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370" r:id="rId4"/>
    <p:sldId id="320" r:id="rId5"/>
    <p:sldId id="321" r:id="rId6"/>
    <p:sldId id="371" r:id="rId7"/>
    <p:sldId id="372" r:id="rId8"/>
    <p:sldId id="323" r:id="rId9"/>
    <p:sldId id="324" r:id="rId10"/>
    <p:sldId id="326" r:id="rId11"/>
    <p:sldId id="325" r:id="rId12"/>
    <p:sldId id="328" r:id="rId13"/>
    <p:sldId id="329" r:id="rId14"/>
    <p:sldId id="330" r:id="rId15"/>
    <p:sldId id="331" r:id="rId16"/>
    <p:sldId id="333" r:id="rId17"/>
    <p:sldId id="334" r:id="rId18"/>
    <p:sldId id="259" r:id="rId19"/>
    <p:sldId id="33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64" r:id="rId28"/>
    <p:sldId id="365" r:id="rId29"/>
    <p:sldId id="343" r:id="rId30"/>
    <p:sldId id="366" r:id="rId31"/>
    <p:sldId id="344" r:id="rId32"/>
    <p:sldId id="33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7" r:id="rId52"/>
    <p:sldId id="368" r:id="rId53"/>
    <p:sldId id="369" r:id="rId54"/>
    <p:sldId id="314" r:id="rId55"/>
    <p:sldId id="315" r:id="rId56"/>
    <p:sldId id="316" r:id="rId57"/>
    <p:sldId id="319" r:id="rId58"/>
    <p:sldId id="31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1507" autoAdjust="0"/>
    <p:restoredTop sz="94563" autoAdjust="0"/>
  </p:normalViewPr>
  <p:slideViewPr>
    <p:cSldViewPr>
      <p:cViewPr varScale="1">
        <p:scale>
          <a:sx n="59" d="100"/>
          <a:sy n="59" d="100"/>
        </p:scale>
        <p:origin x="-11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0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9EBD-8704-418B-868B-8EE6BE3B55B7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F22F2-6A84-4FCF-99B7-1F7B225065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22F2-6A84-4FCF-99B7-1F7B225065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22F2-6A84-4FCF-99B7-1F7B2250653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22F2-6A84-4FCF-99B7-1F7B2250653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F545-DB8E-4CF3-B8A1-31F77B0D8000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6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ACA0-9076-4351-A99D-3617AD6E46B7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77B5-908F-48F2-A561-DC7C0B9C9034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6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E872-1759-43F8-92AC-E14F26E183D5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1F0D-4054-4A20-B91A-688C018B481B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5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0299-532E-4D8A-A4C5-756901240750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1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2F22-EB7C-4167-A135-A431F86157C5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8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4B3-6139-4457-88F1-54C93C3C966C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6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F2CB-D14F-4D7B-A2DE-2678AA7618BB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3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A1DC-744A-4E3C-96E0-46B1D71D122F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D4C-3F27-4B0F-BCBD-88AAF466797F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D21C26B5-30FA-41A5-9E11-83D16002AF4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2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hyperlink" Target="https://www.bodhost.com/kb/round-robin-dns/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ma"/><Relationship Id="rId2" Type="http://schemas.microsoft.com/office/2007/relationships/media" Target="../media/media51.wm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772400" cy="20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Singly Linked List : Applications</a:t>
            </a:r>
            <a:br>
              <a:rPr lang="en-US" dirty="0" smtClean="0"/>
            </a:br>
            <a:r>
              <a:rPr lang="en-US" dirty="0" smtClean="0"/>
              <a:t>Circularly Linked List : Operations and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J.Govindarajan</a:t>
            </a:r>
            <a:endParaRPr lang="en-US" dirty="0" smtClean="0"/>
          </a:p>
          <a:p>
            <a:r>
              <a:rPr lang="en-US" dirty="0" smtClean="0"/>
              <a:t>Asst. Prof. (</a:t>
            </a:r>
            <a:r>
              <a:rPr lang="en-US" dirty="0" err="1" smtClean="0"/>
              <a:t>Sr.Gr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CSE Department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media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6"/>
    </mc:Choice>
    <mc:Fallback xmlns="">
      <p:transition spd="slow" advTm="17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99" y="0"/>
            <a:ext cx="556260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Print of SLL for CLL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5340742" cy="25146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while</a:t>
            </a:r>
            <a:r>
              <a:rPr lang="en-US" dirty="0" smtClean="0"/>
              <a:t> (temp is not NULL) </a:t>
            </a:r>
            <a:r>
              <a:rPr lang="en-US" b="1" i="1" dirty="0" smtClean="0"/>
              <a:t>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	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554183" y="388173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66" y="4565984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409581" y="58192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H="1" flipV="1">
            <a:off x="1864667" y="5181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Line 26"/>
          <p:cNvSpPr>
            <a:spLocks noChangeShapeType="1"/>
          </p:cNvSpPr>
          <p:nvPr/>
        </p:nvSpPr>
        <p:spPr bwMode="auto">
          <a:xfrm flipH="1">
            <a:off x="1794700" y="4119264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67000" y="5943600"/>
            <a:ext cx="6248400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   B   C   D   A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   C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   A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   C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 ….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4800" y="3559314"/>
            <a:ext cx="4572000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Infinite Loop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73"/>
    </mc:Choice>
    <mc:Fallback xmlns="">
      <p:transition spd="slow" advTm="69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727" x="3886200" y="3057525"/>
          <p14:tracePt t="3474" x="3886200" y="3067050"/>
          <p14:tracePt t="3483" x="3876675" y="3067050"/>
          <p14:tracePt t="3486" x="3857625" y="3076575"/>
          <p14:tracePt t="3496" x="3848100" y="3086100"/>
          <p14:tracePt t="3514" x="3819525" y="3190875"/>
          <p14:tracePt t="3530" x="3790950" y="3314700"/>
          <p14:tracePt t="3547" x="3743325" y="3533775"/>
          <p14:tracePt t="3563" x="3724275" y="3790950"/>
          <p14:tracePt t="3580" x="3705225" y="3962400"/>
          <p14:tracePt t="3596" x="3705225" y="4086225"/>
          <p14:tracePt t="3613" x="3695700" y="4267200"/>
          <p14:tracePt t="3630" x="3695700" y="4343400"/>
          <p14:tracePt t="3646" x="3695700" y="4410075"/>
          <p14:tracePt t="3663" x="3695700" y="4505325"/>
          <p14:tracePt t="3680" x="3695700" y="4543425"/>
          <p14:tracePt t="3696" x="3695700" y="4572000"/>
          <p14:tracePt t="7156" x="3686175" y="4562475"/>
          <p14:tracePt t="7167" x="3629025" y="4505325"/>
          <p14:tracePt t="7168" x="3581400" y="4419600"/>
          <p14:tracePt t="7179" x="3276600" y="3981450"/>
          <p14:tracePt t="7179" x="3152775" y="3752850"/>
          <p14:tracePt t="7196" x="2943225" y="3362325"/>
          <p14:tracePt t="7213" x="2724150" y="2981325"/>
          <p14:tracePt t="7229" x="2552700" y="2628900"/>
          <p14:tracePt t="7246" x="2495550" y="2495550"/>
          <p14:tracePt t="7263" x="2476500" y="2466975"/>
          <p14:tracePt t="7279" x="2466975" y="2457450"/>
          <p14:tracePt t="7332" x="2466975" y="2466975"/>
          <p14:tracePt t="7519" x="2457450" y="2466975"/>
          <p14:tracePt t="7528" x="2447925" y="2466975"/>
          <p14:tracePt t="7528" x="2428875" y="2466975"/>
          <p14:tracePt t="7546" x="2381250" y="2438400"/>
          <p14:tracePt t="7547" x="2314575" y="2419350"/>
          <p14:tracePt t="7563" x="2190750" y="2362200"/>
          <p14:tracePt t="7579" x="2095500" y="2343150"/>
          <p14:tracePt t="7596" x="2038350" y="2343150"/>
          <p14:tracePt t="7612" x="1971675" y="2352675"/>
          <p14:tracePt t="7629" x="1905000" y="2371725"/>
          <p14:tracePt t="7646" x="1876425" y="2400300"/>
          <p14:tracePt t="7662" x="1790700" y="2438400"/>
          <p14:tracePt t="7679" x="1752600" y="2457450"/>
          <p14:tracePt t="7696" x="1704975" y="2466975"/>
          <p14:tracePt t="7712" x="1666875" y="2466975"/>
          <p14:tracePt t="7729" x="1647825" y="2466975"/>
          <p14:tracePt t="7767" x="1638300" y="2466975"/>
          <p14:tracePt t="7970" x="1609725" y="2466975"/>
          <p14:tracePt t="7977" x="1562100" y="2466975"/>
          <p14:tracePt t="7995" x="1314450" y="2419350"/>
          <p14:tracePt t="7996" x="1133475" y="2381250"/>
          <p14:tracePt t="8012" x="942975" y="2314575"/>
          <p14:tracePt t="8029" x="904875" y="2286000"/>
          <p14:tracePt t="8045" x="847725" y="2247900"/>
          <p14:tracePt t="8062" x="828675" y="2228850"/>
          <p14:tracePt t="8079" x="809625" y="2209800"/>
          <p14:tracePt t="8096" x="800100" y="2190750"/>
          <p14:tracePt t="8112" x="790575" y="2181225"/>
          <p14:tracePt t="8129" x="790575" y="2171700"/>
          <p14:tracePt t="8145" x="790575" y="2143125"/>
          <p14:tracePt t="8162" x="790575" y="2133600"/>
          <p14:tracePt t="8179" x="800100" y="2085975"/>
          <p14:tracePt t="8195" x="828675" y="2028825"/>
          <p14:tracePt t="8212" x="866775" y="1990725"/>
          <p14:tracePt t="8229" x="923925" y="1914525"/>
          <p14:tracePt t="8245" x="1019175" y="1819275"/>
          <p14:tracePt t="8262" x="1104900" y="1743075"/>
          <p14:tracePt t="8279" x="1181100" y="1704975"/>
          <p14:tracePt t="8295" x="1390650" y="1638300"/>
          <p14:tracePt t="8312" x="1695450" y="1600200"/>
          <p14:tracePt t="8329" x="1952625" y="1600200"/>
          <p14:tracePt t="8345" x="2333625" y="1714500"/>
          <p14:tracePt t="8362" x="2657475" y="1828800"/>
          <p14:tracePt t="8379" x="2847975" y="1962150"/>
          <p14:tracePt t="8395" x="2952750" y="2057400"/>
          <p14:tracePt t="8412" x="2981325" y="2085975"/>
          <p14:tracePt t="8429" x="3000375" y="2133600"/>
          <p14:tracePt t="8445" x="3000375" y="2152650"/>
          <p14:tracePt t="8462" x="3000375" y="2162175"/>
          <p14:tracePt t="8479" x="2990850" y="2181225"/>
          <p14:tracePt t="8495" x="2952750" y="2200275"/>
          <p14:tracePt t="8512" x="2943225" y="2200275"/>
          <p14:tracePt t="8529" x="2933700" y="2209800"/>
          <p14:tracePt t="8767" x="2924175" y="2209800"/>
          <p14:tracePt t="8771" x="2914650" y="2219325"/>
          <p14:tracePt t="8783" x="2886075" y="2228850"/>
          <p14:tracePt t="8784" x="2695575" y="2314575"/>
          <p14:tracePt t="8795" x="2533650" y="2352675"/>
          <p14:tracePt t="8812" x="2324100" y="2381250"/>
          <p14:tracePt t="8828" x="2047875" y="2390775"/>
          <p14:tracePt t="8845" x="1819275" y="2381250"/>
          <p14:tracePt t="8862" x="1724025" y="2343150"/>
          <p14:tracePt t="8879" x="1666875" y="2305050"/>
          <p14:tracePt t="8895" x="1647825" y="2238375"/>
          <p14:tracePt t="8912" x="1647825" y="2171700"/>
          <p14:tracePt t="8928" x="1704975" y="2076450"/>
          <p14:tracePt t="8945" x="1733550" y="2038350"/>
          <p14:tracePt t="8962" x="1800225" y="1971675"/>
          <p14:tracePt t="8979" x="1847850" y="1905000"/>
          <p14:tracePt t="8995" x="1914525" y="1847850"/>
          <p14:tracePt t="9012" x="2019300" y="1790700"/>
          <p14:tracePt t="9029" x="2162175" y="1762125"/>
          <p14:tracePt t="9045" x="2400300" y="1743075"/>
          <p14:tracePt t="9062" x="2667000" y="1743075"/>
          <p14:tracePt t="9079" x="2828925" y="1762125"/>
          <p14:tracePt t="9095" x="3067050" y="1847850"/>
          <p14:tracePt t="9111" x="3228975" y="1952625"/>
          <p14:tracePt t="9128" x="3295650" y="2009775"/>
          <p14:tracePt t="9145" x="3409950" y="2143125"/>
          <p14:tracePt t="9161" x="3476625" y="2238375"/>
          <p14:tracePt t="9178" x="3495675" y="2266950"/>
          <p14:tracePt t="9195" x="3505200" y="2305050"/>
          <p14:tracePt t="9212" x="3505200" y="2343150"/>
          <p14:tracePt t="9228" x="3467100" y="2390775"/>
          <p14:tracePt t="9245" x="3448050" y="2409825"/>
          <p14:tracePt t="9261" x="3381375" y="2438400"/>
          <p14:tracePt t="9278" x="3324225" y="2476500"/>
          <p14:tracePt t="9295" x="3276600" y="2505075"/>
          <p14:tracePt t="9312" x="3086100" y="2524125"/>
          <p14:tracePt t="9328" x="2762250" y="2543175"/>
          <p14:tracePt t="9345" x="2562225" y="2505075"/>
          <p14:tracePt t="9362" x="2324100" y="2409825"/>
          <p14:tracePt t="9378" x="2181225" y="2352675"/>
          <p14:tracePt t="9395" x="2152650" y="2305050"/>
          <p14:tracePt t="9412" x="2133600" y="2209800"/>
          <p14:tracePt t="9428" x="2143125" y="2105025"/>
          <p14:tracePt t="9445" x="2181225" y="2028825"/>
          <p14:tracePt t="9462" x="2238375" y="1914525"/>
          <p14:tracePt t="9478" x="2324100" y="1828800"/>
          <p14:tracePt t="9495" x="2381250" y="1790700"/>
          <p14:tracePt t="9512" x="2524125" y="1714500"/>
          <p14:tracePt t="9528" x="2686050" y="1695450"/>
          <p14:tracePt t="9545" x="2762250" y="1685925"/>
          <p14:tracePt t="9562" x="2867025" y="1695450"/>
          <p14:tracePt t="9578" x="2952750" y="1733550"/>
          <p14:tracePt t="9595" x="2990850" y="1781175"/>
          <p14:tracePt t="9611" x="3038475" y="1847850"/>
          <p14:tracePt t="9628" x="3086100" y="1981200"/>
          <p14:tracePt t="9644" x="3114675" y="2066925"/>
          <p14:tracePt t="9661" x="3124200" y="2152650"/>
          <p14:tracePt t="9678" x="3124200" y="2276475"/>
          <p14:tracePt t="9695" x="3124200" y="2343150"/>
          <p14:tracePt t="9711" x="3124200" y="2409825"/>
          <p14:tracePt t="9728" x="3067050" y="2476500"/>
          <p14:tracePt t="9745" x="3000375" y="2514600"/>
          <p14:tracePt t="9761" x="2771775" y="2581275"/>
          <p14:tracePt t="9761" x="2667000" y="2609850"/>
          <p14:tracePt t="9778" x="2447925" y="2609850"/>
          <p14:tracePt t="9795" x="2209800" y="2609850"/>
          <p14:tracePt t="9811" x="1847850" y="2533650"/>
          <p14:tracePt t="9828" x="1771650" y="2495550"/>
          <p14:tracePt t="9844" x="1714500" y="2438400"/>
          <p14:tracePt t="9861" x="1676400" y="2324100"/>
          <p14:tracePt t="9861" x="1666875" y="2295525"/>
          <p14:tracePt t="9878" x="1666875" y="2200275"/>
          <p14:tracePt t="9895" x="1666875" y="2076450"/>
          <p14:tracePt t="9911" x="1752600" y="1895475"/>
          <p14:tracePt t="9928" x="1866900" y="1733550"/>
          <p14:tracePt t="9945" x="1962150" y="1647825"/>
          <p14:tracePt t="9961" x="2238375" y="1466850"/>
          <p14:tracePt t="9978" x="2419350" y="1400175"/>
          <p14:tracePt t="9995" x="2552700" y="1381125"/>
          <p14:tracePt t="10011" x="2790825" y="1362075"/>
          <p14:tracePt t="10028" x="2886075" y="1381125"/>
          <p14:tracePt t="10045" x="2981325" y="1438275"/>
          <p14:tracePt t="10061" x="3190875" y="1666875"/>
          <p14:tracePt t="10078" x="3257550" y="1809750"/>
          <p14:tracePt t="10095" x="3333750" y="2047875"/>
          <p14:tracePt t="10111" x="3352800" y="2266950"/>
          <p14:tracePt t="10128" x="3352800" y="2362200"/>
          <p14:tracePt t="10145" x="3324225" y="2447925"/>
          <p14:tracePt t="10161" x="3257550" y="2562225"/>
          <p14:tracePt t="10178" x="3219450" y="2619375"/>
          <p14:tracePt t="10194" x="3095625" y="2686050"/>
          <p14:tracePt t="10211" x="2828925" y="2724150"/>
          <p14:tracePt t="10228" x="2657475" y="2743200"/>
          <p14:tracePt t="10244" x="2390775" y="2714625"/>
          <p14:tracePt t="10261" x="2143125" y="2628900"/>
          <p14:tracePt t="10278" x="2028825" y="2543175"/>
          <p14:tracePt t="10294" x="1914525" y="2466975"/>
          <p14:tracePt t="10311" x="1847850" y="2381250"/>
          <p14:tracePt t="10328" x="1809750" y="2238375"/>
          <p14:tracePt t="10344" x="1838325" y="1971675"/>
          <p14:tracePt t="10361" x="1905000" y="1790700"/>
          <p14:tracePt t="10378" x="2047875" y="1581150"/>
          <p14:tracePt t="10395" x="2209800" y="1419225"/>
          <p14:tracePt t="10411" x="2381250" y="1343025"/>
          <p14:tracePt t="10428" x="2514600" y="1333500"/>
          <p14:tracePt t="10444" x="2781300" y="1381125"/>
          <p14:tracePt t="10461" x="2952750" y="1485900"/>
          <p14:tracePt t="10478" x="3114675" y="1638300"/>
          <p14:tracePt t="10494" x="3362325" y="1962150"/>
          <p14:tracePt t="10511" x="3400425" y="2076450"/>
          <p14:tracePt t="10528" x="3400425" y="2190750"/>
          <p14:tracePt t="10545" x="3381375" y="2324100"/>
          <p14:tracePt t="10561" x="3333750" y="2400300"/>
          <p14:tracePt t="10578" x="3209925" y="2552700"/>
          <p14:tracePt t="10594" x="3076575" y="2657475"/>
          <p14:tracePt t="10611" x="2933700" y="2705100"/>
          <p14:tracePt t="10628" x="2705100" y="2733675"/>
          <p14:tracePt t="10645" x="2428875" y="2724150"/>
          <p14:tracePt t="10661" x="2305050" y="2667000"/>
          <p14:tracePt t="10678" x="2171700" y="2562225"/>
          <p14:tracePt t="10694" x="2047875" y="2362200"/>
          <p14:tracePt t="10711" x="2000250" y="2181225"/>
          <p14:tracePt t="10728" x="2019300" y="1952625"/>
          <p14:tracePt t="10744" x="2076450" y="1743075"/>
          <p14:tracePt t="10761" x="2133600" y="1666875"/>
          <p14:tracePt t="10778" x="2219325" y="1590675"/>
          <p14:tracePt t="10795" x="2286000" y="1562100"/>
          <p14:tracePt t="10811" x="2447925" y="1552575"/>
          <p14:tracePt t="10827" x="2705100" y="1590675"/>
          <p14:tracePt t="10845" x="2876550" y="1676400"/>
          <p14:tracePt t="10861" x="3143250" y="1876425"/>
          <p14:tracePt t="10877" x="3333750" y="2095500"/>
          <p14:tracePt t="10894" x="3371850" y="2200275"/>
          <p14:tracePt t="10911" x="3390900" y="2324100"/>
          <p14:tracePt t="10927" x="3381375" y="2409825"/>
          <p14:tracePt t="10944" x="3362325" y="2466975"/>
          <p14:tracePt t="10961" x="3343275" y="2495550"/>
          <p14:tracePt t="10977" x="3324225" y="2514600"/>
          <p14:tracePt t="10994" x="3305175" y="2514600"/>
          <p14:tracePt t="11033" x="3295650" y="2514600"/>
          <p14:tracePt t="11046" x="3286125" y="2514600"/>
          <p14:tracePt t="11108" x="3276600" y="2514600"/>
          <p14:tracePt t="11182" x="3276600" y="2505075"/>
          <p14:tracePt t="11278" x="3276600" y="2495550"/>
          <p14:tracePt t="12109" x="3276600" y="2514600"/>
          <p14:tracePt t="12117" x="3257550" y="2533650"/>
          <p14:tracePt t="12126" x="3248025" y="2562225"/>
          <p14:tracePt t="12127" x="3200400" y="2657475"/>
          <p14:tracePt t="12143" x="3114675" y="2800350"/>
          <p14:tracePt t="12159" x="3067050" y="2876550"/>
          <p14:tracePt t="12176" x="3038475" y="2943225"/>
          <p14:tracePt t="12193" x="3019425" y="2952750"/>
          <p14:tracePt t="12295" x="3019425" y="2962275"/>
          <p14:tracePt t="12314" x="3019425" y="2971800"/>
          <p14:tracePt t="12315" x="3000375" y="3009900"/>
          <p14:tracePt t="12326" x="2962275" y="3133725"/>
          <p14:tracePt t="12343" x="2924175" y="3219450"/>
          <p14:tracePt t="12359" x="2847975" y="3381375"/>
          <p14:tracePt t="12376" x="2819400" y="3476625"/>
          <p14:tracePt t="12392" x="2800350" y="3505200"/>
          <p14:tracePt t="12410" x="2800350" y="3524250"/>
          <p14:tracePt t="12426" x="2800350" y="3533775"/>
          <p14:tracePt t="12641" x="2790825" y="3533775"/>
          <p14:tracePt t="12648" x="2781300" y="3533775"/>
          <p14:tracePt t="12659" x="2733675" y="3581400"/>
          <p14:tracePt t="12660" x="2638425" y="3724275"/>
          <p14:tracePt t="12676" x="2524125" y="4048125"/>
          <p14:tracePt t="12692" x="2409825" y="4610100"/>
          <p14:tracePt t="12709" x="2324100" y="5362575"/>
          <p14:tracePt t="12726" x="2324100" y="5743575"/>
          <p14:tracePt t="12743" x="2324100" y="6143625"/>
          <p14:tracePt t="12759" x="2333625" y="6305550"/>
          <p14:tracePt t="12776" x="2352675" y="6343650"/>
          <p14:tracePt t="12792" x="2371725" y="6362700"/>
          <p14:tracePt t="12809" x="2381250" y="6362700"/>
          <p14:tracePt t="12826" x="2419350" y="6334125"/>
          <p14:tracePt t="12989" x="2419350" y="6343650"/>
          <p14:tracePt t="12997" x="2419350" y="6353175"/>
          <p14:tracePt t="13001" x="2409825" y="6381750"/>
          <p14:tracePt t="13009" x="2476500" y="6715125"/>
          <p14:tracePt t="13026" x="2571750" y="6848475"/>
          <p14:tracePt t="13042" x="2790825" y="6848475"/>
          <p14:tracePt t="13059" x="2962275" y="6848475"/>
          <p14:tracePt t="13076" x="3028950" y="6848475"/>
          <p14:tracePt t="13092" x="3076575" y="6848475"/>
          <p14:tracePt t="13109" x="3086100" y="6848475"/>
          <p14:tracePt t="13145" x="3086100" y="6838950"/>
          <p14:tracePt t="13159" x="3086100" y="6810375"/>
          <p14:tracePt t="13160" x="3086100" y="6791325"/>
          <p14:tracePt t="13559" x="3086100" y="6781800"/>
          <p14:tracePt t="13567" x="3076575" y="6781800"/>
          <p14:tracePt t="13575" x="3067050" y="6772275"/>
          <p14:tracePt t="13576" x="3067050" y="6762750"/>
          <p14:tracePt t="13592" x="3057525" y="6753225"/>
          <p14:tracePt t="13608" x="3048000" y="6743700"/>
          <p14:tracePt t="13654" x="3048000" y="6734175"/>
          <p14:tracePt t="13658" x="3038475" y="6734175"/>
          <p14:tracePt t="13692" x="3038475" y="6724650"/>
          <p14:tracePt t="13841" x="3048000" y="6724650"/>
          <p14:tracePt t="13860" x="3057525" y="6724650"/>
          <p14:tracePt t="13884" x="3067050" y="6724650"/>
          <p14:tracePt t="13916" x="3076575" y="6724650"/>
          <p14:tracePt t="13933" x="3076575" y="6715125"/>
          <p14:tracePt t="13965" x="3086100" y="6705600"/>
          <p14:tracePt t="13969" x="3086100" y="6696075"/>
          <p14:tracePt t="13982" x="3095625" y="6696075"/>
          <p14:tracePt t="13983" x="3095625" y="6686550"/>
          <p14:tracePt t="14040" x="3105150" y="6686550"/>
          <p14:tracePt t="14044" x="3105150" y="6677025"/>
          <p14:tracePt t="14955" x="3095625" y="6677025"/>
          <p14:tracePt t="14959" x="3076575" y="6677025"/>
          <p14:tracePt t="14965" x="3057525" y="6677025"/>
          <p14:tracePt t="14997" x="3048000" y="6677025"/>
          <p14:tracePt t="15059" x="3057525" y="6677025"/>
          <p14:tracePt t="15067" x="3067050" y="6677025"/>
          <p14:tracePt t="15074" x="3076575" y="6677025"/>
          <p14:tracePt t="15084" x="3095625" y="6677025"/>
          <p14:tracePt t="15091" x="3114675" y="6686550"/>
          <p14:tracePt t="15109" x="3124200" y="6686550"/>
          <p14:tracePt t="15126" x="3133725" y="6686550"/>
          <p14:tracePt t="15142" x="3143250" y="6686550"/>
          <p14:tracePt t="15367" x="3143250" y="6696075"/>
          <p14:tracePt t="15421" x="3152775" y="6696075"/>
          <p14:tracePt t="15566" x="3162300" y="6696075"/>
          <p14:tracePt t="15793" x="3162300" y="6705600"/>
          <p14:tracePt t="18966" x="3162300" y="6696075"/>
          <p14:tracePt t="18970" x="3143250" y="6677025"/>
          <p14:tracePt t="18981" x="3124200" y="6638925"/>
          <p14:tracePt t="18991" x="2962275" y="6400800"/>
          <p14:tracePt t="18993" x="2714625" y="5934075"/>
          <p14:tracePt t="19009" x="2381250" y="5343525"/>
          <p14:tracePt t="19025" x="2171700" y="4810125"/>
          <p14:tracePt t="19042" x="2095500" y="4610100"/>
          <p14:tracePt t="19042" x="2076450" y="4552950"/>
          <p14:tracePt t="19059" x="2057400" y="4514850"/>
          <p14:tracePt t="19075" x="2057400" y="4505325"/>
          <p14:tracePt t="19364" x="2047875" y="4505325"/>
          <p14:tracePt t="19381" x="2047875" y="4495800"/>
          <p14:tracePt t="19402" x="2038350" y="4495800"/>
          <p14:tracePt t="19451" x="2028825" y="4505325"/>
          <p14:tracePt t="19455" x="2019300" y="4514850"/>
          <p14:tracePt t="19463" x="2019300" y="4533900"/>
          <p14:tracePt t="19475" x="2000250" y="4562475"/>
          <p14:tracePt t="19492" x="2000250" y="4572000"/>
          <p14:tracePt t="19555" x="1990725" y="4572000"/>
          <p14:tracePt t="20108" x="1990725" y="4581525"/>
          <p14:tracePt t="20113" x="1990725" y="4591050"/>
          <p14:tracePt t="20115" x="1990725" y="4610100"/>
          <p14:tracePt t="20124" x="1981200" y="4648200"/>
          <p14:tracePt t="20141" x="1981200" y="4676775"/>
          <p14:tracePt t="20157" x="1971675" y="4743450"/>
          <p14:tracePt t="20157" x="1971675" y="4762500"/>
          <p14:tracePt t="20175" x="1962150" y="4800600"/>
          <p14:tracePt t="20191" x="1952625" y="4848225"/>
          <p14:tracePt t="20208" x="1943100" y="4886325"/>
          <p14:tracePt t="20224" x="1933575" y="4895850"/>
          <p14:tracePt t="20242" x="1933575" y="4924425"/>
          <p14:tracePt t="20258" x="1933575" y="4962525"/>
          <p14:tracePt t="20295" x="1933575" y="4972050"/>
          <p14:tracePt t="20307" x="1933575" y="4981575"/>
          <p14:tracePt t="20309" x="1943100" y="4991100"/>
          <p14:tracePt t="20324" x="1943100" y="5000625"/>
          <p14:tracePt t="20359" x="1943100" y="5010150"/>
          <p14:tracePt t="20360" x="1943100" y="5029200"/>
          <p14:tracePt t="20394" x="1943100" y="5038725"/>
          <p14:tracePt t="20394" x="1933575" y="5048250"/>
          <p14:tracePt t="20408" x="1905000" y="5048250"/>
          <p14:tracePt t="20424" x="1876425" y="5048250"/>
          <p14:tracePt t="20441" x="1828800" y="5048250"/>
          <p14:tracePt t="20458" x="1800225" y="5048250"/>
          <p14:tracePt t="20474" x="1781175" y="5048250"/>
          <p14:tracePt t="20491" x="1762125" y="5029200"/>
          <p14:tracePt t="20508" x="1743075" y="4981575"/>
          <p14:tracePt t="20524" x="1733550" y="4924425"/>
          <p14:tracePt t="20541" x="1724025" y="4857750"/>
          <p14:tracePt t="20558" x="1724025" y="4819650"/>
          <p14:tracePt t="20575" x="1733550" y="4762500"/>
          <p14:tracePt t="20591" x="1743075" y="4733925"/>
          <p14:tracePt t="20608" x="1752600" y="4705350"/>
          <p14:tracePt t="20624" x="1771650" y="4686300"/>
          <p14:tracePt t="20641" x="1781175" y="4676775"/>
          <p14:tracePt t="20658" x="1800225" y="4667250"/>
          <p14:tracePt t="20674" x="1809750" y="4667250"/>
          <p14:tracePt t="20691" x="1847850" y="4667250"/>
          <p14:tracePt t="20708" x="1885950" y="4676775"/>
          <p14:tracePt t="20724" x="1943100" y="4714875"/>
          <p14:tracePt t="20741" x="1971675" y="4752975"/>
          <p14:tracePt t="20758" x="1981200" y="4791075"/>
          <p14:tracePt t="20774" x="1981200" y="4800600"/>
          <p14:tracePt t="20829" x="1981200" y="4810125"/>
          <p14:tracePt t="21605" x="1971675" y="4810125"/>
          <p14:tracePt t="21671" x="1971675" y="4800600"/>
          <p14:tracePt t="21679" x="1981200" y="4791075"/>
          <p14:tracePt t="21683" x="1990725" y="4772025"/>
          <p14:tracePt t="21690" x="2047875" y="4705350"/>
          <p14:tracePt t="21707" x="2133600" y="4657725"/>
          <p14:tracePt t="21724" x="2181225" y="4629150"/>
          <p14:tracePt t="21741" x="2228850" y="4619625"/>
          <p14:tracePt t="21757" x="2343150" y="4619625"/>
          <p14:tracePt t="21774" x="2505075" y="4619625"/>
          <p14:tracePt t="21774" x="2571750" y="4619625"/>
          <p14:tracePt t="21791" x="2771775" y="4638675"/>
          <p14:tracePt t="21807" x="3067050" y="4695825"/>
          <p14:tracePt t="21824" x="3190875" y="4724400"/>
          <p14:tracePt t="21824" x="3228975" y="4733925"/>
          <p14:tracePt t="21841" x="3295650" y="4743450"/>
          <p14:tracePt t="21857" x="3362325" y="4752975"/>
          <p14:tracePt t="21874" x="3409950" y="4762500"/>
          <p14:tracePt t="21891" x="3429000" y="4762500"/>
          <p14:tracePt t="21907" x="3486150" y="4772025"/>
          <p14:tracePt t="21923" x="3543300" y="4781550"/>
          <p14:tracePt t="21940" x="3562350" y="4781550"/>
          <p14:tracePt t="21957" x="3590925" y="4791075"/>
          <p14:tracePt t="21974" x="3619500" y="4791075"/>
          <p14:tracePt t="21990" x="3638550" y="4791075"/>
          <p14:tracePt t="22007" x="3648075" y="4791075"/>
          <p14:tracePt t="22024" x="3676650" y="4791075"/>
          <p14:tracePt t="22040" x="3705225" y="4800600"/>
          <p14:tracePt t="22057" x="3733800" y="4810125"/>
          <p14:tracePt t="22074" x="3752850" y="4810125"/>
          <p14:tracePt t="22090" x="3771900" y="4810125"/>
          <p14:tracePt t="22131" x="3781425" y="4810125"/>
          <p14:tracePt t="22202" x="3790950" y="4810125"/>
          <p14:tracePt t="22230" x="3790950" y="4819650"/>
          <p14:tracePt t="22802" x="3781425" y="4819650"/>
          <p14:tracePt t="22812" x="3762375" y="4819650"/>
          <p14:tracePt t="22829" x="3733800" y="4800600"/>
          <p14:tracePt t="22829" x="3724275" y="4791075"/>
          <p14:tracePt t="22840" x="3724275" y="4781550"/>
          <p14:tracePt t="22857" x="3724275" y="4752975"/>
          <p14:tracePt t="22874" x="3781425" y="4695825"/>
          <p14:tracePt t="22890" x="3819525" y="4657725"/>
          <p14:tracePt t="22907" x="3876675" y="4619625"/>
          <p14:tracePt t="22923" x="3981450" y="4581525"/>
          <p14:tracePt t="22940" x="4067175" y="4562475"/>
          <p14:tracePt t="22957" x="4152900" y="4552950"/>
          <p14:tracePt t="22974" x="4286250" y="4543425"/>
          <p14:tracePt t="22990" x="4352925" y="4543425"/>
          <p14:tracePt t="23007" x="4438650" y="4543425"/>
          <p14:tracePt t="23024" x="4524375" y="4552950"/>
          <p14:tracePt t="23040" x="4562475" y="4552950"/>
          <p14:tracePt t="23056" x="4600575" y="4562475"/>
          <p14:tracePt t="23073" x="4619625" y="4562475"/>
          <p14:tracePt t="23090" x="4638675" y="4562475"/>
          <p14:tracePt t="23106" x="4657725" y="4572000"/>
          <p14:tracePt t="23124" x="4667250" y="4572000"/>
          <p14:tracePt t="23124" x="4676775" y="4572000"/>
          <p14:tracePt t="23140" x="4695825" y="4581525"/>
          <p14:tracePt t="23156" x="4733925" y="4591050"/>
          <p14:tracePt t="23174" x="4743450" y="4600575"/>
          <p14:tracePt t="23190" x="4762500" y="4610100"/>
          <p14:tracePt t="23206" x="4791075" y="4610100"/>
          <p14:tracePt t="23223" x="4819650" y="4619625"/>
          <p14:tracePt t="23240" x="4848225" y="4629150"/>
          <p14:tracePt t="23256" x="4895850" y="4638675"/>
          <p14:tracePt t="23273" x="4914900" y="4648200"/>
          <p14:tracePt t="23290" x="4933950" y="4657725"/>
          <p14:tracePt t="23307" x="4953000" y="4676775"/>
          <p14:tracePt t="23323" x="4972050" y="4714875"/>
          <p14:tracePt t="23340" x="4981575" y="4733925"/>
          <p14:tracePt t="23357" x="5000625" y="4752975"/>
          <p14:tracePt t="23373" x="5019675" y="4772025"/>
          <p14:tracePt t="23390" x="5029200" y="4781550"/>
          <p14:tracePt t="23406" x="5038725" y="4781550"/>
          <p14:tracePt t="23423" x="5048250" y="4791075"/>
          <p14:tracePt t="24264" x="5057775" y="4781550"/>
          <p14:tracePt t="24277" x="5095875" y="4762500"/>
          <p14:tracePt t="24279" x="5191125" y="4743450"/>
          <p14:tracePt t="24290" x="5305425" y="4733925"/>
          <p14:tracePt t="24306" x="5476875" y="4724400"/>
          <p14:tracePt t="24323" x="5724525" y="4705350"/>
          <p14:tracePt t="24339" x="5838825" y="4705350"/>
          <p14:tracePt t="24356" x="6086475" y="4762500"/>
          <p14:tracePt t="24373" x="6296025" y="4810125"/>
          <p14:tracePt t="24389" x="6457950" y="4838700"/>
          <p14:tracePt t="24406" x="6591300" y="4857750"/>
          <p14:tracePt t="24423" x="6667500" y="4867275"/>
          <p14:tracePt t="24439" x="6705600" y="4867275"/>
          <p14:tracePt t="24456" x="6734175" y="4876800"/>
          <p14:tracePt t="24473" x="6753225" y="4886325"/>
          <p14:tracePt t="24489" x="6762750" y="4895850"/>
          <p14:tracePt t="24506" x="6781800" y="4905375"/>
          <p14:tracePt t="24523" x="6800850" y="4905375"/>
          <p14:tracePt t="24539" x="6819900" y="4914900"/>
          <p14:tracePt t="24556" x="6829425" y="4914900"/>
          <p14:tracePt t="25641" x="6819900" y="4905375"/>
          <p14:tracePt t="25656" x="6819900" y="4895850"/>
          <p14:tracePt t="25665" x="6819900" y="4886325"/>
          <p14:tracePt t="25687" x="6819900" y="4876800"/>
          <p14:tracePt t="25691" x="6819900" y="4867275"/>
          <p14:tracePt t="25698" x="6819900" y="4857750"/>
          <p14:tracePt t="25705" x="6819900" y="4838700"/>
          <p14:tracePt t="25740" x="6819900" y="4829175"/>
          <p14:tracePt t="25741" x="6819900" y="4819650"/>
          <p14:tracePt t="25755" x="6829425" y="4800600"/>
          <p14:tracePt t="25772" x="6838950" y="4791075"/>
          <p14:tracePt t="25789" x="6848475" y="4781550"/>
          <p14:tracePt t="25824" x="6858000" y="4772025"/>
          <p14:tracePt t="25862" x="6858000" y="4762500"/>
          <p14:tracePt t="25874" x="6867525" y="4762500"/>
          <p14:tracePt t="25886" x="6877050" y="4752975"/>
          <p14:tracePt t="25893" x="6877050" y="4743450"/>
          <p14:tracePt t="25905" x="6886575" y="4743450"/>
          <p14:tracePt t="25906" x="6905625" y="4733925"/>
          <p14:tracePt t="25922" x="6934200" y="4733925"/>
          <p14:tracePt t="25939" x="6972300" y="4724400"/>
          <p14:tracePt t="25955" x="6991350" y="4724400"/>
          <p14:tracePt t="25972" x="7019925" y="4714875"/>
          <p14:tracePt t="25989" x="7038975" y="4714875"/>
          <p14:tracePt t="26005" x="7058025" y="4714875"/>
          <p14:tracePt t="26022" x="7115175" y="4714875"/>
          <p14:tracePt t="26039" x="7172325" y="4714875"/>
          <p14:tracePt t="26055" x="7200900" y="4714875"/>
          <p14:tracePt t="26072" x="7258050" y="4714875"/>
          <p14:tracePt t="26089" x="7324725" y="4743450"/>
          <p14:tracePt t="26105" x="7353300" y="4762500"/>
          <p14:tracePt t="26122" x="7381875" y="4781550"/>
          <p14:tracePt t="26139" x="7410450" y="4819650"/>
          <p14:tracePt t="26155" x="7439025" y="4838700"/>
          <p14:tracePt t="26172" x="7458075" y="4867275"/>
          <p14:tracePt t="26189" x="7477125" y="4886325"/>
          <p14:tracePt t="26205" x="7486650" y="4924425"/>
          <p14:tracePt t="26222" x="7496175" y="4943475"/>
          <p14:tracePt t="26239" x="7496175" y="4953000"/>
          <p14:tracePt t="26255" x="7496175" y="4981575"/>
          <p14:tracePt t="26272" x="7496175" y="5000625"/>
          <p14:tracePt t="26289" x="7477125" y="5019675"/>
          <p14:tracePt t="26305" x="7448550" y="5057775"/>
          <p14:tracePt t="26322" x="7419975" y="5114925"/>
          <p14:tracePt t="26339" x="7381875" y="5153025"/>
          <p14:tracePt t="26355" x="7277100" y="5238750"/>
          <p14:tracePt t="26372" x="7115175" y="5324475"/>
          <p14:tracePt t="26389" x="6943725" y="5410200"/>
          <p14:tracePt t="26405" x="6657975" y="5524500"/>
          <p14:tracePt t="26422" x="6410325" y="5600700"/>
          <p14:tracePt t="26439" x="6296025" y="5629275"/>
          <p14:tracePt t="26455" x="6229350" y="5638800"/>
          <p14:tracePt t="26472" x="6124575" y="5667375"/>
          <p14:tracePt t="26488" x="6096000" y="5667375"/>
          <p14:tracePt t="26505" x="6076950" y="5667375"/>
          <p14:tracePt t="26723" x="6067425" y="5667375"/>
          <p14:tracePt t="26730" x="6029325" y="5667375"/>
          <p14:tracePt t="26738" x="5924550" y="5648325"/>
          <p14:tracePt t="26739" x="5410200" y="5572125"/>
          <p14:tracePt t="26755" x="4391025" y="5400675"/>
          <p14:tracePt t="26772" x="3609975" y="5257800"/>
          <p14:tracePt t="26788" x="2486025" y="5086350"/>
          <p14:tracePt t="26805" x="1676400" y="4981575"/>
          <p14:tracePt t="26822" x="1343025" y="4886325"/>
          <p14:tracePt t="26839" x="1038225" y="4762500"/>
          <p14:tracePt t="26855" x="866775" y="4667250"/>
          <p14:tracePt t="26872" x="828675" y="4638675"/>
          <p14:tracePt t="26888" x="819150" y="4610100"/>
          <p14:tracePt t="26905" x="819150" y="4572000"/>
          <p14:tracePt t="26922" x="838200" y="4552950"/>
          <p14:tracePt t="26939" x="847725" y="4552950"/>
          <p14:tracePt t="26955" x="857250" y="4552950"/>
          <p14:tracePt t="27163" x="866775" y="4552950"/>
          <p14:tracePt t="27167" x="895350" y="4552950"/>
          <p14:tracePt t="27176" x="933450" y="4552950"/>
          <p14:tracePt t="27177" x="1076325" y="4572000"/>
          <p14:tracePt t="27188" x="1362075" y="4657725"/>
          <p14:tracePt t="27205" x="1562100" y="4772025"/>
          <p14:tracePt t="27221" x="1819275" y="4914900"/>
          <p14:tracePt t="27238" x="1914525" y="4962525"/>
          <p14:tracePt t="27255" x="1943100" y="4981575"/>
          <p14:tracePt t="27271" x="1962150" y="4991100"/>
          <p14:tracePt t="27319" x="1962150" y="5000625"/>
          <p14:tracePt t="27812" x="1971675" y="5000625"/>
          <p14:tracePt t="28070" x="1971675" y="5010150"/>
          <p14:tracePt t="28084" x="1971675" y="5019675"/>
          <p14:tracePt t="28337" x="1962150" y="5019675"/>
          <p14:tracePt t="28337" x="1952625" y="5019675"/>
          <p14:tracePt t="28354" x="1905000" y="4981575"/>
          <p14:tracePt t="28355" x="1685925" y="4800600"/>
          <p14:tracePt t="28371" x="1543050" y="4591050"/>
          <p14:tracePt t="28388" x="1257300" y="4048125"/>
          <p14:tracePt t="28404" x="1085850" y="3362325"/>
          <p14:tracePt t="28421" x="1028700" y="2990850"/>
          <p14:tracePt t="28438" x="1019175" y="2724150"/>
          <p14:tracePt t="28454" x="1057275" y="2295525"/>
          <p14:tracePt t="28471" x="1085850" y="2219325"/>
          <p14:tracePt t="28488" x="1104900" y="2190750"/>
          <p14:tracePt t="28504" x="1123950" y="2181225"/>
          <p14:tracePt t="28521" x="1133475" y="2181225"/>
          <p14:tracePt t="28538" x="1171575" y="2181225"/>
          <p14:tracePt t="28554" x="1190625" y="2200275"/>
          <p14:tracePt t="28571" x="1219200" y="2247900"/>
          <p14:tracePt t="28587" x="1228725" y="2286000"/>
          <p14:tracePt t="28587" x="1228725" y="2314575"/>
          <p14:tracePt t="28605" x="1228725" y="2409825"/>
          <p14:tracePt t="28621" x="1228725" y="2524125"/>
          <p14:tracePt t="28638" x="1200150" y="2609850"/>
          <p14:tracePt t="28654" x="1190625" y="2647950"/>
          <p14:tracePt t="28671" x="1152525" y="2705100"/>
          <p14:tracePt t="28687" x="1104900" y="2771775"/>
          <p14:tracePt t="28704" x="1076325" y="2819400"/>
          <p14:tracePt t="28721" x="1047750" y="2838450"/>
          <p14:tracePt t="28737" x="1038225" y="2838450"/>
          <p14:tracePt t="28754" x="1028700" y="2838450"/>
          <p14:tracePt t="28771" x="1019175" y="2771775"/>
          <p14:tracePt t="28787" x="1028700" y="2533650"/>
          <p14:tracePt t="28804" x="1057275" y="2371725"/>
          <p14:tracePt t="28821" x="1114425" y="2133600"/>
          <p14:tracePt t="28838" x="1200150" y="2000250"/>
          <p14:tracePt t="28854" x="1238250" y="1962150"/>
          <p14:tracePt t="28871" x="1285875" y="1943100"/>
          <p14:tracePt t="28887" x="1323975" y="1943100"/>
          <p14:tracePt t="28904" x="1371600" y="1952625"/>
          <p14:tracePt t="28921" x="1409700" y="1990725"/>
          <p14:tracePt t="28937" x="1495425" y="2162175"/>
          <p14:tracePt t="28954" x="1504950" y="2238375"/>
          <p14:tracePt t="28971" x="1514475" y="2371725"/>
          <p14:tracePt t="28988" x="1514475" y="2438400"/>
          <p14:tracePt t="29004" x="1495425" y="2466975"/>
          <p14:tracePt t="29021" x="1476375" y="2476500"/>
          <p14:tracePt t="29084" x="1466850" y="2476500"/>
          <p14:tracePt t="29163" x="1476375" y="2476500"/>
          <p14:tracePt t="29171" x="1504950" y="2476500"/>
          <p14:tracePt t="29176" x="1524000" y="2486025"/>
          <p14:tracePt t="29187" x="1562100" y="2524125"/>
          <p14:tracePt t="29204" x="1581150" y="2562225"/>
          <p14:tracePt t="29221" x="1638300" y="2657475"/>
          <p14:tracePt t="29238" x="1666875" y="2724150"/>
          <p14:tracePt t="29254" x="1685925" y="2800350"/>
          <p14:tracePt t="29271" x="1704975" y="2838450"/>
          <p14:tracePt t="29287" x="1704975" y="2857500"/>
          <p14:tracePt t="29304" x="1704975" y="2867025"/>
          <p14:tracePt t="29321" x="1704975" y="2876550"/>
          <p14:tracePt t="29509" x="1704975" y="2886075"/>
          <p14:tracePt t="29513" x="1704975" y="2895600"/>
          <p14:tracePt t="29521" x="1704975" y="2905125"/>
          <p14:tracePt t="29522" x="1676400" y="3048000"/>
          <p14:tracePt t="29537" x="1657350" y="3143250"/>
          <p14:tracePt t="29554" x="1638300" y="3286125"/>
          <p14:tracePt t="29571" x="1600200" y="3409950"/>
          <p14:tracePt t="29587" x="1581150" y="3486150"/>
          <p14:tracePt t="29604" x="1581150" y="3533775"/>
          <p14:tracePt t="29621" x="1581150" y="3543300"/>
          <p14:tracePt t="29637" x="1571625" y="3543300"/>
          <p14:tracePt t="29654" x="1571625" y="3552825"/>
          <p14:tracePt t="29786" x="1571625" y="3543300"/>
          <p14:tracePt t="29811" x="1571625" y="3533775"/>
          <p14:tracePt t="29853" x="1571625" y="3524250"/>
          <p14:tracePt t="29864" x="1571625" y="3514725"/>
          <p14:tracePt t="29865" x="1581150" y="3505200"/>
          <p14:tracePt t="29870" x="1609725" y="3476625"/>
          <p14:tracePt t="29887" x="1647825" y="3438525"/>
          <p14:tracePt t="29904" x="1685925" y="3381375"/>
          <p14:tracePt t="29920" x="1714500" y="3362325"/>
          <p14:tracePt t="29937" x="1752600" y="3352800"/>
          <p14:tracePt t="29954" x="1838325" y="3333750"/>
          <p14:tracePt t="29970" x="1895475" y="3333750"/>
          <p14:tracePt t="29987" x="1981200" y="3352800"/>
          <p14:tracePt t="30004" x="2028825" y="3371850"/>
          <p14:tracePt t="30020" x="2038350" y="3390900"/>
          <p14:tracePt t="30037" x="2047875" y="3400425"/>
          <p14:tracePt t="30054" x="2047875" y="3448050"/>
          <p14:tracePt t="30070" x="2047875" y="3476625"/>
          <p14:tracePt t="30087" x="2019300" y="3505200"/>
          <p14:tracePt t="30104" x="1981200" y="3524250"/>
          <p14:tracePt t="30120" x="1933575" y="3524250"/>
          <p14:tracePt t="30137" x="1809750" y="3514725"/>
          <p14:tracePt t="30154" x="1724025" y="3467100"/>
          <p14:tracePt t="30170" x="1647825" y="3400425"/>
          <p14:tracePt t="30187" x="1600200" y="3267075"/>
          <p14:tracePt t="30204" x="1581150" y="3152775"/>
          <p14:tracePt t="30220" x="1562100" y="3028950"/>
          <p14:tracePt t="30237" x="1590675" y="2800350"/>
          <p14:tracePt t="30254" x="1609725" y="2743200"/>
          <p14:tracePt t="30270" x="1657350" y="2695575"/>
          <p14:tracePt t="30287" x="1685925" y="2686050"/>
          <p14:tracePt t="30303" x="1762125" y="2657475"/>
          <p14:tracePt t="30320" x="1809750" y="2657475"/>
          <p14:tracePt t="30337" x="1905000" y="2686050"/>
          <p14:tracePt t="30353" x="1981200" y="2724150"/>
          <p14:tracePt t="30370" x="2076450" y="2790825"/>
          <p14:tracePt t="30387" x="2190750" y="2905125"/>
          <p14:tracePt t="30403" x="2219325" y="2943225"/>
          <p14:tracePt t="30420" x="2238375" y="3009900"/>
          <p14:tracePt t="30437" x="2257425" y="3105150"/>
          <p14:tracePt t="30453" x="2257425" y="3124200"/>
          <p14:tracePt t="30470" x="2247900" y="3152775"/>
          <p14:tracePt t="30487" x="2238375" y="3171825"/>
          <p14:tracePt t="30504" x="2228850" y="3181350"/>
          <p14:tracePt t="30520" x="2209800" y="3190875"/>
          <p14:tracePt t="30804" x="2200275" y="3190875"/>
          <p14:tracePt t="30861" x="2200275" y="3181350"/>
          <p14:tracePt t="30875" x="2228850" y="3162300"/>
          <p14:tracePt t="30876" x="2257425" y="3133725"/>
          <p14:tracePt t="30887" x="2276475" y="3114675"/>
          <p14:tracePt t="30904" x="2305050" y="3095625"/>
          <p14:tracePt t="30920" x="2333625" y="3076575"/>
          <p14:tracePt t="30937" x="2352675" y="3067050"/>
          <p14:tracePt t="30953" x="2390775" y="3067050"/>
          <p14:tracePt t="30970" x="2476500" y="3076575"/>
          <p14:tracePt t="30986" x="2524125" y="3086100"/>
          <p14:tracePt t="31003" x="2705100" y="3162300"/>
          <p14:tracePt t="31020" x="2847975" y="3248025"/>
          <p14:tracePt t="31036" x="2876550" y="3276600"/>
          <p14:tracePt t="31053" x="2895600" y="3295650"/>
          <p14:tracePt t="31094" x="2895600" y="3305175"/>
          <p14:tracePt t="31108" x="2886075" y="3314700"/>
          <p14:tracePt t="31112" x="2838450" y="3333750"/>
          <p14:tracePt t="31120" x="2714625" y="3343275"/>
          <p14:tracePt t="31136" x="2628900" y="3343275"/>
          <p14:tracePt t="31153" x="2581275" y="3343275"/>
          <p14:tracePt t="31170" x="2552700" y="3343275"/>
          <p14:tracePt t="31186" x="2524125" y="3343275"/>
          <p14:tracePt t="31203" x="2486025" y="3295650"/>
          <p14:tracePt t="31220" x="2476500" y="3238500"/>
          <p14:tracePt t="31236" x="2476500" y="3143250"/>
          <p14:tracePt t="31253" x="2571750" y="3019425"/>
          <p14:tracePt t="31270" x="2638425" y="2971800"/>
          <p14:tracePt t="31287" x="2676525" y="2952750"/>
          <p14:tracePt t="31303" x="2790825" y="2952750"/>
          <p14:tracePt t="31320" x="2924175" y="3000375"/>
          <p14:tracePt t="31337" x="3028950" y="3086100"/>
          <p14:tracePt t="31353" x="3181350" y="3209925"/>
          <p14:tracePt t="31370" x="3238500" y="3295650"/>
          <p14:tracePt t="31386" x="3267075" y="3324225"/>
          <p14:tracePt t="31403" x="3267075" y="3381375"/>
          <p14:tracePt t="31420" x="3267075" y="3429000"/>
          <p14:tracePt t="31437" x="3257550" y="3448050"/>
          <p14:tracePt t="31453" x="3181350" y="3476625"/>
          <p14:tracePt t="31470" x="3095625" y="3486150"/>
          <p14:tracePt t="31486" x="3028950" y="3486150"/>
          <p14:tracePt t="31503" x="2943225" y="3429000"/>
          <p14:tracePt t="31520" x="2886075" y="3343275"/>
          <p14:tracePt t="31537" x="2876550" y="3267075"/>
          <p14:tracePt t="31553" x="2876550" y="3171825"/>
          <p14:tracePt t="31570" x="2914650" y="3095625"/>
          <p14:tracePt t="31586" x="2962275" y="3057525"/>
          <p14:tracePt t="31603" x="3000375" y="3048000"/>
          <p14:tracePt t="31619" x="3086100" y="3048000"/>
          <p14:tracePt t="31636" x="3267075" y="3162300"/>
          <p14:tracePt t="31653" x="3343275" y="3276600"/>
          <p14:tracePt t="31670" x="3400425" y="3371850"/>
          <p14:tracePt t="31686" x="3409950" y="3419475"/>
          <p14:tracePt t="31703" x="3409950" y="3438525"/>
          <p14:tracePt t="31720" x="3409950" y="3457575"/>
          <p14:tracePt t="31736" x="3390900" y="3467100"/>
          <p14:tracePt t="31753" x="3362325" y="3467100"/>
          <p14:tracePt t="31770" x="3286125" y="3419475"/>
          <p14:tracePt t="31786" x="3248025" y="3371850"/>
          <p14:tracePt t="31803" x="3209925" y="3286125"/>
          <p14:tracePt t="31820" x="3209925" y="3219450"/>
          <p14:tracePt t="31836" x="3209925" y="3171825"/>
          <p14:tracePt t="31853" x="3257550" y="3143250"/>
          <p14:tracePt t="31870" x="3295650" y="3143250"/>
          <p14:tracePt t="31886" x="3362325" y="3143250"/>
          <p14:tracePt t="31902" x="3467100" y="3200400"/>
          <p14:tracePt t="31920" x="3533775" y="3286125"/>
          <p14:tracePt t="31936" x="3571875" y="3352800"/>
          <p14:tracePt t="31953" x="3571875" y="3381375"/>
          <p14:tracePt t="31970" x="3571875" y="3390900"/>
          <p14:tracePt t="31986" x="3495675" y="3400425"/>
          <p14:tracePt t="32003" x="3371850" y="3400425"/>
          <p14:tracePt t="32019" x="3305175" y="3390900"/>
          <p14:tracePt t="32036" x="3248025" y="3371850"/>
          <p14:tracePt t="32053" x="3228975" y="3352800"/>
          <p14:tracePt t="32069" x="3219450" y="3352800"/>
          <p14:tracePt t="32086" x="3219450" y="3343275"/>
          <p14:tracePt t="32103" x="3219450" y="3333750"/>
          <p14:tracePt t="32119" x="3276600" y="3324225"/>
          <p14:tracePt t="32136" x="3314700" y="3324225"/>
          <p14:tracePt t="32153" x="3333750" y="3324225"/>
          <p14:tracePt t="32169" x="3352800" y="3324225"/>
          <p14:tracePt t="32490" x="3343275" y="3324225"/>
          <p14:tracePt t="32496" x="3324225" y="3324225"/>
          <p14:tracePt t="32500" x="3286125" y="3324225"/>
          <p14:tracePt t="32519" x="3162300" y="3324225"/>
          <p14:tracePt t="32520" x="2867025" y="3314700"/>
          <p14:tracePt t="32536" x="2619375" y="3276600"/>
          <p14:tracePt t="32552" x="2505075" y="3257550"/>
          <p14:tracePt t="32569" x="2381250" y="3238500"/>
          <p14:tracePt t="32587" x="2324100" y="3228975"/>
          <p14:tracePt t="32603" x="2295525" y="3228975"/>
          <p14:tracePt t="32620" x="2266950" y="3228975"/>
          <p14:tracePt t="32637" x="2238375" y="3238500"/>
          <p14:tracePt t="32653" x="2209800" y="3238500"/>
          <p14:tracePt t="32670" x="2171700" y="3257550"/>
          <p14:tracePt t="32687" x="2114550" y="3276600"/>
          <p14:tracePt t="32703" x="2066925" y="3286125"/>
          <p14:tracePt t="32720" x="1990725" y="3305175"/>
          <p14:tracePt t="32737" x="1924050" y="3314700"/>
          <p14:tracePt t="32754" x="1895475" y="3314700"/>
          <p14:tracePt t="32770" x="1866900" y="3314700"/>
          <p14:tracePt t="32786" x="1838325" y="3314700"/>
          <p14:tracePt t="32803" x="1828800" y="3314700"/>
          <p14:tracePt t="32819" x="1819275" y="3305175"/>
          <p14:tracePt t="32837" x="1809750" y="3295650"/>
          <p14:tracePt t="32884" x="1800225" y="3295650"/>
          <p14:tracePt t="32929" x="1800225" y="3286125"/>
          <p14:tracePt t="32948" x="1809750" y="3286125"/>
          <p14:tracePt t="33001" x="1819275" y="3286125"/>
          <p14:tracePt t="33005" x="1828800" y="3276600"/>
          <p14:tracePt t="33015" x="1838325" y="3267075"/>
          <p14:tracePt t="33036" x="1885950" y="3267075"/>
          <p14:tracePt t="33037" x="1981200" y="3267075"/>
          <p14:tracePt t="33054" x="2028825" y="3267075"/>
          <p14:tracePt t="33071" x="2219325" y="3286125"/>
          <p14:tracePt t="33087" x="2390775" y="3324225"/>
          <p14:tracePt t="33104" x="2552700" y="3362325"/>
          <p14:tracePt t="33120" x="2771775" y="3409950"/>
          <p14:tracePt t="33137" x="2876550" y="3419475"/>
          <p14:tracePt t="33154" x="2943225" y="3419475"/>
          <p14:tracePt t="33170" x="2962275" y="3419475"/>
          <p14:tracePt t="33187" x="2971800" y="3419475"/>
          <p14:tracePt t="33235" x="2971800" y="3429000"/>
          <p14:tracePt t="33380" x="2981325" y="3429000"/>
          <p14:tracePt t="33503" x="2990850" y="3429000"/>
          <p14:tracePt t="33855" x="3000375" y="3429000"/>
          <p14:tracePt t="33901" x="3009900" y="3429000"/>
          <p14:tracePt t="34078" x="3009900" y="3438525"/>
          <p14:tracePt t="37731" x="2981325" y="3438525"/>
          <p14:tracePt t="37739" x="2933700" y="3438525"/>
          <p14:tracePt t="37739" x="2876550" y="3438525"/>
          <p14:tracePt t="37750" x="2828925" y="3438525"/>
          <p14:tracePt t="37767" x="2790825" y="3438525"/>
          <p14:tracePt t="37784" x="2724150" y="3429000"/>
          <p14:tracePt t="37821" x="2714625" y="3429000"/>
          <p14:tracePt t="37822" x="2714625" y="3419475"/>
          <p14:tracePt t="37833" x="2695575" y="3381375"/>
          <p14:tracePt t="37850" x="2676525" y="3362325"/>
          <p14:tracePt t="37867" x="2667000" y="3343275"/>
          <p14:tracePt t="37884" x="2667000" y="3333750"/>
          <p14:tracePt t="37937" x="2676525" y="3333750"/>
          <p14:tracePt t="37957" x="2686050" y="3343275"/>
          <p14:tracePt t="37958" x="2686050" y="3352800"/>
          <p14:tracePt t="37967" x="2647950" y="3381375"/>
          <p14:tracePt t="37984" x="2562225" y="3419475"/>
          <p14:tracePt t="38000" x="2247900" y="3419475"/>
          <p14:tracePt t="38017" x="1981200" y="3343275"/>
          <p14:tracePt t="38034" x="1847850" y="3295650"/>
          <p14:tracePt t="38050" x="1733550" y="3228975"/>
          <p14:tracePt t="38067" x="1676400" y="3114675"/>
          <p14:tracePt t="38084" x="1666875" y="3076575"/>
          <p14:tracePt t="38100" x="1666875" y="3038475"/>
          <p14:tracePt t="38117" x="1695450" y="3019425"/>
          <p14:tracePt t="38133" x="1752600" y="3009900"/>
          <p14:tracePt t="38150" x="1866900" y="3048000"/>
          <p14:tracePt t="38167" x="2019300" y="3190875"/>
          <p14:tracePt t="38183" x="2066925" y="3295650"/>
          <p14:tracePt t="38200" x="2076450" y="3352800"/>
          <p14:tracePt t="38217" x="2066925" y="3419475"/>
          <p14:tracePt t="38233" x="2057400" y="3448050"/>
          <p14:tracePt t="38250" x="2038350" y="3448050"/>
          <p14:tracePt t="38267" x="1981200" y="3438525"/>
          <p14:tracePt t="38283" x="1914525" y="3390900"/>
          <p14:tracePt t="38300" x="1876425" y="3352800"/>
          <p14:tracePt t="38317" x="1847850" y="3295650"/>
          <p14:tracePt t="38333" x="1838325" y="3228975"/>
          <p14:tracePt t="38350" x="1838325" y="3200400"/>
          <p14:tracePt t="38367" x="1857375" y="3162300"/>
          <p14:tracePt t="38383" x="1905000" y="3152775"/>
          <p14:tracePt t="38400" x="1962150" y="3152775"/>
          <p14:tracePt t="38417" x="2057400" y="3219450"/>
          <p14:tracePt t="38433" x="2105025" y="3286125"/>
          <p14:tracePt t="38450" x="2133600" y="3324225"/>
          <p14:tracePt t="38467" x="2133600" y="3333750"/>
          <p14:tracePt t="38484" x="2133600" y="3343275"/>
          <p14:tracePt t="38500" x="2133600" y="3352800"/>
          <p14:tracePt t="39356" x="2133600" y="3343275"/>
          <p14:tracePt t="39360" x="2133600" y="3324225"/>
          <p14:tracePt t="39368" x="2143125" y="3295650"/>
          <p14:tracePt t="39372" x="2190750" y="3133725"/>
          <p14:tracePt t="39383" x="2276475" y="2857500"/>
          <p14:tracePt t="39399" x="2324100" y="2657475"/>
          <p14:tracePt t="39416" x="2390775" y="2428875"/>
          <p14:tracePt t="39433" x="2419350" y="2352675"/>
          <p14:tracePt t="39449" x="2428875" y="2333625"/>
          <p14:tracePt t="39466" x="2428875" y="2324100"/>
          <p14:tracePt t="39905" x="2428875" y="2333625"/>
          <p14:tracePt t="39913" x="2428875" y="2352675"/>
          <p14:tracePt t="39925" x="2419350" y="2371725"/>
          <p14:tracePt t="39938" x="2419350" y="2381250"/>
          <p14:tracePt t="39939" x="2409825" y="2381250"/>
          <p14:tracePt t="39949" x="2400300" y="2390775"/>
          <p14:tracePt t="39966" x="2400300" y="2400300"/>
          <p14:tracePt t="40000" x="2390775" y="2400300"/>
          <p14:tracePt t="41183" x="2381250" y="2400300"/>
          <p14:tracePt t="43065" x="2381250" y="2390775"/>
          <p14:tracePt t="43070" x="2371725" y="2390775"/>
          <p14:tracePt t="43081" x="2362200" y="2381250"/>
          <p14:tracePt t="43082" x="2333625" y="2362200"/>
          <p14:tracePt t="43098" x="2286000" y="2324100"/>
          <p14:tracePt t="43115" x="2257425" y="2295525"/>
          <p14:tracePt t="43115" x="2247900" y="2286000"/>
          <p14:tracePt t="43132" x="2219325" y="2266950"/>
          <p14:tracePt t="43148" x="2209800" y="2257425"/>
          <p14:tracePt t="43165" x="2190750" y="2247900"/>
          <p14:tracePt t="43181" x="2181225" y="2247900"/>
          <p14:tracePt t="43198" x="2181225" y="2238375"/>
          <p14:tracePt t="43214" x="2171700" y="2238375"/>
          <p14:tracePt t="43231" x="2162175" y="2238375"/>
          <p14:tracePt t="43248" x="2162175" y="2228850"/>
          <p14:tracePt t="43264" x="2162175" y="2219325"/>
          <p14:tracePt t="43339" x="2152650" y="2219325"/>
          <p14:tracePt t="43402" x="2143125" y="2219325"/>
          <p14:tracePt t="43406" x="2143125" y="2209800"/>
          <p14:tracePt t="43431" x="2143125" y="2200275"/>
          <p14:tracePt t="43456" x="2133600" y="2190750"/>
          <p14:tracePt t="43465" x="2133600" y="2181225"/>
          <p14:tracePt t="43465" x="2133600" y="2171700"/>
          <p14:tracePt t="43481" x="2133600" y="2152650"/>
          <p14:tracePt t="43498" x="2133600" y="2143125"/>
          <p14:tracePt t="43515" x="2133600" y="2124075"/>
          <p14:tracePt t="43531" x="2143125" y="2114550"/>
          <p14:tracePt t="43548" x="2152650" y="2095500"/>
          <p14:tracePt t="43565" x="2171700" y="2076450"/>
          <p14:tracePt t="43581" x="2200275" y="2066925"/>
          <p14:tracePt t="43598" x="2238375" y="2047875"/>
          <p14:tracePt t="43615" x="2314575" y="2019300"/>
          <p14:tracePt t="43632" x="2419350" y="2019300"/>
          <p14:tracePt t="43647" x="2581275" y="2019300"/>
          <p14:tracePt t="43665" x="2867025" y="2114550"/>
          <p14:tracePt t="43681" x="3019425" y="2200275"/>
          <p14:tracePt t="43698" x="3143250" y="2266950"/>
          <p14:tracePt t="43714" x="3219450" y="2314575"/>
          <p14:tracePt t="43731" x="3238500" y="2333625"/>
          <p14:tracePt t="43748" x="3248025" y="2381250"/>
          <p14:tracePt t="43748" x="3248025" y="2400300"/>
          <p14:tracePt t="43765" x="3238500" y="2438400"/>
          <p14:tracePt t="43781" x="3181350" y="2486025"/>
          <p14:tracePt t="43798" x="3124200" y="2524125"/>
          <p14:tracePt t="43798" x="3095625" y="2552700"/>
          <p14:tracePt t="43814" x="2981325" y="2600325"/>
          <p14:tracePt t="43831" x="2828925" y="2638425"/>
          <p14:tracePt t="43847" x="2571750" y="2647950"/>
          <p14:tracePt t="43864" x="2352675" y="2638425"/>
          <p14:tracePt t="43882" x="2266950" y="2619375"/>
          <p14:tracePt t="43898" x="2143125" y="2514600"/>
          <p14:tracePt t="43914" x="2124075" y="2476500"/>
          <p14:tracePt t="43931" x="2095500" y="2390775"/>
          <p14:tracePt t="43948" x="2095500" y="2266950"/>
          <p14:tracePt t="43964" x="2095500" y="2219325"/>
          <p14:tracePt t="43981" x="2095500" y="2181225"/>
          <p14:tracePt t="43998" x="2124075" y="2124075"/>
          <p14:tracePt t="44014" x="2152650" y="2095500"/>
          <p14:tracePt t="44031" x="2171700" y="2085975"/>
          <p14:tracePt t="44048" x="2200275" y="2066925"/>
          <p14:tracePt t="44064" x="2266950" y="2066925"/>
          <p14:tracePt t="44081" x="2333625" y="2085975"/>
          <p14:tracePt t="44098" x="2352675" y="2105025"/>
          <p14:tracePt t="44115" x="2381250" y="2133600"/>
          <p14:tracePt t="44131" x="2390775" y="2152650"/>
          <p14:tracePt t="44148" x="2390775" y="2162175"/>
          <p14:tracePt t="44164" x="2390775" y="2171700"/>
          <p14:tracePt t="44220" x="2390775" y="2181225"/>
          <p14:tracePt t="44323" x="2381250" y="2181225"/>
          <p14:tracePt t="44344" x="2381250" y="2190750"/>
          <p14:tracePt t="44359" x="2371725" y="2190750"/>
          <p14:tracePt t="44359" x="2352675" y="2200275"/>
          <p14:tracePt t="44364" x="2314575" y="2228850"/>
          <p14:tracePt t="44381" x="2162175" y="2305050"/>
          <p14:tracePt t="44397" x="1952625" y="2324100"/>
          <p14:tracePt t="44414" x="1847850" y="2324100"/>
          <p14:tracePt t="44431" x="1752600" y="2295525"/>
          <p14:tracePt t="44447" x="1704975" y="2219325"/>
          <p14:tracePt t="44464" x="1695450" y="2124075"/>
          <p14:tracePt t="44481" x="1762125" y="1914525"/>
          <p14:tracePt t="44497" x="1847850" y="1800225"/>
          <p14:tracePt t="44514" x="1876425" y="1752600"/>
          <p14:tracePt t="44531" x="1933575" y="1724025"/>
          <p14:tracePt t="44547" x="1990725" y="1714500"/>
          <p14:tracePt t="44564" x="2038350" y="1714500"/>
          <p14:tracePt t="44581" x="2124075" y="1743075"/>
          <p14:tracePt t="44597" x="2381250" y="1924050"/>
          <p14:tracePt t="44614" x="2466975" y="2009775"/>
          <p14:tracePt t="44631" x="2533650" y="2105025"/>
          <p14:tracePt t="44647" x="2571750" y="2228850"/>
          <p14:tracePt t="44664" x="2571750" y="2266950"/>
          <p14:tracePt t="44681" x="2562225" y="2324100"/>
          <p14:tracePt t="44697" x="2524125" y="2362200"/>
          <p14:tracePt t="44714" x="2495550" y="2381250"/>
          <p14:tracePt t="44730" x="2438400" y="2409825"/>
          <p14:tracePt t="44747" x="2400300" y="2419350"/>
          <p14:tracePt t="44764" x="2390775" y="2419350"/>
          <p14:tracePt t="44781" x="2371725" y="2419350"/>
          <p14:tracePt t="44797" x="2362200" y="2419350"/>
          <p14:tracePt t="44814" x="2362200" y="2409825"/>
          <p14:tracePt t="45103" x="2362200" y="2400300"/>
          <p14:tracePt t="45141" x="2362200" y="2390775"/>
          <p14:tracePt t="45169" x="2362200" y="2381250"/>
          <p14:tracePt t="45628" x="2362200" y="2371725"/>
          <p14:tracePt t="45761" x="2371725" y="2381250"/>
          <p14:tracePt t="45762" x="2390775" y="2400300"/>
          <p14:tracePt t="45780" x="2447925" y="2505075"/>
          <p14:tracePt t="45781" x="2533650" y="2695575"/>
          <p14:tracePt t="45797" x="2638425" y="2943225"/>
          <p14:tracePt t="45797" x="2667000" y="3009900"/>
          <p14:tracePt t="45814" x="2695575" y="3105150"/>
          <p14:tracePt t="45830" x="2714625" y="3190875"/>
          <p14:tracePt t="45847" x="2733675" y="3333750"/>
          <p14:tracePt t="45864" x="2743200" y="3362325"/>
          <p14:tracePt t="45880" x="2743200" y="3381375"/>
          <p14:tracePt t="45896" x="2743200" y="3390900"/>
          <p14:tracePt t="45954" x="2743200" y="3371850"/>
          <p14:tracePt t="46161" x="2733675" y="3390900"/>
          <p14:tracePt t="46171" x="2714625" y="3409950"/>
          <p14:tracePt t="46179" x="2695575" y="3467100"/>
          <p14:tracePt t="46180" x="2638425" y="3667125"/>
          <p14:tracePt t="46197" x="2571750" y="4019550"/>
          <p14:tracePt t="46213" x="2543175" y="4200525"/>
          <p14:tracePt t="46230" x="2486025" y="4524375"/>
          <p14:tracePt t="46247" x="2447925" y="4800600"/>
          <p14:tracePt t="46263" x="2438400" y="4895850"/>
          <p14:tracePt t="46280" x="2419350" y="4991100"/>
          <p14:tracePt t="46297" x="2419350" y="5038725"/>
          <p14:tracePt t="46313" x="2419350" y="5048250"/>
          <p14:tracePt t="46939" x="2400300" y="5048250"/>
          <p14:tracePt t="46952" x="2390775" y="5048250"/>
          <p14:tracePt t="46968" x="2381250" y="5048250"/>
          <p14:tracePt t="46979" x="2371725" y="5048250"/>
          <p14:tracePt t="46980" x="2362200" y="5048250"/>
          <p14:tracePt t="47016" x="2352675" y="5048250"/>
          <p14:tracePt t="47017" x="2343150" y="5057775"/>
          <p14:tracePt t="47030" x="2324100" y="5057775"/>
          <p14:tracePt t="47046" x="2295525" y="5057775"/>
          <p14:tracePt t="47063" x="2200275" y="5048250"/>
          <p14:tracePt t="47080" x="2162175" y="5048250"/>
          <p14:tracePt t="47096" x="2143125" y="5038725"/>
          <p14:tracePt t="47096" x="2114550" y="5019675"/>
          <p14:tracePt t="47113" x="2066925" y="4972050"/>
          <p14:tracePt t="47129" x="2038350" y="4943475"/>
          <p14:tracePt t="47146" x="1971675" y="4857750"/>
          <p14:tracePt t="47163" x="1943100" y="4781550"/>
          <p14:tracePt t="47179" x="1933575" y="4752975"/>
          <p14:tracePt t="47196" x="1924050" y="4695825"/>
          <p14:tracePt t="47213" x="1924050" y="4619625"/>
          <p14:tracePt t="47229" x="1962150" y="4505325"/>
          <p14:tracePt t="47246" x="2095500" y="4286250"/>
          <p14:tracePt t="47263" x="2228850" y="4105275"/>
          <p14:tracePt t="47279" x="2476500" y="3886200"/>
          <p14:tracePt t="47296" x="2724150" y="3790950"/>
          <p14:tracePt t="47313" x="2933700" y="3752850"/>
          <p14:tracePt t="47330" x="3381375" y="3781425"/>
          <p14:tracePt t="47346" x="4000500" y="3981450"/>
          <p14:tracePt t="47363" x="4391025" y="4210050"/>
          <p14:tracePt t="47379" x="4695825" y="4438650"/>
          <p14:tracePt t="47396" x="4781550" y="4514850"/>
          <p14:tracePt t="47413" x="4800600" y="4543425"/>
          <p14:tracePt t="47429" x="4800600" y="4562475"/>
          <p14:tracePt t="47446" x="4800600" y="4572000"/>
          <p14:tracePt t="47709" x="4810125" y="4572000"/>
          <p14:tracePt t="47713" x="4829175" y="4572000"/>
          <p14:tracePt t="47729" x="4876800" y="4572000"/>
          <p14:tracePt t="47730" x="4914900" y="4581525"/>
          <p14:tracePt t="47746" x="4962525" y="4600575"/>
          <p14:tracePt t="47762" x="5000625" y="4629150"/>
          <p14:tracePt t="47779" x="5019675" y="4657725"/>
          <p14:tracePt t="47796" x="5029200" y="4686300"/>
          <p14:tracePt t="47813" x="5038725" y="4733925"/>
          <p14:tracePt t="47829" x="5038725" y="4752975"/>
          <p14:tracePt t="47846" x="5048250" y="4781550"/>
          <p14:tracePt t="47863" x="5048250" y="4800600"/>
          <p14:tracePt t="47879" x="5048250" y="4810125"/>
          <p14:tracePt t="47919" x="5048250" y="4819650"/>
          <p14:tracePt t="47939" x="5048250" y="4829175"/>
          <p14:tracePt t="47946" x="5038725" y="4829175"/>
          <p14:tracePt t="47984" x="5029200" y="4829175"/>
          <p14:tracePt t="48482" x="5019675" y="4819650"/>
          <p14:tracePt t="48495" x="5019675" y="4810125"/>
          <p14:tracePt t="48503" x="5010150" y="4810125"/>
          <p14:tracePt t="48507" x="5010150" y="4800600"/>
          <p14:tracePt t="48513" x="5010150" y="4791075"/>
          <p14:tracePt t="48528" x="5048250" y="4733925"/>
          <p14:tracePt t="48546" x="5114925" y="4657725"/>
          <p14:tracePt t="48562" x="5248275" y="4581525"/>
          <p14:tracePt t="48579" x="5543550" y="4486275"/>
          <p14:tracePt t="48596" x="5743575" y="4438650"/>
          <p14:tracePt t="48612" x="6096000" y="4352925"/>
          <p14:tracePt t="48629" x="6429375" y="4286250"/>
          <p14:tracePt t="48646" x="6581775" y="4276725"/>
          <p14:tracePt t="48663" x="6810375" y="4295775"/>
          <p14:tracePt t="48679" x="6972300" y="4314825"/>
          <p14:tracePt t="48696" x="7019925" y="4324350"/>
          <p14:tracePt t="48712" x="7105650" y="4333875"/>
          <p14:tracePt t="48729" x="7162800" y="4352925"/>
          <p14:tracePt t="48746" x="7191375" y="4371975"/>
          <p14:tracePt t="48762" x="7200900" y="4371975"/>
          <p14:tracePt t="48779" x="7210425" y="4371975"/>
          <p14:tracePt t="48796" x="7210425" y="4381500"/>
          <p14:tracePt t="48812" x="7219950" y="4391025"/>
          <p14:tracePt t="48812" x="7229475" y="4391025"/>
          <p14:tracePt t="48829" x="7229475" y="4400550"/>
          <p14:tracePt t="48845" x="7229475" y="4410075"/>
          <p14:tracePt t="48862" x="7239000" y="4419600"/>
          <p14:tracePt t="48879" x="7239000" y="4438650"/>
          <p14:tracePt t="48895" x="7239000" y="4448175"/>
          <p14:tracePt t="48912" x="7248525" y="4467225"/>
          <p14:tracePt t="48929" x="7248525" y="4505325"/>
          <p14:tracePt t="48945" x="7258050" y="4533900"/>
          <p14:tracePt t="48962" x="7258050" y="4552950"/>
          <p14:tracePt t="48979" x="7258050" y="4572000"/>
          <p14:tracePt t="48995" x="7248525" y="4591050"/>
          <p14:tracePt t="49012" x="7229475" y="4629150"/>
          <p14:tracePt t="49029" x="7210425" y="4648200"/>
          <p14:tracePt t="49045" x="7210425" y="4657725"/>
          <p14:tracePt t="49062" x="7191375" y="4667250"/>
          <p14:tracePt t="49281" x="7191375" y="4686300"/>
          <p14:tracePt t="49289" x="7181850" y="4686300"/>
          <p14:tracePt t="49290" x="7181850" y="4705350"/>
          <p14:tracePt t="49295" x="7181850" y="4752975"/>
          <p14:tracePt t="49312" x="7162800" y="4886325"/>
          <p14:tracePt t="49328" x="7143750" y="5000625"/>
          <p14:tracePt t="49345" x="7115175" y="5086350"/>
          <p14:tracePt t="49362" x="7077075" y="5162550"/>
          <p14:tracePt t="49379" x="6981825" y="5229225"/>
          <p14:tracePt t="49395" x="6734175" y="5353050"/>
          <p14:tracePt t="49412" x="6448425" y="5429250"/>
          <p14:tracePt t="49429" x="6296025" y="5438775"/>
          <p14:tracePt t="49445" x="6153150" y="5457825"/>
          <p14:tracePt t="49462" x="6010275" y="5457825"/>
          <p14:tracePt t="49478" x="5953125" y="5438775"/>
          <p14:tracePt t="49495" x="5895975" y="5410200"/>
          <p14:tracePt t="49512" x="5838825" y="5362575"/>
          <p14:tracePt t="49529" x="5772150" y="5267325"/>
          <p14:tracePt t="49545" x="5743575" y="5153025"/>
          <p14:tracePt t="49562" x="5743575" y="5029200"/>
          <p14:tracePt t="49579" x="5838825" y="4791075"/>
          <p14:tracePt t="49595" x="5934075" y="4610100"/>
          <p14:tracePt t="49612" x="6000750" y="4533900"/>
          <p14:tracePt t="49629" x="6115050" y="4448175"/>
          <p14:tracePt t="49645" x="6257925" y="4391025"/>
          <p14:tracePt t="49662" x="6419850" y="4371975"/>
          <p14:tracePt t="49679" x="6667500" y="4381500"/>
          <p14:tracePt t="49695" x="6934200" y="4467225"/>
          <p14:tracePt t="49713" x="7162800" y="4581525"/>
          <p14:tracePt t="49729" x="7267575" y="4676775"/>
          <p14:tracePt t="49746" x="7353300" y="4772025"/>
          <p14:tracePt t="49762" x="7381875" y="4848225"/>
          <p14:tracePt t="49779" x="7381875" y="4895850"/>
          <p14:tracePt t="49795" x="7372350" y="4981575"/>
          <p14:tracePt t="49812" x="7296150" y="5057775"/>
          <p14:tracePt t="49829" x="7239000" y="5105400"/>
          <p14:tracePt t="49845" x="7172325" y="5162550"/>
          <p14:tracePt t="49862" x="7134225" y="5191125"/>
          <p14:tracePt t="49879" x="7105650" y="5200650"/>
          <p14:tracePt t="49895" x="7096125" y="5200650"/>
          <p14:tracePt t="50100" x="7096125" y="5210175"/>
          <p14:tracePt t="50139" x="7086600" y="5210175"/>
          <p14:tracePt t="50163" x="7067550" y="5210175"/>
          <p14:tracePt t="50169" x="7058025" y="5210175"/>
          <p14:tracePt t="50173" x="7048500" y="5210175"/>
          <p14:tracePt t="50195" x="6953250" y="5210175"/>
          <p14:tracePt t="50196" x="6810375" y="5229225"/>
          <p14:tracePt t="50212" x="6638925" y="5238750"/>
          <p14:tracePt t="50229" x="6391275" y="5238750"/>
          <p14:tracePt t="50246" x="6153150" y="5238750"/>
          <p14:tracePt t="50263" x="6010275" y="5238750"/>
          <p14:tracePt t="50279" x="5905500" y="5229225"/>
          <p14:tracePt t="50296" x="5829300" y="5191125"/>
          <p14:tracePt t="50313" x="5810250" y="5181600"/>
          <p14:tracePt t="50329" x="5781675" y="5162550"/>
          <p14:tracePt t="50346" x="5772150" y="5153025"/>
          <p14:tracePt t="50362" x="5772150" y="5143500"/>
          <p14:tracePt t="50379" x="5772150" y="5105400"/>
          <p14:tracePt t="50396" x="5800725" y="5067300"/>
          <p14:tracePt t="50412" x="5829300" y="5010150"/>
          <p14:tracePt t="50429" x="5876925" y="4943475"/>
          <p14:tracePt t="50446" x="6000750" y="4819650"/>
          <p14:tracePt t="50463" x="6086475" y="4772025"/>
          <p14:tracePt t="50479" x="6172200" y="4724400"/>
          <p14:tracePt t="50496" x="6343650" y="4686300"/>
          <p14:tracePt t="50512" x="6553200" y="4667250"/>
          <p14:tracePt t="50529" x="6734175" y="4667250"/>
          <p14:tracePt t="50546" x="7096125" y="4743450"/>
          <p14:tracePt t="50562" x="7277100" y="4810125"/>
          <p14:tracePt t="50579" x="7381875" y="4886325"/>
          <p14:tracePt t="50596" x="7429500" y="4943475"/>
          <p14:tracePt t="50612" x="7439025" y="4981575"/>
          <p14:tracePt t="50629" x="7448550" y="5057775"/>
          <p14:tracePt t="50646" x="7419975" y="5162550"/>
          <p14:tracePt t="50662" x="7267575" y="5295900"/>
          <p14:tracePt t="50679" x="7019925" y="5448300"/>
          <p14:tracePt t="50696" x="6819900" y="5543550"/>
          <p14:tracePt t="50712" x="6486525" y="5657850"/>
          <p14:tracePt t="50730" x="6162675" y="5715000"/>
          <p14:tracePt t="50746" x="6010275" y="5734050"/>
          <p14:tracePt t="50762" x="5829300" y="5734050"/>
          <p14:tracePt t="50779" x="5734050" y="5676900"/>
          <p14:tracePt t="50796" x="5676900" y="5629275"/>
          <p14:tracePt t="50812" x="5591175" y="5534025"/>
          <p14:tracePt t="50829" x="5543550" y="5372100"/>
          <p14:tracePt t="50846" x="5543550" y="5305425"/>
          <p14:tracePt t="50862" x="5562600" y="5153025"/>
          <p14:tracePt t="50879" x="5610225" y="5029200"/>
          <p14:tracePt t="50896" x="5676900" y="4943475"/>
          <p14:tracePt t="50912" x="5743575" y="4857750"/>
          <p14:tracePt t="50929" x="5848350" y="4781550"/>
          <p14:tracePt t="50946" x="6067425" y="4695825"/>
          <p14:tracePt t="50963" x="6200775" y="4676775"/>
          <p14:tracePt t="50979" x="6505575" y="4676775"/>
          <p14:tracePt t="50995" x="6858000" y="4781550"/>
          <p14:tracePt t="51012" x="7029450" y="4886325"/>
          <p14:tracePt t="51029" x="7315200" y="5153025"/>
          <p14:tracePt t="51046" x="7400925" y="5267325"/>
          <p14:tracePt t="51062" x="7429500" y="5429250"/>
          <p14:tracePt t="51079" x="7410450" y="5638800"/>
          <p14:tracePt t="51095" x="7324725" y="5781675"/>
          <p14:tracePt t="51112" x="7134225" y="6000750"/>
          <p14:tracePt t="51129" x="6848475" y="6210300"/>
          <p14:tracePt t="51145" x="6534150" y="6315075"/>
          <p14:tracePt t="51162" x="6115050" y="6372225"/>
          <p14:tracePt t="51179" x="5686425" y="6381750"/>
          <p14:tracePt t="51195" x="5438775" y="6362700"/>
          <p14:tracePt t="51212" x="5162550" y="6276975"/>
          <p14:tracePt t="51229" x="4991100" y="6172200"/>
          <p14:tracePt t="51245" x="4838700" y="6029325"/>
          <p14:tracePt t="51262" x="4762500" y="5876925"/>
          <p14:tracePt t="51279" x="4762500" y="5819775"/>
          <p14:tracePt t="51295" x="4800600" y="5724525"/>
          <p14:tracePt t="51312" x="5019675" y="5553075"/>
          <p14:tracePt t="51329" x="5229225" y="5438775"/>
          <p14:tracePt t="51346" x="5505450" y="5362575"/>
          <p14:tracePt t="51362" x="5629275" y="5343525"/>
          <p14:tracePt t="51552" x="5572125" y="5353050"/>
          <p14:tracePt t="51562" x="5419725" y="5381625"/>
          <p14:tracePt t="51567" x="5210175" y="5419725"/>
          <p14:tracePt t="51568" x="4714875" y="5486400"/>
          <p14:tracePt t="51579" x="4114800" y="5514975"/>
          <p14:tracePt t="51595" x="3267075" y="5572125"/>
          <p14:tracePt t="51612" x="2552700" y="5572125"/>
          <p14:tracePt t="51629" x="2286000" y="5543550"/>
          <p14:tracePt t="51645" x="2000250" y="5448300"/>
          <p14:tracePt t="51662" x="1885950" y="5334000"/>
          <p14:tracePt t="51678" x="1838325" y="5257800"/>
          <p14:tracePt t="51695" x="1809750" y="5057775"/>
          <p14:tracePt t="51712" x="1819275" y="4895850"/>
          <p14:tracePt t="51728" x="1971675" y="4610100"/>
          <p14:tracePt t="51746" x="2171700" y="4381500"/>
          <p14:tracePt t="51762" x="2324100" y="4267200"/>
          <p14:tracePt t="51779" x="2628900" y="4133850"/>
          <p14:tracePt t="51795" x="2990850" y="4019550"/>
          <p14:tracePt t="51812" x="3257550" y="4010025"/>
          <p14:tracePt t="51829" x="3705225" y="4086225"/>
          <p14:tracePt t="51845" x="4210050" y="4267200"/>
          <p14:tracePt t="51862" x="4467225" y="4400550"/>
          <p14:tracePt t="51879" x="4733925" y="4610100"/>
          <p14:tracePt t="51895" x="4943475" y="4829175"/>
          <p14:tracePt t="51912" x="5029200" y="4972050"/>
          <p14:tracePt t="51929" x="5038725" y="5057775"/>
          <p14:tracePt t="51945" x="4981575" y="5257800"/>
          <p14:tracePt t="51962" x="4810125" y="5476875"/>
          <p14:tracePt t="51979" x="4648200" y="5600700"/>
          <p14:tracePt t="51995" x="4438650" y="5743575"/>
          <p14:tracePt t="52012" x="4305300" y="5791200"/>
          <p14:tracePt t="52029" x="4248150" y="5800725"/>
          <p14:tracePt t="52029" x="4219575" y="5800725"/>
          <p14:tracePt t="52046" x="4152900" y="5810250"/>
          <p14:tracePt t="52062" x="4105275" y="5810250"/>
          <p14:tracePt t="52078" x="4038600" y="5810250"/>
          <p14:tracePt t="52095" x="3914775" y="5800725"/>
          <p14:tracePt t="52112" x="3848100" y="5781675"/>
          <p14:tracePt t="52128" x="3771900" y="5753100"/>
          <p14:tracePt t="52274" x="3762375" y="5743575"/>
          <p14:tracePt t="52286" x="3762375" y="5724525"/>
          <p14:tracePt t="52295" x="3762375" y="5638800"/>
          <p14:tracePt t="52296" x="3800475" y="5543550"/>
          <p14:tracePt t="52312" x="3962400" y="5362575"/>
          <p14:tracePt t="52328" x="4143375" y="5210175"/>
          <p14:tracePt t="52345" x="4448175" y="5038725"/>
          <p14:tracePt t="52362" x="4800600" y="4933950"/>
          <p14:tracePt t="52378" x="5105400" y="4924425"/>
          <p14:tracePt t="52395" x="5543550" y="4972050"/>
          <p14:tracePt t="52412" x="5876925" y="5095875"/>
          <p14:tracePt t="52428" x="6086475" y="5210175"/>
          <p14:tracePt t="52445" x="6238875" y="5353050"/>
          <p14:tracePt t="52462" x="6296025" y="5438775"/>
          <p14:tracePt t="52478" x="6324600" y="5505450"/>
          <p14:tracePt t="52495" x="6334125" y="5705475"/>
          <p14:tracePt t="52512" x="6305550" y="5819775"/>
          <p14:tracePt t="52528" x="6200775" y="6000750"/>
          <p14:tracePt t="52545" x="5943600" y="6191250"/>
          <p14:tracePt t="52562" x="5724525" y="6305550"/>
          <p14:tracePt t="52578" x="5257800" y="6381750"/>
          <p14:tracePt t="52595" x="4791075" y="6381750"/>
          <p14:tracePt t="52611" x="4543425" y="6353175"/>
          <p14:tracePt t="52628" x="4238625" y="6286500"/>
          <p14:tracePt t="52645" x="4019550" y="6200775"/>
          <p14:tracePt t="52661" x="3886200" y="6115050"/>
          <p14:tracePt t="52678" x="3790950" y="6029325"/>
          <p14:tracePt t="52695" x="3667125" y="5895975"/>
          <p14:tracePt t="52712" x="3638550" y="5829300"/>
          <p14:tracePt t="52729" x="3619500" y="5734050"/>
          <p14:tracePt t="52745" x="3676650" y="5524500"/>
          <p14:tracePt t="52762" x="3876675" y="5286375"/>
          <p14:tracePt t="52778" x="4057650" y="5143500"/>
          <p14:tracePt t="52795" x="4381500" y="5000625"/>
          <p14:tracePt t="52811" x="4724400" y="4933950"/>
          <p14:tracePt t="52828" x="4953000" y="4924425"/>
          <p14:tracePt t="52845" x="5324475" y="4972050"/>
          <p14:tracePt t="52861" x="5657850" y="5057775"/>
          <p14:tracePt t="52878" x="5829300" y="5153025"/>
          <p14:tracePt t="52895" x="6048375" y="5400675"/>
          <p14:tracePt t="52911" x="6153150" y="5581650"/>
          <p14:tracePt t="52928" x="6162675" y="5667375"/>
          <p14:tracePt t="52945" x="6067425" y="5886450"/>
          <p14:tracePt t="52961" x="5915025" y="6010275"/>
          <p14:tracePt t="52978" x="5619750" y="6105525"/>
          <p14:tracePt t="52995" x="5238750" y="6172200"/>
          <p14:tracePt t="52995" x="5019675" y="6181725"/>
          <p14:tracePt t="53012" x="4476750" y="6181725"/>
          <p14:tracePt t="53028" x="4238625" y="6134100"/>
          <p14:tracePt t="53045" x="3962400" y="5972175"/>
          <p14:tracePt t="53062" x="3790950" y="5762625"/>
          <p14:tracePt t="53078" x="3743325" y="5591175"/>
          <p14:tracePt t="53095" x="3771900" y="5305425"/>
          <p14:tracePt t="53111" x="3867150" y="5114925"/>
          <p14:tracePt t="53128" x="4000500" y="4991100"/>
          <p14:tracePt t="53145" x="4229100" y="4886325"/>
          <p14:tracePt t="53162" x="4400550" y="4857750"/>
          <p14:tracePt t="53178" x="4686300" y="4857750"/>
          <p14:tracePt t="53195" x="4924425" y="4953000"/>
          <p14:tracePt t="53212" x="5010150" y="5019675"/>
          <p14:tracePt t="53228" x="5086350" y="5191125"/>
          <p14:tracePt t="53245" x="5095875" y="5334000"/>
          <p14:tracePt t="53261" x="5067300" y="5524500"/>
          <p14:tracePt t="53278" x="4943475" y="5743575"/>
          <p14:tracePt t="53294" x="4762500" y="5838825"/>
          <p14:tracePt t="53311" x="4448175" y="5876925"/>
          <p14:tracePt t="53328" x="4124325" y="5800725"/>
          <p14:tracePt t="53344" x="3952875" y="5667375"/>
          <p14:tracePt t="53361" x="3790950" y="5410200"/>
          <p14:tracePt t="53378" x="3762375" y="5076825"/>
          <p14:tracePt t="53394" x="3810000" y="4867275"/>
          <p14:tracePt t="53411" x="3990975" y="4543425"/>
          <p14:tracePt t="53428" x="4143375" y="4419600"/>
          <p14:tracePt t="53444" x="4438650" y="4343400"/>
          <p14:tracePt t="53461" x="4781550" y="4324350"/>
          <p14:tracePt t="53478" x="5000625" y="4333875"/>
          <p14:tracePt t="53495" x="5372100" y="4457700"/>
          <p14:tracePt t="53511" x="5619750" y="4676775"/>
          <p14:tracePt t="53528" x="5743575" y="4857750"/>
          <p14:tracePt t="53545" x="5848350" y="5143500"/>
          <p14:tracePt t="53561" x="5810250" y="5353050"/>
          <p14:tracePt t="53578" x="5715000" y="5524500"/>
          <p14:tracePt t="53595" x="5505450" y="5724525"/>
          <p14:tracePt t="53611" x="5086350" y="5829300"/>
          <p14:tracePt t="53628" x="4800600" y="5848350"/>
          <p14:tracePt t="53628" x="4657725" y="5848350"/>
          <p14:tracePt t="53645" x="4438650" y="5810250"/>
          <p14:tracePt t="53661" x="4248150" y="5724525"/>
          <p14:tracePt t="53678" x="4095750" y="5572125"/>
          <p14:tracePt t="53695" x="4067175" y="5314950"/>
          <p14:tracePt t="53711" x="4133850" y="5114925"/>
          <p14:tracePt t="53728" x="4391025" y="4876800"/>
          <p14:tracePt t="53728" x="4505325" y="4829175"/>
          <p14:tracePt t="53746" x="4705350" y="4743450"/>
          <p14:tracePt t="53761" x="4953000" y="4714875"/>
          <p14:tracePt t="53778" x="5334000" y="4762500"/>
          <p14:tracePt t="53795" x="5600700" y="4905375"/>
          <p14:tracePt t="53811" x="5772150" y="5057775"/>
          <p14:tracePt t="53828" x="5895975" y="5276850"/>
          <p14:tracePt t="53844" x="5895975" y="5353050"/>
          <p14:tracePt t="53844" x="5886450" y="5410200"/>
          <p14:tracePt t="53861" x="5800725" y="5553075"/>
          <p14:tracePt t="53878" x="5600700" y="5686425"/>
          <p14:tracePt t="53894" x="5181600" y="5791200"/>
          <p14:tracePt t="53911" x="4905375" y="5819775"/>
          <p14:tracePt t="53928" x="4581525" y="5819775"/>
          <p14:tracePt t="53944" x="4314825" y="5781675"/>
          <p14:tracePt t="53961" x="4238625" y="5724525"/>
          <p14:tracePt t="53978" x="4152900" y="5543550"/>
          <p14:tracePt t="53994" x="4133850" y="5276850"/>
          <p14:tracePt t="54011" x="4133850" y="5181600"/>
          <p14:tracePt t="54028" x="4181475" y="5095875"/>
          <p14:tracePt t="54044" x="4229100" y="5057775"/>
          <p14:tracePt t="54061" x="4276725" y="5048250"/>
          <p14:tracePt t="54078" x="4333875" y="5048250"/>
          <p14:tracePt t="54094" x="4352925" y="5048250"/>
          <p14:tracePt t="54111" x="4391025" y="5076825"/>
          <p14:tracePt t="54128" x="4400550" y="5105400"/>
          <p14:tracePt t="54144" x="4410075" y="5124450"/>
          <p14:tracePt t="54184" x="4410075" y="5133975"/>
          <p14:tracePt t="54753" x="4410075" y="5143500"/>
          <p14:tracePt t="54757" x="4410075" y="5153025"/>
          <p14:tracePt t="54769" x="4410075" y="5162550"/>
          <p14:tracePt t="54778" x="4410075" y="5181600"/>
          <p14:tracePt t="54779" x="4410075" y="5200650"/>
          <p14:tracePt t="54794" x="4381500" y="5353050"/>
          <p14:tracePt t="54811" x="4352925" y="5505450"/>
          <p14:tracePt t="54827" x="4276725" y="5819775"/>
          <p14:tracePt t="54844" x="4124325" y="6200775"/>
          <p14:tracePt t="54860" x="3905250" y="6638925"/>
          <p14:tracePt t="54877" x="3819525" y="6781800"/>
          <p14:tracePt t="54894" x="3733800" y="6848475"/>
          <p14:tracePt t="54910" x="3705225" y="6848475"/>
          <p14:tracePt t="54946" x="3695700" y="6848475"/>
          <p14:tracePt t="55162" x="3676650" y="6848475"/>
          <p14:tracePt t="55168" x="3648075" y="6848475"/>
          <p14:tracePt t="55168" x="3581400" y="6848475"/>
          <p14:tracePt t="55177" x="3314700" y="6848475"/>
          <p14:tracePt t="55194" x="3162300" y="6848475"/>
          <p14:tracePt t="55210" x="2990850" y="6848475"/>
          <p14:tracePt t="55227" x="2876550" y="6848475"/>
          <p14:tracePt t="55244" x="2838450" y="6848475"/>
          <p14:tracePt t="55261" x="2809875" y="6838950"/>
          <p14:tracePt t="55277" x="2790825" y="6819900"/>
          <p14:tracePt t="55294" x="2781300" y="6810375"/>
          <p14:tracePt t="55310" x="2781300" y="6800850"/>
          <p14:tracePt t="55346" x="2781300" y="6791325"/>
          <p14:tracePt t="55347" x="2781300" y="6781800"/>
          <p14:tracePt t="55391" x="2781300" y="6772275"/>
          <p14:tracePt t="55417" x="2800350" y="6762750"/>
          <p14:tracePt t="55421" x="2828925" y="6762750"/>
          <p14:tracePt t="55432" x="2847975" y="6753225"/>
          <p14:tracePt t="55433" x="2876550" y="6753225"/>
          <p14:tracePt t="55444" x="2905125" y="6753225"/>
          <p14:tracePt t="55461" x="2943225" y="6753225"/>
          <p14:tracePt t="55477" x="2990850" y="6743700"/>
          <p14:tracePt t="55493" x="3048000" y="6743700"/>
          <p14:tracePt t="55511" x="3067050" y="6743700"/>
          <p14:tracePt t="55527" x="3095625" y="6743700"/>
          <p14:tracePt t="55543" x="3114675" y="6743700"/>
          <p14:tracePt t="55577" x="3124200" y="6743700"/>
          <p14:tracePt t="55632" x="3133725" y="6743700"/>
          <p14:tracePt t="55640" x="3143250" y="6743700"/>
          <p14:tracePt t="55648" x="3152775" y="6743700"/>
          <p14:tracePt t="55649" x="3181350" y="6743700"/>
          <p14:tracePt t="55660" x="3228975" y="6743700"/>
          <p14:tracePt t="55677" x="3267075" y="6743700"/>
          <p14:tracePt t="55694" x="3286125" y="6743700"/>
          <p14:tracePt t="55710" x="3295650" y="6743700"/>
          <p14:tracePt t="55727" x="3305175" y="6743700"/>
          <p14:tracePt t="56181" x="3314700" y="6743700"/>
          <p14:tracePt t="56186" x="3324225" y="6743700"/>
          <p14:tracePt t="56190" x="3352800" y="6743700"/>
          <p14:tracePt t="56200" x="3409950" y="6743700"/>
          <p14:tracePt t="56210" x="3648075" y="6705600"/>
          <p14:tracePt t="56227" x="3905250" y="6657975"/>
          <p14:tracePt t="56243" x="4114800" y="6638925"/>
          <p14:tracePt t="56260" x="4410075" y="6619875"/>
          <p14:tracePt t="56277" x="4562475" y="6600825"/>
          <p14:tracePt t="56293" x="4610100" y="6600825"/>
          <p14:tracePt t="56293" x="4629150" y="6591300"/>
          <p14:tracePt t="56311" x="4638675" y="6591300"/>
          <p14:tracePt t="56492" x="4629150" y="6600825"/>
          <p14:tracePt t="56782" x="4638675" y="6600825"/>
          <p14:tracePt t="56798" x="4648200" y="6600825"/>
          <p14:tracePt t="56832" x="4657725" y="6600825"/>
          <p14:tracePt t="56836" x="4657725" y="6610350"/>
          <p14:tracePt t="56849" x="4667250" y="6610350"/>
          <p14:tracePt t="56885" x="4676775" y="6610350"/>
          <p14:tracePt t="56906" x="4695825" y="6610350"/>
          <p14:tracePt t="56956" x="4705350" y="6610350"/>
          <p14:tracePt t="57080" x="4714875" y="6610350"/>
          <p14:tracePt t="57098" x="4733925" y="6600825"/>
          <p14:tracePt t="57099" x="4791075" y="6581775"/>
          <p14:tracePt t="57110" x="4867275" y="6553200"/>
          <p14:tracePt t="57127" x="5010150" y="6553200"/>
          <p14:tracePt t="57143" x="5448300" y="6581775"/>
          <p14:tracePt t="57160" x="5724525" y="6619875"/>
          <p14:tracePt t="57176" x="6134100" y="6677025"/>
          <p14:tracePt t="57193" x="6477000" y="6715125"/>
          <p14:tracePt t="57210" x="6629400" y="6715125"/>
          <p14:tracePt t="57226" x="6734175" y="6715125"/>
          <p14:tracePt t="57243" x="6810375" y="6705600"/>
          <p14:tracePt t="57259" x="6829425" y="6705600"/>
          <p14:tracePt t="57276" x="6838950" y="6696075"/>
          <p14:tracePt t="57293" x="6858000" y="6696075"/>
          <p14:tracePt t="57583" x="0" y="0"/>
        </p14:tracePtLst>
        <p14:tracePtLst>
          <p14:tracePt t="59693" x="6858000" y="6696075"/>
          <p14:tracePt t="60047" x="6858000" y="6667500"/>
          <p14:tracePt t="60055" x="6848475" y="6600825"/>
          <p14:tracePt t="60056" x="6800850" y="6391275"/>
          <p14:tracePt t="60068" x="6610350" y="5915025"/>
          <p14:tracePt t="60085" x="6296025" y="5353050"/>
          <p14:tracePt t="60102" x="5600700" y="4486275"/>
          <p14:tracePt t="60118" x="5038725" y="3857625"/>
          <p14:tracePt t="60135" x="4819650" y="3629025"/>
          <p14:tracePt t="60152" x="4638675" y="3476625"/>
          <p14:tracePt t="60168" x="4600575" y="3457575"/>
          <p14:tracePt t="60185" x="4600575" y="3448050"/>
          <p14:tracePt t="60202" x="4591050" y="3448050"/>
          <p14:tracePt t="60219" x="4591050" y="3467100"/>
          <p14:tracePt t="60439" x="4572000" y="3457575"/>
          <p14:tracePt t="60442" x="4562475" y="3429000"/>
          <p14:tracePt t="60443" x="4524375" y="3381375"/>
          <p14:tracePt t="60455" x="4343400" y="3190875"/>
          <p14:tracePt t="60468" x="4210050" y="3048000"/>
          <p14:tracePt t="60485" x="3971925" y="2867025"/>
          <p14:tracePt t="60502" x="3600450" y="2705100"/>
          <p14:tracePt t="60519" x="3343275" y="2628900"/>
          <p14:tracePt t="60535" x="3067050" y="2590800"/>
          <p14:tracePt t="60552" x="2981325" y="2590800"/>
          <p14:tracePt t="60569" x="2952750" y="2590800"/>
          <p14:tracePt t="60585" x="2943225" y="2590800"/>
          <p14:tracePt t="60602" x="2933700" y="2609850"/>
          <p14:tracePt t="60618" x="2933700" y="2619375"/>
          <p14:tracePt t="60635" x="2933700" y="2628900"/>
          <p14:tracePt t="62726" x="2933700" y="2600325"/>
          <p14:tracePt t="62734" x="2952750" y="2543175"/>
          <p14:tracePt t="62739" x="2971800" y="2486025"/>
          <p14:tracePt t="62740" x="3009900" y="2409825"/>
          <p14:tracePt t="62751" x="3181350" y="2190750"/>
          <p14:tracePt t="62751" x="3257550" y="2124075"/>
          <p14:tracePt t="62768" x="3333750" y="2076450"/>
          <p14:tracePt t="62768" x="3409950" y="2019300"/>
          <p14:tracePt t="62784" x="3581400" y="1962150"/>
          <p14:tracePt t="62801" x="3895725" y="1933575"/>
          <p14:tracePt t="62818" x="4124325" y="1943100"/>
          <p14:tracePt t="62834" x="4505325" y="2095500"/>
          <p14:tracePt t="62851" x="4876800" y="2362200"/>
          <p14:tracePt t="62868" x="5229225" y="2714625"/>
          <p14:tracePt t="62884" x="5448300" y="2933700"/>
          <p14:tracePt t="62901" x="5657850" y="3257550"/>
          <p14:tracePt t="62917" x="5829300" y="3495675"/>
          <p14:tracePt t="62934" x="5895975" y="3600450"/>
          <p14:tracePt t="62951" x="5934075" y="3676650"/>
          <p14:tracePt t="62967" x="5943600" y="3714750"/>
          <p14:tracePt t="62984" x="5953125" y="3752850"/>
          <p14:tracePt t="63001" x="5972175" y="3771900"/>
          <p14:tracePt t="63049" x="5972175" y="3781425"/>
          <p14:tracePt t="63050" x="5981700" y="3781425"/>
          <p14:tracePt t="63084" x="5981700" y="3790950"/>
          <p14:tracePt t="63126" x="5981700" y="3800475"/>
          <p14:tracePt t="63282" x="5991225" y="3800475"/>
          <p14:tracePt t="6815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76200"/>
            <a:ext cx="4114800" cy="20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Print : Circularly Linked List with head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302668"/>
            <a:ext cx="4572000" cy="3583532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(temp </a:t>
            </a:r>
            <a:r>
              <a:rPr lang="en-US" dirty="0" smtClean="0"/>
              <a:t>== NULL</a:t>
            </a:r>
            <a:r>
              <a:rPr lang="en-US" dirty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b="1" dirty="0" smtClean="0"/>
              <a:t>return</a:t>
            </a:r>
            <a:r>
              <a:rPr lang="en-US" dirty="0" smtClean="0"/>
              <a:t>  # List is empty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 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r>
              <a:rPr lang="en-US" dirty="0" smtClean="0"/>
              <a:t>          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C00000"/>
                </a:solidFill>
              </a:rPr>
              <a:t>temp != head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1794700" y="4119264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14600" y="388173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66" y="4565984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409581" y="58192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 flipH="1" flipV="1">
            <a:off x="1864667" y="5181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369868" y="5865412"/>
            <a:ext cx="301213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   B   C   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6" name="media1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7758" y="6050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34"/>
    </mc:Choice>
    <mc:Fallback xmlns="">
      <p:transition spd="slow" advTm="14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043" x="4638675" y="3600450"/>
          <p14:tracePt t="35643" x="4638675" y="3590925"/>
          <p14:tracePt t="35650" x="4638675" y="3571875"/>
          <p14:tracePt t="35667" x="4610100" y="3524250"/>
          <p14:tracePt t="35667" x="4524375" y="3400425"/>
          <p14:tracePt t="35684" x="4257675" y="3152775"/>
          <p14:tracePt t="35700" x="3924300" y="2886075"/>
          <p14:tracePt t="35700" x="3724275" y="2695575"/>
          <p14:tracePt t="35717" x="3390900" y="2419350"/>
          <p14:tracePt t="35733" x="3076575" y="2143125"/>
          <p14:tracePt t="35750" x="2771775" y="1885950"/>
          <p14:tracePt t="35767" x="2667000" y="1800225"/>
          <p14:tracePt t="35767" x="2628900" y="1771650"/>
          <p14:tracePt t="35784" x="2581275" y="1743075"/>
          <p14:tracePt t="35800" x="2571750" y="1733550"/>
          <p14:tracePt t="36103" x="2562225" y="1733550"/>
          <p14:tracePt t="36112" x="2552700" y="1714500"/>
          <p14:tracePt t="36115" x="2409825" y="1600200"/>
          <p14:tracePt t="36137" x="2343150" y="1543050"/>
          <p14:tracePt t="36138" x="2247900" y="1485900"/>
          <p14:tracePt t="36150" x="2162175" y="1390650"/>
          <p14:tracePt t="36166" x="2124075" y="1333500"/>
          <p14:tracePt t="36183" x="2085975" y="1276350"/>
          <p14:tracePt t="36200" x="2076450" y="1247775"/>
          <p14:tracePt t="36216" x="2066925" y="1228725"/>
          <p14:tracePt t="36234" x="2057400" y="1219200"/>
          <p14:tracePt t="36500" x="2057400" y="1200150"/>
          <p14:tracePt t="36508" x="2047875" y="1190625"/>
          <p14:tracePt t="36516" x="2038350" y="1181100"/>
          <p14:tracePt t="36517" x="1981200" y="1104900"/>
          <p14:tracePt t="36533" x="1905000" y="1028700"/>
          <p14:tracePt t="36550" x="1838325" y="942975"/>
          <p14:tracePt t="36567" x="1781175" y="866775"/>
          <p14:tracePt t="36584" x="1752600" y="819150"/>
          <p14:tracePt t="36600" x="1733550" y="800100"/>
          <p14:tracePt t="36617" x="1733550" y="790575"/>
          <p14:tracePt t="36633" x="1733550" y="781050"/>
          <p14:tracePt t="36762" x="1724025" y="781050"/>
          <p14:tracePt t="36857" x="1724025" y="771525"/>
          <p14:tracePt t="37299" x="1724025" y="762000"/>
          <p14:tracePt t="37320" x="1724025" y="752475"/>
          <p14:tracePt t="37345" x="1733550" y="752475"/>
          <p14:tracePt t="37358" x="1743075" y="742950"/>
          <p14:tracePt t="37371" x="1752600" y="742950"/>
          <p14:tracePt t="37388" x="1762125" y="733425"/>
          <p14:tracePt t="37413" x="1771650" y="733425"/>
          <p14:tracePt t="37447" x="1781175" y="733425"/>
          <p14:tracePt t="38120" x="1790700" y="733425"/>
          <p14:tracePt t="38136" x="1800225" y="733425"/>
          <p14:tracePt t="38144" x="1809750" y="733425"/>
          <p14:tracePt t="38151" x="1809750" y="723900"/>
          <p14:tracePt t="38169" x="1819275" y="723900"/>
          <p14:tracePt t="38174" x="1819275" y="714375"/>
          <p14:tracePt t="38182" x="1828800" y="714375"/>
          <p14:tracePt t="38636" x="1828800" y="723900"/>
          <p14:tracePt t="41854" x="1819275" y="723900"/>
          <p14:tracePt t="41862" x="1809750" y="714375"/>
          <p14:tracePt t="41872" x="1800225" y="695325"/>
          <p14:tracePt t="41881" x="1800225" y="685800"/>
          <p14:tracePt t="41897" x="1781175" y="657225"/>
          <p14:tracePt t="41914" x="1771650" y="628650"/>
          <p14:tracePt t="41931" x="1762125" y="628650"/>
          <p14:tracePt t="41948" x="1762125" y="619125"/>
          <p14:tracePt t="41964" x="1752600" y="619125"/>
          <p14:tracePt t="41981" x="1743075" y="619125"/>
          <p14:tracePt t="41997" x="1724025" y="628650"/>
          <p14:tracePt t="42015" x="1685925" y="657225"/>
          <p14:tracePt t="42031" x="1581150" y="819150"/>
          <p14:tracePt t="42048" x="1543050" y="904875"/>
          <p14:tracePt t="42064" x="1476375" y="1057275"/>
          <p14:tracePt t="42081" x="1409700" y="1228725"/>
          <p14:tracePt t="42098" x="1381125" y="1276350"/>
          <p14:tracePt t="42115" x="1352550" y="1352550"/>
          <p14:tracePt t="42131" x="1314450" y="1428750"/>
          <p14:tracePt t="42148" x="1304925" y="1447800"/>
          <p14:tracePt t="42164" x="1295400" y="1457325"/>
          <p14:tracePt t="42383" x="1295400" y="1476375"/>
          <p14:tracePt t="42389" x="1304925" y="1476375"/>
          <p14:tracePt t="42393" x="1304925" y="1485900"/>
          <p14:tracePt t="42404" x="1323975" y="1533525"/>
          <p14:tracePt t="42414" x="1352550" y="1638300"/>
          <p14:tracePt t="42432" x="1409700" y="1790700"/>
          <p14:tracePt t="42447" x="1476375" y="1924050"/>
          <p14:tracePt t="42464" x="1524000" y="2019300"/>
          <p14:tracePt t="42481" x="1562100" y="2076450"/>
          <p14:tracePt t="42497" x="1571625" y="2095500"/>
          <p14:tracePt t="42514" x="1571625" y="2105025"/>
          <p14:tracePt t="42514" x="1581150" y="2105025"/>
          <p14:tracePt t="42762" x="1581150" y="2114550"/>
          <p14:tracePt t="42770" x="1581150" y="2124075"/>
          <p14:tracePt t="42771" x="1600200" y="2152650"/>
          <p14:tracePt t="42780" x="1619250" y="2171700"/>
          <p14:tracePt t="42797" x="1657350" y="2228850"/>
          <p14:tracePt t="42814" x="1771650" y="2324100"/>
          <p14:tracePt t="42830" x="1800225" y="2352675"/>
          <p14:tracePt t="42847" x="1819275" y="2381250"/>
          <p14:tracePt t="42864" x="1857375" y="2400300"/>
          <p14:tracePt t="42887" x="1866900" y="2409825"/>
          <p14:tracePt t="42897" x="1876425" y="2409825"/>
          <p14:tracePt t="43149" x="1885950" y="2419350"/>
          <p14:tracePt t="43158" x="1885950" y="2428875"/>
          <p14:tracePt t="43170" x="1895475" y="2438400"/>
          <p14:tracePt t="43183" x="1905000" y="2447925"/>
          <p14:tracePt t="43183" x="1924050" y="2476500"/>
          <p14:tracePt t="43197" x="1952625" y="2495550"/>
          <p14:tracePt t="43214" x="1962150" y="2505075"/>
          <p14:tracePt t="43230" x="2000250" y="2524125"/>
          <p14:tracePt t="43247" x="2009775" y="2543175"/>
          <p14:tracePt t="43287" x="2019300" y="2543175"/>
          <p14:tracePt t="43324" x="2019300" y="2533650"/>
          <p14:tracePt t="43328" x="2019300" y="2524125"/>
          <p14:tracePt t="43335" x="2019300" y="2505075"/>
          <p14:tracePt t="43335" x="2000250" y="2486025"/>
          <p14:tracePt t="43347" x="1933575" y="2362200"/>
          <p14:tracePt t="43363" x="1905000" y="2305050"/>
          <p14:tracePt t="43380" x="1885950" y="2276475"/>
          <p14:tracePt t="43397" x="1866900" y="2228850"/>
          <p14:tracePt t="43413" x="1857375" y="2200275"/>
          <p14:tracePt t="43448" x="1857375" y="2190750"/>
          <p14:tracePt t="43670" x="1847850" y="2181225"/>
          <p14:tracePt t="43674" x="1838325" y="2162175"/>
          <p14:tracePt t="43687" x="1828800" y="2133600"/>
          <p14:tracePt t="43697" x="1800225" y="2085975"/>
          <p14:tracePt t="43697" x="1752600" y="1971675"/>
          <p14:tracePt t="43714" x="1724025" y="1781175"/>
          <p14:tracePt t="43730" x="1714500" y="1647825"/>
          <p14:tracePt t="43747" x="1733550" y="1543050"/>
          <p14:tracePt t="43764" x="1752600" y="1504950"/>
          <p14:tracePt t="43780" x="1771650" y="1476375"/>
          <p14:tracePt t="43797" x="1781175" y="1476375"/>
          <p14:tracePt t="43813" x="1781175" y="1466850"/>
          <p14:tracePt t="43830" x="1790700" y="1457325"/>
          <p14:tracePt t="43846" x="1800225" y="1447800"/>
          <p14:tracePt t="43863" x="1809750" y="1438275"/>
          <p14:tracePt t="43880" x="1819275" y="1428750"/>
          <p14:tracePt t="43897" x="1819275" y="1419225"/>
          <p14:tracePt t="43936" x="1819275" y="1409700"/>
          <p14:tracePt t="43939" x="1828800" y="1409700"/>
          <p14:tracePt t="43963" x="1838325" y="1390650"/>
          <p14:tracePt t="43964" x="1847850" y="1381125"/>
          <p14:tracePt t="43980" x="1876425" y="1362075"/>
          <p14:tracePt t="43996" x="1905000" y="1323975"/>
          <p14:tracePt t="44013" x="1914525" y="1314450"/>
          <p14:tracePt t="44030" x="1924050" y="1304925"/>
          <p14:tracePt t="44047" x="1933575" y="1285875"/>
          <p14:tracePt t="44063" x="1943100" y="1285875"/>
          <p14:tracePt t="44080" x="1943100" y="1276350"/>
          <p14:tracePt t="44097" x="1952625" y="1266825"/>
          <p14:tracePt t="44115" x="1962150" y="1257300"/>
          <p14:tracePt t="44130" x="1971675" y="1247775"/>
          <p14:tracePt t="44146" x="1981200" y="1238250"/>
          <p14:tracePt t="44163" x="1990725" y="1228725"/>
          <p14:tracePt t="44179" x="2009775" y="1228725"/>
          <p14:tracePt t="44196" x="2019300" y="1219200"/>
          <p14:tracePt t="44213" x="2038350" y="1200150"/>
          <p14:tracePt t="44229" x="2057400" y="1190625"/>
          <p14:tracePt t="44247" x="2066925" y="1181100"/>
          <p14:tracePt t="44263" x="2076450" y="1171575"/>
          <p14:tracePt t="44302" x="2085975" y="1171575"/>
          <p14:tracePt t="44344" x="2095500" y="1171575"/>
          <p14:tracePt t="44420" x="2095500" y="1162050"/>
          <p14:tracePt t="44927" x="2105025" y="1162050"/>
          <p14:tracePt t="44931" x="2105025" y="1152525"/>
          <p14:tracePt t="44946" x="2124075" y="1143000"/>
          <p14:tracePt t="44947" x="2181225" y="1133475"/>
          <p14:tracePt t="44963" x="2247900" y="1114425"/>
          <p14:tracePt t="44979" x="2286000" y="1114425"/>
          <p14:tracePt t="44996" x="2295525" y="1114425"/>
          <p14:tracePt t="45077" x="2295525" y="1104900"/>
          <p14:tracePt t="45983" x="2295525" y="1114425"/>
          <p14:tracePt t="45995" x="2286000" y="1123950"/>
          <p14:tracePt t="45999" x="2276475" y="1133475"/>
          <p14:tracePt t="46004" x="2257425" y="1162050"/>
          <p14:tracePt t="46012" x="2238375" y="1209675"/>
          <p14:tracePt t="46029" x="2200275" y="1419225"/>
          <p14:tracePt t="46046" x="2181225" y="1704975"/>
          <p14:tracePt t="46063" x="2181225" y="1885950"/>
          <p14:tracePt t="46079" x="2181225" y="2019300"/>
          <p14:tracePt t="46096" x="2181225" y="2105025"/>
          <p14:tracePt t="46112" x="2181225" y="2152650"/>
          <p14:tracePt t="46129" x="2181225" y="2209800"/>
          <p14:tracePt t="46145" x="2181225" y="2247900"/>
          <p14:tracePt t="51909" x="2181225" y="2238375"/>
          <p14:tracePt t="51913" x="2181225" y="2219325"/>
          <p14:tracePt t="51922" x="2162175" y="2190750"/>
          <p14:tracePt t="51926" x="2143125" y="2143125"/>
          <p14:tracePt t="51943" x="2133600" y="2133600"/>
          <p14:tracePt t="51960" x="2124075" y="2133600"/>
          <p14:tracePt t="51977" x="2114550" y="2133600"/>
          <p14:tracePt t="51993" x="2105025" y="2133600"/>
          <p14:tracePt t="52010" x="2095500" y="2181225"/>
          <p14:tracePt t="52027" x="2095500" y="2352675"/>
          <p14:tracePt t="52043" x="2095500" y="2581275"/>
          <p14:tracePt t="52060" x="2133600" y="3028950"/>
          <p14:tracePt t="52077" x="2257425" y="3524250"/>
          <p14:tracePt t="52093" x="2343150" y="3771900"/>
          <p14:tracePt t="52110" x="2409825" y="4076700"/>
          <p14:tracePt t="52127" x="2428875" y="4210050"/>
          <p14:tracePt t="52143" x="2447925" y="4305300"/>
          <p14:tracePt t="52160" x="2466975" y="4362450"/>
          <p14:tracePt t="52177" x="2466975" y="4371975"/>
          <p14:tracePt t="52363" x="2466975" y="4381500"/>
          <p14:tracePt t="52368" x="2466975" y="4391025"/>
          <p14:tracePt t="52388" x="2466975" y="4400550"/>
          <p14:tracePt t="52397" x="2466975" y="4410075"/>
          <p14:tracePt t="52415" x="2466975" y="4419600"/>
          <p14:tracePt t="52416" x="2466975" y="4438650"/>
          <p14:tracePt t="52426" x="2457450" y="4467225"/>
          <p14:tracePt t="52443" x="2457450" y="4533900"/>
          <p14:tracePt t="52460" x="2447925" y="4581525"/>
          <p14:tracePt t="52476" x="2438400" y="4610100"/>
          <p14:tracePt t="52493" x="2438400" y="4629150"/>
          <p14:tracePt t="52509" x="2419350" y="4648200"/>
          <p14:tracePt t="52526" x="2419350" y="4676775"/>
          <p14:tracePt t="52543" x="2409825" y="4714875"/>
          <p14:tracePt t="52560" x="2400300" y="4743450"/>
          <p14:tracePt t="52576" x="2400300" y="4752975"/>
          <p14:tracePt t="52593" x="2390775" y="4762500"/>
          <p14:tracePt t="52610" x="2390775" y="4772025"/>
          <p14:tracePt t="52773" x="2390775" y="4781550"/>
          <p14:tracePt t="53420" x="2390775" y="4791075"/>
          <p14:tracePt t="53764" x="2381250" y="4791075"/>
          <p14:tracePt t="56889" x="2371725" y="4781550"/>
          <p14:tracePt t="56893" x="2371725" y="4752975"/>
          <p14:tracePt t="56908" x="2352675" y="4591050"/>
          <p14:tracePt t="56910" x="2324100" y="4410075"/>
          <p14:tracePt t="56925" x="2333625" y="4057650"/>
          <p14:tracePt t="56942" x="2371725" y="3848100"/>
          <p14:tracePt t="56959" x="2466975" y="3609975"/>
          <p14:tracePt t="56975" x="2486025" y="3533775"/>
          <p14:tracePt t="56992" x="2495550" y="3505200"/>
          <p14:tracePt t="57009" x="2505075" y="3476625"/>
          <p14:tracePt t="57025" x="2505075" y="3457575"/>
          <p14:tracePt t="57042" x="2524125" y="3448050"/>
          <p14:tracePt t="57059" x="2524125" y="3438525"/>
          <p14:tracePt t="57113" x="2533650" y="3438525"/>
          <p14:tracePt t="57353" x="2524125" y="3429000"/>
          <p14:tracePt t="57357" x="2514600" y="3419475"/>
          <p14:tracePt t="57439" x="2514600" y="3409950"/>
          <p14:tracePt t="57452" x="2514600" y="3390900"/>
          <p14:tracePt t="57456" x="2514600" y="3381375"/>
          <p14:tracePt t="57460" x="2524125" y="3352800"/>
          <p14:tracePt t="57475" x="2533650" y="3324225"/>
          <p14:tracePt t="57475" x="2543175" y="3314700"/>
          <p14:tracePt t="57492" x="2552700" y="3314700"/>
          <p14:tracePt t="57508" x="2571750" y="3295650"/>
          <p14:tracePt t="57526" x="2571750" y="3286125"/>
          <p14:tracePt t="57542" x="2581275" y="3286125"/>
          <p14:tracePt t="57558" x="2600325" y="3286125"/>
          <p14:tracePt t="57622" x="2609850" y="3286125"/>
          <p14:tracePt t="57634" x="2619375" y="3286125"/>
          <p14:tracePt t="57647" x="2638425" y="3295650"/>
          <p14:tracePt t="57651" x="2647950" y="3295650"/>
          <p14:tracePt t="57659" x="2686050" y="3324225"/>
          <p14:tracePt t="57675" x="2743200" y="3352800"/>
          <p14:tracePt t="57692" x="2743200" y="3362325"/>
          <p14:tracePt t="57947" x="2752725" y="3381375"/>
          <p14:tracePt t="57951" x="2771775" y="3429000"/>
          <p14:tracePt t="57957" x="2895600" y="3609975"/>
          <p14:tracePt t="57968" x="3038475" y="3810000"/>
          <p14:tracePt t="57980" x="3267075" y="4114800"/>
          <p14:tracePt t="57991" x="3514725" y="4400550"/>
          <p14:tracePt t="58009" x="3695700" y="4591050"/>
          <p14:tracePt t="58025" x="3733800" y="4629150"/>
          <p14:tracePt t="58042" x="3762375" y="4667250"/>
          <p14:tracePt t="58058" x="3771900" y="4676775"/>
          <p14:tracePt t="58075" x="3771900" y="4686300"/>
          <p14:tracePt t="58482" x="3771900" y="4695825"/>
          <p14:tracePt t="58492" x="3762375" y="4705350"/>
          <p14:tracePt t="58500" x="3743325" y="4724400"/>
          <p14:tracePt t="58508" x="3733800" y="4724400"/>
          <p14:tracePt t="58525" x="3724275" y="4733925"/>
          <p14:tracePt t="58541" x="3724275" y="4743450"/>
          <p14:tracePt t="58558" x="3714750" y="4752975"/>
          <p14:tracePt t="58575" x="3705225" y="4762500"/>
          <p14:tracePt t="58591" x="3695700" y="4762500"/>
          <p14:tracePt t="58608" x="3695700" y="4772025"/>
          <p14:tracePt t="58625" x="3686175" y="4772025"/>
          <p14:tracePt t="58641" x="3676650" y="4781550"/>
          <p14:tracePt t="58658" x="3676650" y="4791075"/>
          <p14:tracePt t="58675" x="3667125" y="4791075"/>
          <p14:tracePt t="58691" x="3657600" y="4800600"/>
          <p14:tracePt t="58708" x="3648075" y="4819650"/>
          <p14:tracePt t="58725" x="3638550" y="4829175"/>
          <p14:tracePt t="58767" x="3629025" y="4829175"/>
          <p14:tracePt t="58768" x="3629025" y="4838700"/>
          <p14:tracePt t="58866" x="3619500" y="4848225"/>
          <p14:tracePt t="58897" x="3609975" y="4848225"/>
          <p14:tracePt t="58909" x="3609975" y="4857750"/>
          <p14:tracePt t="58932" x="3609975" y="4867275"/>
          <p14:tracePt t="58945" x="3600450" y="4876800"/>
          <p14:tracePt t="58946" x="3600450" y="4886325"/>
          <p14:tracePt t="58960" x="3590925" y="4886325"/>
          <p14:tracePt t="59043" x="3581400" y="4886325"/>
          <p14:tracePt t="63496" x="3571875" y="4886325"/>
          <p14:tracePt t="63546" x="3571875" y="4876800"/>
          <p14:tracePt t="63554" x="3581400" y="4876800"/>
          <p14:tracePt t="63554" x="3590925" y="4876800"/>
          <p14:tracePt t="63572" x="3609975" y="4867275"/>
          <p14:tracePt t="63573" x="3619500" y="4848225"/>
          <p14:tracePt t="63589" x="3638550" y="4848225"/>
          <p14:tracePt t="63606" x="3648075" y="4838700"/>
          <p14:tracePt t="63623" x="3657600" y="4819650"/>
          <p14:tracePt t="63639" x="3667125" y="4810125"/>
          <p14:tracePt t="63656" x="3676650" y="4800600"/>
          <p14:tracePt t="63673" x="3705225" y="4772025"/>
          <p14:tracePt t="63689" x="3714750" y="4772025"/>
          <p14:tracePt t="63706" x="3733800" y="4752975"/>
          <p14:tracePt t="63722" x="3771900" y="4733925"/>
          <p14:tracePt t="63739" x="3790950" y="4724400"/>
          <p14:tracePt t="63756" x="3800475" y="4724400"/>
          <p14:tracePt t="63756" x="3810000" y="4714875"/>
          <p14:tracePt t="63773" x="3829050" y="4714875"/>
          <p14:tracePt t="63789" x="3857625" y="4705350"/>
          <p14:tracePt t="63806" x="3876675" y="4705350"/>
          <p14:tracePt t="63823" x="3933825" y="4705350"/>
          <p14:tracePt t="63839" x="4000500" y="4714875"/>
          <p14:tracePt t="63856" x="4029075" y="4714875"/>
          <p14:tracePt t="63872" x="4095750" y="4714875"/>
          <p14:tracePt t="63889" x="4191000" y="4714875"/>
          <p14:tracePt t="63906" x="4238625" y="4714875"/>
          <p14:tracePt t="63923" x="4286250" y="4714875"/>
          <p14:tracePt t="63939" x="4371975" y="4714875"/>
          <p14:tracePt t="63956" x="4438650" y="4714875"/>
          <p14:tracePt t="63972" x="4495800" y="4714875"/>
          <p14:tracePt t="63989" x="4552950" y="4714875"/>
          <p14:tracePt t="64006" x="4591050" y="4714875"/>
          <p14:tracePt t="64022" x="4648200" y="4714875"/>
          <p14:tracePt t="64039" x="4695825" y="4714875"/>
          <p14:tracePt t="64055" x="4733925" y="4714875"/>
          <p14:tracePt t="64072" x="4772025" y="4714875"/>
          <p14:tracePt t="64072" x="4781550" y="4714875"/>
          <p14:tracePt t="64089" x="4810125" y="4724400"/>
          <p14:tracePt t="64106" x="4857750" y="4733925"/>
          <p14:tracePt t="64122" x="4886325" y="4743450"/>
          <p14:tracePt t="64139" x="4895850" y="4752975"/>
          <p14:tracePt t="64155" x="4914900" y="4752975"/>
          <p14:tracePt t="64172" x="4933950" y="4762500"/>
          <p14:tracePt t="64189" x="4943475" y="4772025"/>
          <p14:tracePt t="64330" x="4953000" y="4772025"/>
          <p14:tracePt t="64346" x="4953000" y="4781550"/>
          <p14:tracePt t="64392" x="4962525" y="4781550"/>
          <p14:tracePt t="64405" x="4972050" y="4781550"/>
          <p14:tracePt t="64484" x="4972050" y="4791075"/>
          <p14:tracePt t="67307" x="4962525" y="4791075"/>
          <p14:tracePt t="67327" x="4962525" y="4781550"/>
          <p14:tracePt t="67421" x="4972050" y="4781550"/>
          <p14:tracePt t="67425" x="4981575" y="4772025"/>
          <p14:tracePt t="67426" x="5019675" y="4752975"/>
          <p14:tracePt t="67437" x="5057775" y="4752975"/>
          <p14:tracePt t="67454" x="5124450" y="4743450"/>
          <p14:tracePt t="67471" x="5229225" y="4733925"/>
          <p14:tracePt t="67487" x="5353050" y="4724400"/>
          <p14:tracePt t="67504" x="5591175" y="4705350"/>
          <p14:tracePt t="67521" x="5915025" y="4648200"/>
          <p14:tracePt t="67537" x="6115050" y="4629150"/>
          <p14:tracePt t="67554" x="6400800" y="4629150"/>
          <p14:tracePt t="67571" x="6610350" y="4638675"/>
          <p14:tracePt t="67587" x="6772275" y="4667250"/>
          <p14:tracePt t="67604" x="6924675" y="4667250"/>
          <p14:tracePt t="67621" x="7105650" y="4686300"/>
          <p14:tracePt t="67638" x="7181850" y="4705350"/>
          <p14:tracePt t="67654" x="7258050" y="4714875"/>
          <p14:tracePt t="67671" x="7343775" y="4724400"/>
          <p14:tracePt t="67688" x="7362825" y="4724400"/>
          <p14:tracePt t="67704" x="7381875" y="4724400"/>
          <p14:tracePt t="67721" x="7391400" y="4724400"/>
          <p14:tracePt t="68015" x="7391400" y="4733925"/>
          <p14:tracePt t="68019" x="7381875" y="4733925"/>
          <p14:tracePt t="68026" x="7372350" y="4752975"/>
          <p14:tracePt t="68037" x="7343775" y="4752975"/>
          <p14:tracePt t="68054" x="7334250" y="4762500"/>
          <p14:tracePt t="68071" x="7315200" y="4762500"/>
          <p14:tracePt t="68087" x="7296150" y="4762500"/>
          <p14:tracePt t="68104" x="7277100" y="4772025"/>
          <p14:tracePt t="68121" x="7267575" y="4781550"/>
          <p14:tracePt t="68137" x="7258050" y="4781550"/>
          <p14:tracePt t="68177" x="7248525" y="4781550"/>
          <p14:tracePt t="68251" x="7239000" y="4781550"/>
          <p14:tracePt t="68266" x="7239000" y="4791075"/>
          <p14:tracePt t="68270" x="7229475" y="4791075"/>
          <p14:tracePt t="68271" x="7219950" y="4791075"/>
          <p14:tracePt t="68306" x="7210425" y="4791075"/>
          <p14:tracePt t="68413" x="7200900" y="4791075"/>
          <p14:tracePt t="69457" x="7191375" y="4791075"/>
          <p14:tracePt t="69469" x="7181850" y="4791075"/>
          <p14:tracePt t="69486" x="7143750" y="4752975"/>
          <p14:tracePt t="69487" x="7038975" y="4657725"/>
          <p14:tracePt t="69503" x="6905625" y="4562475"/>
          <p14:tracePt t="69520" x="6638925" y="4333875"/>
          <p14:tracePt t="69536" x="6372225" y="4133850"/>
          <p14:tracePt t="69553" x="6210300" y="4010025"/>
          <p14:tracePt t="69570" x="5991225" y="3867150"/>
          <p14:tracePt t="69587" x="5876925" y="3790950"/>
          <p14:tracePt t="69604" x="5838825" y="3781425"/>
          <p14:tracePt t="69620" x="5810250" y="3771900"/>
          <p14:tracePt t="69670" x="5800725" y="3771900"/>
          <p14:tracePt t="69854" x="5781675" y="3771900"/>
          <p14:tracePt t="69862" x="5772150" y="3752850"/>
          <p14:tracePt t="69869" x="5753100" y="3743325"/>
          <p14:tracePt t="69870" x="5553075" y="3638550"/>
          <p14:tracePt t="69887" x="5238750" y="3476625"/>
          <p14:tracePt t="69903" x="5000625" y="3390900"/>
          <p14:tracePt t="69920" x="4800600" y="3343275"/>
          <p14:tracePt t="69936" x="4533900" y="3286125"/>
          <p14:tracePt t="69953" x="4381500" y="3267075"/>
          <p14:tracePt t="69970" x="4314825" y="3267075"/>
          <p14:tracePt t="69986" x="4238625" y="3267075"/>
          <p14:tracePt t="70003" x="4191000" y="3267075"/>
          <p14:tracePt t="70020" x="4181475" y="3267075"/>
          <p14:tracePt t="70036" x="4171950" y="3267075"/>
          <p14:tracePt t="70263" x="4162425" y="3267075"/>
          <p14:tracePt t="70275" x="4152900" y="3267075"/>
          <p14:tracePt t="70276" x="4133850" y="3267075"/>
          <p14:tracePt t="70286" x="4076700" y="3267075"/>
          <p14:tracePt t="70303" x="4029075" y="3267075"/>
          <p14:tracePt t="70319" x="3952875" y="3257550"/>
          <p14:tracePt t="70336" x="3857625" y="3248025"/>
          <p14:tracePt t="70353" x="3790950" y="3238500"/>
          <p14:tracePt t="70369" x="3705225" y="3228975"/>
          <p14:tracePt t="70386" x="3648075" y="3219450"/>
          <p14:tracePt t="70403" x="3629025" y="3209925"/>
          <p14:tracePt t="70420" x="3590925" y="3200400"/>
          <p14:tracePt t="70686" x="3581400" y="3200400"/>
          <p14:tracePt t="70698" x="3571875" y="3200400"/>
          <p14:tracePt t="70702" x="3562350" y="3200400"/>
          <p14:tracePt t="70709" x="3533775" y="3200400"/>
          <p14:tracePt t="70720" x="3476625" y="3200400"/>
          <p14:tracePt t="70737" x="3438525" y="3190875"/>
          <p14:tracePt t="70753" x="3362325" y="3190875"/>
          <p14:tracePt t="70770" x="3181350" y="3190875"/>
          <p14:tracePt t="70787" x="3057525" y="3190875"/>
          <p14:tracePt t="70804" x="2914650" y="3181350"/>
          <p14:tracePt t="70820" x="2781300" y="3162300"/>
          <p14:tracePt t="70820" x="2733675" y="3152775"/>
          <p14:tracePt t="70837" x="2647950" y="3143250"/>
          <p14:tracePt t="70854" x="2552700" y="3133725"/>
          <p14:tracePt t="70870" x="2486025" y="3133725"/>
          <p14:tracePt t="70887" x="2400300" y="3133725"/>
          <p14:tracePt t="70904" x="2324100" y="3133725"/>
          <p14:tracePt t="70920" x="2295525" y="3133725"/>
          <p14:tracePt t="70937" x="2238375" y="3133725"/>
          <p14:tracePt t="70954" x="2200275" y="3133725"/>
          <p14:tracePt t="70970" x="2181225" y="3133725"/>
          <p14:tracePt t="70987" x="2152650" y="3133725"/>
          <p14:tracePt t="71004" x="2133600" y="3143250"/>
          <p14:tracePt t="71020" x="2114550" y="3143250"/>
          <p14:tracePt t="71037" x="2095500" y="3143250"/>
          <p14:tracePt t="71054" x="2076450" y="3143250"/>
          <p14:tracePt t="71070" x="2057400" y="3143250"/>
          <p14:tracePt t="71087" x="2047875" y="3143250"/>
          <p14:tracePt t="71104" x="2038350" y="3143250"/>
          <p14:tracePt t="71120" x="2019300" y="3133725"/>
          <p14:tracePt t="71198" x="2019300" y="3124200"/>
          <p14:tracePt t="71231" x="2019300" y="3105150"/>
          <p14:tracePt t="71244" x="2019300" y="3095625"/>
          <p14:tracePt t="71244" x="2028825" y="3086100"/>
          <p14:tracePt t="71254" x="2076450" y="3048000"/>
          <p14:tracePt t="71271" x="2114550" y="3019425"/>
          <p14:tracePt t="71287" x="2181225" y="2981325"/>
          <p14:tracePt t="71303" x="2238375" y="2952750"/>
          <p14:tracePt t="71320" x="2295525" y="2924175"/>
          <p14:tracePt t="71337" x="2343150" y="2914650"/>
          <p14:tracePt t="71353" x="2381250" y="2905125"/>
          <p14:tracePt t="71370" x="2447925" y="2895600"/>
          <p14:tracePt t="71387" x="2505075" y="2886075"/>
          <p14:tracePt t="71403" x="2552700" y="2886075"/>
          <p14:tracePt t="71420" x="2619375" y="2886075"/>
          <p14:tracePt t="71438" x="2695575" y="2905125"/>
          <p14:tracePt t="71453" x="2733675" y="2914650"/>
          <p14:tracePt t="71470" x="2771775" y="2933700"/>
          <p14:tracePt t="71487" x="2800350" y="2943225"/>
          <p14:tracePt t="71503" x="2847975" y="2962275"/>
          <p14:tracePt t="71520" x="2914650" y="2990850"/>
          <p14:tracePt t="71537" x="2962275" y="3009900"/>
          <p14:tracePt t="71554" x="3000375" y="3028950"/>
          <p14:tracePt t="71570" x="3019425" y="3038475"/>
          <p14:tracePt t="71587" x="3028950" y="3048000"/>
          <p14:tracePt t="71603" x="3048000" y="3067050"/>
          <p14:tracePt t="71620" x="3057525" y="3076575"/>
          <p14:tracePt t="71637" x="3076575" y="3105150"/>
          <p14:tracePt t="71653" x="3086100" y="3114675"/>
          <p14:tracePt t="71670" x="3086100" y="3124200"/>
          <p14:tracePt t="71687" x="3086100" y="3133725"/>
          <p14:tracePt t="71703" x="3086100" y="3143250"/>
          <p14:tracePt t="71720" x="3086100" y="3152775"/>
          <p14:tracePt t="71737" x="3086100" y="3162300"/>
          <p14:tracePt t="71753" x="3086100" y="3171825"/>
          <p14:tracePt t="71770" x="3076575" y="3190875"/>
          <p14:tracePt t="71786" x="3057525" y="3200400"/>
          <p14:tracePt t="71803" x="3048000" y="3200400"/>
          <p14:tracePt t="71803" x="3048000" y="3209925"/>
          <p14:tracePt t="71820" x="3028950" y="3219450"/>
          <p14:tracePt t="71836" x="3009900" y="3228975"/>
          <p14:tracePt t="71854" x="2971800" y="3238500"/>
          <p14:tracePt t="71854" x="2952750" y="3248025"/>
          <p14:tracePt t="71870" x="2924175" y="3248025"/>
          <p14:tracePt t="71886" x="2876550" y="3257550"/>
          <p14:tracePt t="71903" x="2838450" y="3257550"/>
          <p14:tracePt t="71921" x="2800350" y="3248025"/>
          <p14:tracePt t="71936" x="2752725" y="3238500"/>
          <p14:tracePt t="71954" x="2714625" y="3219450"/>
          <p14:tracePt t="71970" x="2695575" y="3209925"/>
          <p14:tracePt t="71987" x="2676525" y="3190875"/>
          <p14:tracePt t="72003" x="2676525" y="3181350"/>
          <p14:tracePt t="72041" x="2667000" y="3181350"/>
          <p14:tracePt t="72057" x="2667000" y="3171825"/>
          <p14:tracePt t="72086" x="2667000" y="3162300"/>
          <p14:tracePt t="72095" x="2667000" y="3152775"/>
          <p14:tracePt t="72111" x="2676525" y="3152775"/>
          <p14:tracePt t="72120" x="2686050" y="3133725"/>
          <p14:tracePt t="72120" x="2705100" y="3124200"/>
          <p14:tracePt t="72153" x="2714625" y="3114675"/>
          <p14:tracePt t="72154" x="2733675" y="3095625"/>
          <p14:tracePt t="72170" x="2752725" y="3095625"/>
          <p14:tracePt t="72187" x="2771775" y="3086100"/>
          <p14:tracePt t="72203" x="2781300" y="3086100"/>
          <p14:tracePt t="72244" x="2790825" y="3086100"/>
          <p14:tracePt t="72269" x="2800350" y="3086100"/>
          <p14:tracePt t="72273" x="2809875" y="3086100"/>
          <p14:tracePt t="72277" x="2819400" y="3086100"/>
          <p14:tracePt t="72286" x="2828925" y="3086100"/>
          <p14:tracePt t="72303" x="2847975" y="3086100"/>
          <p14:tracePt t="72320" x="2857500" y="3086100"/>
          <p14:tracePt t="72336" x="2867025" y="3086100"/>
          <p14:tracePt t="72623" x="2876550" y="3095625"/>
          <p14:tracePt t="72627" x="2876550" y="3105150"/>
          <p14:tracePt t="72636" x="2886075" y="3105150"/>
          <p14:tracePt t="72653" x="2905125" y="3114675"/>
          <p14:tracePt t="72654" x="2914650" y="3124200"/>
          <p14:tracePt t="72669" x="2933700" y="3133725"/>
          <p14:tracePt t="72686" x="3019425" y="3152775"/>
          <p14:tracePt t="72703" x="3095625" y="3171825"/>
          <p14:tracePt t="72720" x="3143250" y="3190875"/>
          <p14:tracePt t="72736" x="3238500" y="3219450"/>
          <p14:tracePt t="72753" x="3295650" y="3238500"/>
          <p14:tracePt t="72770" x="3352800" y="3267075"/>
          <p14:tracePt t="72787" x="3362325" y="3276600"/>
          <p14:tracePt t="72803" x="3371850" y="3276600"/>
          <p14:tracePt t="73088" x="3381375" y="3286125"/>
          <p14:tracePt t="73093" x="3390900" y="3286125"/>
          <p14:tracePt t="73102" x="3419475" y="3295650"/>
          <p14:tracePt t="73103" x="3486150" y="3305175"/>
          <p14:tracePt t="73120" x="3533775" y="3314700"/>
          <p14:tracePt t="73136" x="3562350" y="3324225"/>
          <p14:tracePt t="73153" x="3571875" y="3324225"/>
          <p14:tracePt t="73206" x="3581400" y="3324225"/>
          <p14:tracePt t="73214" x="3581400" y="3314700"/>
          <p14:tracePt t="73225" x="3581400" y="3286125"/>
          <p14:tracePt t="73226" x="3562350" y="3248025"/>
          <p14:tracePt t="73236" x="3524250" y="3181350"/>
          <p14:tracePt t="73253" x="3505200" y="3143250"/>
          <p14:tracePt t="73269" x="3476625" y="3076575"/>
          <p14:tracePt t="73286" x="3467100" y="3038475"/>
          <p14:tracePt t="73303" x="3467100" y="3028950"/>
          <p14:tracePt t="73319" x="3467100" y="3009900"/>
          <p14:tracePt t="73370" x="3467100" y="3000375"/>
          <p14:tracePt t="73396" x="3467100" y="2981325"/>
          <p14:tracePt t="73408" x="3467100" y="2971800"/>
          <p14:tracePt t="73421" x="3476625" y="2962275"/>
          <p14:tracePt t="73422" x="3476625" y="2952750"/>
          <p14:tracePt t="73437" x="3486150" y="2952750"/>
          <p14:tracePt t="73453" x="3486150" y="2943225"/>
          <p14:tracePt t="73469" x="3495675" y="2924175"/>
          <p14:tracePt t="73486" x="3514725" y="2895600"/>
          <p14:tracePt t="73503" x="3543300" y="2867025"/>
          <p14:tracePt t="73519" x="3571875" y="2847975"/>
          <p14:tracePt t="73536" x="3600450" y="2800350"/>
          <p14:tracePt t="73553" x="3629025" y="2771775"/>
          <p14:tracePt t="73570" x="3648075" y="2752725"/>
          <p14:tracePt t="73586" x="3648075" y="2733675"/>
          <p14:tracePt t="73602" x="3657600" y="2733675"/>
          <p14:tracePt t="73827" x="3629025" y="2733675"/>
          <p14:tracePt t="73831" x="3581400" y="2724150"/>
          <p14:tracePt t="73839" x="3514725" y="2714625"/>
          <p14:tracePt t="73843" x="3324225" y="2686050"/>
          <p14:tracePt t="73852" x="3048000" y="2667000"/>
          <p14:tracePt t="73869" x="2914650" y="2657475"/>
          <p14:tracePt t="73886" x="2828925" y="2657475"/>
          <p14:tracePt t="73903" x="2762250" y="2657475"/>
          <p14:tracePt t="73919" x="2657475" y="2657475"/>
          <p14:tracePt t="73936" x="2609850" y="2667000"/>
          <p14:tracePt t="73953" x="2533650" y="2686050"/>
          <p14:tracePt t="73969" x="2486025" y="2695575"/>
          <p14:tracePt t="73986" x="2466975" y="2705100"/>
          <p14:tracePt t="74193" x="2476500" y="2705100"/>
          <p14:tracePt t="74207" x="2486025" y="2705100"/>
          <p14:tracePt t="74211" x="2524125" y="2705100"/>
          <p14:tracePt t="74219" x="2590800" y="2695575"/>
          <p14:tracePt t="74235" x="2667000" y="2676525"/>
          <p14:tracePt t="74252" x="2724150" y="2638425"/>
          <p14:tracePt t="74269" x="2752725" y="2628900"/>
          <p14:tracePt t="74286" x="2771775" y="2628900"/>
          <p14:tracePt t="74345" x="2762250" y="2628900"/>
          <p14:tracePt t="74349" x="2752725" y="2628900"/>
          <p14:tracePt t="74369" x="2695575" y="2628900"/>
          <p14:tracePt t="74369" x="2505075" y="2619375"/>
          <p14:tracePt t="74386" x="2409825" y="2619375"/>
          <p14:tracePt t="74402" x="2352675" y="2619375"/>
          <p14:tracePt t="74420" x="2266950" y="2628900"/>
          <p14:tracePt t="74436" x="2209800" y="2638425"/>
          <p14:tracePt t="74452" x="2162175" y="2647950"/>
          <p14:tracePt t="74469" x="2124075" y="2647950"/>
          <p14:tracePt t="74486" x="2105025" y="2647950"/>
          <p14:tracePt t="74502" x="2095500" y="2647950"/>
          <p14:tracePt t="74518" x="2085975" y="2647950"/>
          <p14:tracePt t="74535" x="2085975" y="2657475"/>
          <p14:tracePt t="74552" x="2076450" y="2657475"/>
          <p14:tracePt t="74821" x="2085975" y="2657475"/>
          <p14:tracePt t="74841" x="2095500" y="2657475"/>
          <p14:tracePt t="74853" x="2105025" y="2657475"/>
          <p14:tracePt t="74857" x="2114550" y="2657475"/>
          <p14:tracePt t="74870" x="2124075" y="2657475"/>
          <p14:tracePt t="74871" x="2143125" y="2657475"/>
          <p14:tracePt t="74885" x="2181225" y="2657475"/>
          <p14:tracePt t="74902" x="2228850" y="2657475"/>
          <p14:tracePt t="74918" x="2257425" y="2657475"/>
          <p14:tracePt t="74935" x="2286000" y="2657475"/>
          <p14:tracePt t="74952" x="2314575" y="2657475"/>
          <p14:tracePt t="74970" x="2343150" y="2657475"/>
          <p14:tracePt t="74985" x="2381250" y="2657475"/>
          <p14:tracePt t="75002" x="2409825" y="2657475"/>
          <p14:tracePt t="75019" x="2428875" y="2657475"/>
          <p14:tracePt t="75035" x="2447925" y="2657475"/>
          <p14:tracePt t="75052" x="2457450" y="2657475"/>
          <p14:tracePt t="75068" x="2476500" y="2657475"/>
          <p14:tracePt t="75085" x="2486025" y="2667000"/>
          <p14:tracePt t="75132" x="2495550" y="2667000"/>
          <p14:tracePt t="75149" x="2505075" y="2667000"/>
          <p14:tracePt t="75186" x="2514600" y="2667000"/>
          <p14:tracePt t="75201" x="2524125" y="2667000"/>
          <p14:tracePt t="75223" x="2533650" y="2667000"/>
          <p14:tracePt t="75226" x="2543175" y="2667000"/>
          <p14:tracePt t="75235" x="2571750" y="2667000"/>
          <p14:tracePt t="75252" x="2600325" y="2667000"/>
          <p14:tracePt t="75268" x="2647950" y="2667000"/>
          <p14:tracePt t="75285" x="2686050" y="2667000"/>
          <p14:tracePt t="75285" x="2705100" y="2667000"/>
          <p14:tracePt t="75302" x="2771775" y="2676525"/>
          <p14:tracePt t="75318" x="2847975" y="2676525"/>
          <p14:tracePt t="75335" x="2876550" y="2676525"/>
          <p14:tracePt t="75335" x="2895600" y="2676525"/>
          <p14:tracePt t="75352" x="2924175" y="2676525"/>
          <p14:tracePt t="75368" x="2952750" y="2676525"/>
          <p14:tracePt t="75385" x="2981325" y="2676525"/>
          <p14:tracePt t="75402" x="3000375" y="2676525"/>
          <p14:tracePt t="75419" x="3009900" y="2676525"/>
          <p14:tracePt t="75730" x="3019425" y="2676525"/>
          <p14:tracePt t="75738" x="3048000" y="2676525"/>
          <p14:tracePt t="75739" x="3124200" y="2686050"/>
          <p14:tracePt t="75754" x="3333750" y="2724150"/>
          <p14:tracePt t="75768" x="3562350" y="2752725"/>
          <p14:tracePt t="75785" x="3933825" y="2857500"/>
          <p14:tracePt t="75801" x="4324350" y="2990850"/>
          <p14:tracePt t="75818" x="4543425" y="3057525"/>
          <p14:tracePt t="75836" x="4848225" y="3171825"/>
          <p14:tracePt t="75851" x="5000625" y="3219450"/>
          <p14:tracePt t="75868" x="5057775" y="3248025"/>
          <p14:tracePt t="75885" x="5114925" y="3248025"/>
          <p14:tracePt t="75901" x="5124450" y="3248025"/>
          <p14:tracePt t="75918" x="5124450" y="3219450"/>
          <p14:tracePt t="76141" x="5124450" y="3228975"/>
          <p14:tracePt t="76148" x="5133975" y="3238500"/>
          <p14:tracePt t="76154" x="5143500" y="3257550"/>
          <p14:tracePt t="76157" x="5191125" y="3352800"/>
          <p14:tracePt t="76168" x="5410200" y="3629025"/>
          <p14:tracePt t="76185" x="5629275" y="3867150"/>
          <p14:tracePt t="76202" x="5800725" y="4057650"/>
          <p14:tracePt t="76218" x="6134100" y="4381500"/>
          <p14:tracePt t="76235" x="6267450" y="4495800"/>
          <p14:tracePt t="76251" x="6372225" y="4600575"/>
          <p14:tracePt t="76268" x="6400800" y="4638675"/>
          <p14:tracePt t="76490" x="6410325" y="4657725"/>
          <p14:tracePt t="76499" x="6419850" y="4667250"/>
          <p14:tracePt t="76503" x="6448425" y="4695825"/>
          <p14:tracePt t="76507" x="6543675" y="4772025"/>
          <p14:tracePt t="76518" x="6715125" y="4933950"/>
          <p14:tracePt t="76535" x="6962775" y="5210175"/>
          <p14:tracePt t="76551" x="7105650" y="5362575"/>
          <p14:tracePt t="76568" x="7181850" y="5429250"/>
          <p14:tracePt t="76585" x="7258050" y="5505450"/>
          <p14:tracePt t="76601" x="7305675" y="5534025"/>
          <p14:tracePt t="76618" x="7324725" y="5534025"/>
          <p14:tracePt t="76763" x="7324725" y="5543550"/>
          <p14:tracePt t="76778" x="7324725" y="5562600"/>
          <p14:tracePt t="76784" x="7324725" y="5572125"/>
          <p14:tracePt t="76787" x="7324725" y="5610225"/>
          <p14:tracePt t="76801" x="7324725" y="5695950"/>
          <p14:tracePt t="76818" x="7324725" y="5781675"/>
          <p14:tracePt t="76834" x="7324725" y="5886450"/>
          <p14:tracePt t="76852" x="7324725" y="5962650"/>
          <p14:tracePt t="76868" x="7315200" y="6000750"/>
          <p14:tracePt t="76884" x="7305675" y="6010275"/>
          <p14:tracePt t="76947" x="7296150" y="6010275"/>
          <p14:tracePt t="77154" x="7296150" y="6019800"/>
          <p14:tracePt t="77162" x="7296150" y="6029325"/>
          <p14:tracePt t="77162" x="7296150" y="6038850"/>
          <p14:tracePt t="77167" x="7305675" y="6067425"/>
          <p14:tracePt t="77184" x="7305675" y="6076950"/>
          <p14:tracePt t="77201" x="7305675" y="6086475"/>
          <p14:tracePt t="77253" x="7305675" y="6076950"/>
          <p14:tracePt t="77261" x="7296150" y="6048375"/>
          <p14:tracePt t="77267" x="7286625" y="6029325"/>
          <p14:tracePt t="77268" x="7267575" y="5981700"/>
          <p14:tracePt t="77284" x="7191375" y="5819775"/>
          <p14:tracePt t="77301" x="7115175" y="5600700"/>
          <p14:tracePt t="77318" x="7077075" y="5457825"/>
          <p14:tracePt t="77334" x="7058025" y="5410200"/>
          <p14:tracePt t="77351" x="7048500" y="5362575"/>
          <p14:tracePt t="77367" x="7048500" y="5353050"/>
          <p14:tracePt t="77384" x="7038975" y="5353050"/>
          <p14:tracePt t="77401" x="7038975" y="5343525"/>
          <p14:tracePt t="77444" x="7038975" y="5334000"/>
          <p14:tracePt t="77718" x="7029450" y="5314950"/>
          <p14:tracePt t="77725" x="6972300" y="5257800"/>
          <p14:tracePt t="77728" x="6905625" y="5191125"/>
          <p14:tracePt t="77737" x="6715125" y="4981575"/>
          <p14:tracePt t="77751" x="6515100" y="4838700"/>
          <p14:tracePt t="77768" x="6296025" y="4686300"/>
          <p14:tracePt t="77784" x="6124575" y="4524375"/>
          <p14:tracePt t="77801" x="6029325" y="4467225"/>
          <p14:tracePt t="77801" x="6000750" y="4448175"/>
          <p14:tracePt t="77818" x="5962650" y="4429125"/>
          <p14:tracePt t="77834" x="5934075" y="4400550"/>
          <p14:tracePt t="77851" x="5915025" y="4371975"/>
          <p14:tracePt t="78056" x="5895975" y="4371975"/>
          <p14:tracePt t="78060" x="5876925" y="4371975"/>
          <p14:tracePt t="78064" x="5848350" y="4362450"/>
          <p14:tracePt t="78072" x="5734050" y="4314825"/>
          <p14:tracePt t="78072" x="5657850" y="4286250"/>
          <p14:tracePt t="78084" x="5457825" y="4210050"/>
          <p14:tracePt t="78100" x="5086350" y="4095750"/>
          <p14:tracePt t="78117" x="4743450" y="3971925"/>
          <p14:tracePt t="78134" x="4533900" y="3876675"/>
          <p14:tracePt t="78151" x="4314825" y="3752850"/>
          <p14:tracePt t="78167" x="4238625" y="3705225"/>
          <p14:tracePt t="78167" x="4210050" y="3705225"/>
          <p14:tracePt t="78184" x="4181475" y="3686175"/>
          <p14:tracePt t="78201" x="4162425" y="3686175"/>
          <p14:tracePt t="78217" x="4152900" y="3686175"/>
          <p14:tracePt t="78252" x="4143375" y="3686175"/>
          <p14:tracePt t="78429" x="4133850" y="3686175"/>
          <p14:tracePt t="78433" x="4095750" y="3657600"/>
          <p14:tracePt t="78450" x="4067175" y="3648075"/>
          <p14:tracePt t="78451" x="3857625" y="3552825"/>
          <p14:tracePt t="78467" x="3543300" y="3409950"/>
          <p14:tracePt t="78483" x="3314700" y="3314700"/>
          <p14:tracePt t="78500" x="3057525" y="3228975"/>
          <p14:tracePt t="78517" x="2943225" y="3190875"/>
          <p14:tracePt t="78534" x="2895600" y="3181350"/>
          <p14:tracePt t="78551" x="2847975" y="3181350"/>
          <p14:tracePt t="78567" x="2828925" y="3171825"/>
          <p14:tracePt t="78584" x="2819400" y="3171825"/>
          <p14:tracePt t="78622" x="2809875" y="3171825"/>
          <p14:tracePt t="78694" x="2819400" y="3171825"/>
          <p14:tracePt t="78998" x="2819400" y="3162300"/>
          <p14:tracePt t="79883" x="2819400" y="3171825"/>
          <p14:tracePt t="81260" x="2819400" y="3181350"/>
          <p14:tracePt t="81285" x="2828925" y="3181350"/>
          <p14:tracePt t="81295" x="2838450" y="3181350"/>
          <p14:tracePt t="81306" x="2847975" y="3181350"/>
          <p14:tracePt t="81310" x="2857500" y="3181350"/>
          <p14:tracePt t="81317" x="2905125" y="3181350"/>
          <p14:tracePt t="81333" x="2971800" y="3190875"/>
          <p14:tracePt t="81350" x="3028950" y="3200400"/>
          <p14:tracePt t="81367" x="3095625" y="3228975"/>
          <p14:tracePt t="81383" x="3248025" y="3248025"/>
          <p14:tracePt t="81400" x="3314700" y="3276600"/>
          <p14:tracePt t="81417" x="3448050" y="3333750"/>
          <p14:tracePt t="81433" x="3629025" y="3409950"/>
          <p14:tracePt t="81450" x="3695700" y="3448050"/>
          <p14:tracePt t="81467" x="3848100" y="3543300"/>
          <p14:tracePt t="81483" x="4000500" y="3609975"/>
          <p14:tracePt t="81500" x="4076700" y="3648075"/>
          <p14:tracePt t="81517" x="4162425" y="3695700"/>
          <p14:tracePt t="81533" x="4229100" y="3724275"/>
          <p14:tracePt t="81550" x="4248150" y="3724275"/>
          <p14:tracePt t="81782" x="4248150" y="3733800"/>
          <p14:tracePt t="81806" x="4257675" y="3743325"/>
          <p14:tracePt t="81816" x="4305300" y="3762375"/>
          <p14:tracePt t="81817" x="4391025" y="3790950"/>
          <p14:tracePt t="81833" x="4533900" y="3848100"/>
          <p14:tracePt t="81850" x="4857750" y="4000500"/>
          <p14:tracePt t="81867" x="5143500" y="4124325"/>
          <p14:tracePt t="81884" x="5400675" y="4238625"/>
          <p14:tracePt t="81900" x="5638800" y="4371975"/>
          <p14:tracePt t="81916" x="5724525" y="4410075"/>
          <p14:tracePt t="81933" x="5810250" y="4448175"/>
          <p14:tracePt t="81933" x="5829300" y="4457700"/>
          <p14:tracePt t="82183" x="5838825" y="4467225"/>
          <p14:tracePt t="82191" x="5857875" y="4476750"/>
          <p14:tracePt t="82200" x="5915025" y="4514850"/>
          <p14:tracePt t="82201" x="5981700" y="4552950"/>
          <p14:tracePt t="82217" x="6181725" y="4676775"/>
          <p14:tracePt t="82233" x="6400800" y="4800600"/>
          <p14:tracePt t="82250" x="6553200" y="4867275"/>
          <p14:tracePt t="82266" x="6648450" y="4933950"/>
          <p14:tracePt t="82284" x="6791325" y="5019675"/>
          <p14:tracePt t="82300" x="6848475" y="5038725"/>
          <p14:tracePt t="82316" x="6886575" y="5057775"/>
          <p14:tracePt t="82316" x="6905625" y="5057775"/>
          <p14:tracePt t="82336" x="6934200" y="5076825"/>
          <p14:tracePt t="82350" x="6953250" y="5076825"/>
          <p14:tracePt t="82366" x="6981825" y="5076825"/>
          <p14:tracePt t="82382" x="7000875" y="5086350"/>
          <p14:tracePt t="82399" x="7010400" y="5086350"/>
          <p14:tracePt t="82416" x="7029450" y="5086350"/>
          <p14:tracePt t="82433" x="7048500" y="5086350"/>
          <p14:tracePt t="82450" x="7058025" y="5086350"/>
          <p14:tracePt t="82484" x="7067550" y="5086350"/>
          <p14:tracePt t="82505" x="7077075" y="5086350"/>
          <p14:tracePt t="82518" x="7086600" y="5086350"/>
          <p14:tracePt t="82521" x="7096125" y="5086350"/>
          <p14:tracePt t="82533" x="7096125" y="5067300"/>
          <p14:tracePt t="82804" x="7115175" y="5067300"/>
          <p14:tracePt t="82822" x="7134225" y="5057775"/>
          <p14:tracePt t="82823" x="7153275" y="5057775"/>
          <p14:tracePt t="82832" x="7172325" y="5048250"/>
          <p14:tracePt t="82849" x="7191375" y="5038725"/>
          <p14:tracePt t="82866" x="7210425" y="5038725"/>
          <p14:tracePt t="82883" x="7219950" y="5038725"/>
          <p14:tracePt t="82899" x="7239000" y="5038725"/>
          <p14:tracePt t="82916" x="7248525" y="5038725"/>
          <p14:tracePt t="82955" x="7258050" y="5038725"/>
          <p14:tracePt t="82975" x="7267575" y="5038725"/>
          <p14:tracePt t="83004" x="7267575" y="5048250"/>
          <p14:tracePt t="83012" x="7277100" y="5048250"/>
          <p14:tracePt t="83037" x="7277100" y="5057775"/>
          <p14:tracePt t="83132" x="7286625" y="5057775"/>
          <p14:tracePt t="83138" x="7286625" y="5067300"/>
          <p14:tracePt t="83149" x="7286625" y="5076825"/>
          <p14:tracePt t="83150" x="7286625" y="5095875"/>
          <p14:tracePt t="83166" x="7286625" y="5114925"/>
          <p14:tracePt t="83182" x="7286625" y="5143500"/>
          <p14:tracePt t="83199" x="7286625" y="5153025"/>
          <p14:tracePt t="83236" x="7286625" y="5162550"/>
          <p14:tracePt t="83255" x="7286625" y="5172075"/>
          <p14:tracePt t="83256" x="7286625" y="5181600"/>
          <p14:tracePt t="83286" x="7277100" y="5181600"/>
          <p14:tracePt t="83286" x="7277100" y="5191125"/>
          <p14:tracePt t="83299" x="7267575" y="5210175"/>
          <p14:tracePt t="83335" x="7258050" y="5210175"/>
          <p14:tracePt t="83353" x="7258050" y="5219700"/>
          <p14:tracePt t="83377" x="7248525" y="5219700"/>
          <p14:tracePt t="83389" x="7248525" y="5229225"/>
          <p14:tracePt t="83401" x="7239000" y="5229225"/>
          <p14:tracePt t="83402" x="7239000" y="5238750"/>
          <p14:tracePt t="83416" x="7229475" y="5257800"/>
          <p14:tracePt t="83432" x="7219950" y="5267325"/>
          <p14:tracePt t="83449" x="7181850" y="5286375"/>
          <p14:tracePt t="83466" x="7143750" y="5305425"/>
          <p14:tracePt t="83483" x="7067550" y="5343525"/>
          <p14:tracePt t="83499" x="6972300" y="5381625"/>
          <p14:tracePt t="83516" x="6924675" y="5391150"/>
          <p14:tracePt t="83533" x="6877050" y="5400675"/>
          <p14:tracePt t="83549" x="6858000" y="5400675"/>
          <p14:tracePt t="83772" x="6848475" y="5400675"/>
          <p14:tracePt t="83787" x="6829425" y="5400675"/>
          <p14:tracePt t="83788" x="6753225" y="5391150"/>
          <p14:tracePt t="83799" x="6610350" y="5381625"/>
          <p14:tracePt t="83816" x="6296025" y="5400675"/>
          <p14:tracePt t="83833" x="5915025" y="5476875"/>
          <p14:tracePt t="83849" x="5648325" y="5534025"/>
          <p14:tracePt t="83866" x="5238750" y="5600700"/>
          <p14:tracePt t="83883" x="4800600" y="5667375"/>
          <p14:tracePt t="83899" x="4543425" y="5686425"/>
          <p14:tracePt t="83916" x="4238625" y="5724525"/>
          <p14:tracePt t="83933" x="4038600" y="5762625"/>
          <p14:tracePt t="83949" x="4000500" y="5762625"/>
          <p14:tracePt t="83966" x="3990975" y="5762625"/>
          <p14:tracePt t="84189" x="3981450" y="5762625"/>
          <p14:tracePt t="84196" x="3971925" y="5772150"/>
          <p14:tracePt t="84203" x="3933825" y="5772150"/>
          <p14:tracePt t="84206" x="3771900" y="5772150"/>
          <p14:tracePt t="84217" x="3438525" y="5753100"/>
          <p14:tracePt t="84232" x="3171825" y="5715000"/>
          <p14:tracePt t="84249" x="2914650" y="5686425"/>
          <p14:tracePt t="84266" x="2438400" y="5600700"/>
          <p14:tracePt t="84282" x="2247900" y="5543550"/>
          <p14:tracePt t="84300" x="2105025" y="5505450"/>
          <p14:tracePt t="84300" x="2057400" y="5486400"/>
          <p14:tracePt t="84316" x="2000250" y="5448300"/>
          <p14:tracePt t="84332" x="1981200" y="5429250"/>
          <p14:tracePt t="84349" x="1962150" y="5410200"/>
          <p14:tracePt t="84366" x="1962150" y="5400675"/>
          <p14:tracePt t="84382" x="1952625" y="5391150"/>
          <p14:tracePt t="84611" x="1952625" y="5381625"/>
          <p14:tracePt t="84614" x="1952625" y="5372100"/>
          <p14:tracePt t="84622" x="1933575" y="5353050"/>
          <p14:tracePt t="84632" x="1924050" y="5324475"/>
          <p14:tracePt t="84648" x="1914525" y="5314950"/>
          <p14:tracePt t="84665" x="1914525" y="5305425"/>
          <p14:tracePt t="84705" x="1914525" y="5295900"/>
          <p14:tracePt t="84728" x="1914525" y="5286375"/>
          <p14:tracePt t="84754" x="1914525" y="5276850"/>
          <p14:tracePt t="84784" x="1924050" y="5276850"/>
          <p14:tracePt t="84788" x="1924050" y="5267325"/>
          <p14:tracePt t="92183" x="1914525" y="5267325"/>
          <p14:tracePt t="92198" x="1905000" y="5267325"/>
          <p14:tracePt t="92199" x="1895475" y="5276850"/>
          <p14:tracePt t="92244" x="1885950" y="5276850"/>
          <p14:tracePt t="92272" x="1885950" y="5286375"/>
          <p14:tracePt t="92284" x="1885950" y="5305425"/>
          <p14:tracePt t="92292" x="1895475" y="5305425"/>
          <p14:tracePt t="92296" x="1943100" y="5353050"/>
          <p14:tracePt t="92313" x="2009775" y="5410200"/>
          <p14:tracePt t="92330" x="2152650" y="5524500"/>
          <p14:tracePt t="92346" x="2295525" y="5638800"/>
          <p14:tracePt t="92363" x="2381250" y="5695950"/>
          <p14:tracePt t="92380" x="2486025" y="5743575"/>
          <p14:tracePt t="92396" x="2524125" y="5753100"/>
          <p14:tracePt t="92438" x="2533650" y="5753100"/>
          <p14:tracePt t="92524" x="2533650" y="5743575"/>
          <p14:tracePt t="92534" x="2533650" y="5734050"/>
          <p14:tracePt t="92535" x="2533650" y="5705475"/>
          <p14:tracePt t="92546" x="2524125" y="5648325"/>
          <p14:tracePt t="92563" x="2524125" y="5610225"/>
          <p14:tracePt t="92580" x="2524125" y="5581650"/>
          <p14:tracePt t="92596" x="2524125" y="5562600"/>
          <p14:tracePt t="92613" x="2514600" y="5553075"/>
          <p14:tracePt t="92629" x="2514600" y="5534025"/>
          <p14:tracePt t="92646" x="2495550" y="5514975"/>
          <p14:tracePt t="92663" x="2495550" y="5505450"/>
          <p14:tracePt t="92680" x="2486025" y="5495925"/>
          <p14:tracePt t="92696" x="2476500" y="5495925"/>
          <p14:tracePt t="92713" x="2466975" y="5486400"/>
          <p14:tracePt t="92730" x="2438400" y="5467350"/>
          <p14:tracePt t="92746" x="2428875" y="5457825"/>
          <p14:tracePt t="92763" x="2419350" y="5448300"/>
          <p14:tracePt t="92780" x="2400300" y="5438775"/>
          <p14:tracePt t="92796" x="2390775" y="5429250"/>
          <p14:tracePt t="92813" x="2371725" y="5429250"/>
          <p14:tracePt t="92829" x="2371725" y="5419725"/>
          <p14:tracePt t="93090" x="2362200" y="5419725"/>
          <p14:tracePt t="93094" x="2352675" y="5419725"/>
          <p14:tracePt t="93106" x="2333625" y="5419725"/>
          <p14:tracePt t="93118" x="2295525" y="5391150"/>
          <p14:tracePt t="93119" x="2276475" y="5372100"/>
          <p14:tracePt t="93129" x="2238375" y="5334000"/>
          <p14:tracePt t="93146" x="2219325" y="5314950"/>
          <p14:tracePt t="93163" x="2181225" y="5267325"/>
          <p14:tracePt t="93179" x="2143125" y="5200650"/>
          <p14:tracePt t="93196" x="2114550" y="5172075"/>
          <p14:tracePt t="93213" x="2095500" y="5133975"/>
          <p14:tracePt t="93229" x="2095500" y="5124450"/>
          <p14:tracePt t="93246" x="2085975" y="5124450"/>
          <p14:tracePt t="94817" x="2076450" y="5124450"/>
          <p14:tracePt t="94843" x="2076450" y="5114925"/>
          <p14:tracePt t="94854" x="2066925" y="5114925"/>
          <p14:tracePt t="94862" x="2057400" y="5095875"/>
          <p14:tracePt t="94885" x="2057400" y="5086350"/>
          <p14:tracePt t="94886" x="2047875" y="5076825"/>
          <p14:tracePt t="94895" x="2038350" y="5067300"/>
          <p14:tracePt t="94895" x="2028825" y="5057775"/>
          <p14:tracePt t="94912" x="2019300" y="5029200"/>
          <p14:tracePt t="94929" x="2000250" y="5000625"/>
          <p14:tracePt t="94945" x="1981200" y="4981575"/>
          <p14:tracePt t="94962" x="1952625" y="4962525"/>
          <p14:tracePt t="94979" x="1943100" y="4953000"/>
          <p14:tracePt t="94995" x="1933575" y="4943475"/>
          <p14:tracePt t="95012" x="1924050" y="4933950"/>
          <p14:tracePt t="95050" x="1914525" y="4924425"/>
          <p14:tracePt t="95079" x="1905000" y="4924425"/>
          <p14:tracePt t="95101" x="1895475" y="4914900"/>
          <p14:tracePt t="95112" x="1895475" y="4905375"/>
          <p14:tracePt t="95113" x="1895475" y="4895850"/>
          <p14:tracePt t="95128" x="1895475" y="4886325"/>
          <p14:tracePt t="95175" x="1895475" y="4876800"/>
          <p14:tracePt t="95188" x="1895475" y="4867275"/>
          <p14:tracePt t="95200" x="1895475" y="4857750"/>
          <p14:tracePt t="95200" x="1895475" y="4848225"/>
          <p14:tracePt t="95241" x="1895475" y="4838700"/>
          <p14:tracePt t="95245" x="1895475" y="4829175"/>
          <p14:tracePt t="95289" x="1895475" y="4819650"/>
          <p14:tracePt t="95303" x="1905000" y="4819650"/>
          <p14:tracePt t="95337" x="1914525" y="4810125"/>
          <p14:tracePt t="95361" x="1924050" y="4810125"/>
          <p14:tracePt t="95389" x="1933575" y="4810125"/>
          <p14:tracePt t="95410" x="1943100" y="4810125"/>
          <p14:tracePt t="95425" x="1952625" y="4810125"/>
          <p14:tracePt t="95446" x="1962150" y="4800600"/>
          <p14:tracePt t="95458" x="1971675" y="4800600"/>
          <p14:tracePt t="95475" x="1981200" y="4800600"/>
          <p14:tracePt t="95487" x="1990725" y="4800600"/>
          <p14:tracePt t="95508" x="2000250" y="4800600"/>
          <p14:tracePt t="95512" x="2009775" y="4800600"/>
          <p14:tracePt t="95525" x="2009775" y="4810125"/>
          <p14:tracePt t="95528" x="2019300" y="4829175"/>
          <p14:tracePt t="95545" x="2038350" y="4857750"/>
          <p14:tracePt t="95562" x="2047875" y="4867275"/>
          <p14:tracePt t="95596" x="2057400" y="4876800"/>
          <p14:tracePt t="95596" x="2066925" y="4895850"/>
          <p14:tracePt t="95612" x="2066925" y="4905375"/>
          <p14:tracePt t="95628" x="2076450" y="4924425"/>
          <p14:tracePt t="95645" x="2076450" y="4943475"/>
          <p14:tracePt t="95662" x="2076450" y="4953000"/>
          <p14:tracePt t="95678" x="2076450" y="4962525"/>
          <p14:tracePt t="95695" x="2076450" y="4972050"/>
          <p14:tracePt t="95712" x="2076450" y="4981575"/>
          <p14:tracePt t="95728" x="2076450" y="4991100"/>
          <p14:tracePt t="95745" x="2057400" y="5010150"/>
          <p14:tracePt t="95761" x="2047875" y="5019675"/>
          <p14:tracePt t="95779" x="2047875" y="5029200"/>
          <p14:tracePt t="95795" x="2038350" y="5029200"/>
          <p14:tracePt t="95812" x="2028825" y="5029200"/>
          <p14:tracePt t="95828" x="2019300" y="5038725"/>
          <p14:tracePt t="95845" x="2009775" y="5038725"/>
          <p14:tracePt t="95861" x="2000250" y="5038725"/>
          <p14:tracePt t="95878" x="1990725" y="5038725"/>
          <p14:tracePt t="95895" x="1971675" y="5029200"/>
          <p14:tracePt t="95911" x="1962150" y="5019675"/>
          <p14:tracePt t="95928" x="1943100" y="5000625"/>
          <p14:tracePt t="95945" x="1933575" y="4981575"/>
          <p14:tracePt t="95961" x="1924050" y="4972050"/>
          <p14:tracePt t="95978" x="1924050" y="4962525"/>
          <p14:tracePt t="95995" x="1914525" y="4943475"/>
          <p14:tracePt t="96030" x="1914525" y="4933950"/>
          <p14:tracePt t="96047" x="1914525" y="4924425"/>
          <p14:tracePt t="96092" x="1914525" y="4914900"/>
          <p14:tracePt t="96105" x="1914525" y="4905375"/>
          <p14:tracePt t="96235" x="1924050" y="4905375"/>
          <p14:tracePt t="96256" x="1933575" y="4905375"/>
          <p14:tracePt t="96266" x="1943100" y="4905375"/>
          <p14:tracePt t="96270" x="1943100" y="4914900"/>
          <p14:tracePt t="96278" x="1952625" y="4914900"/>
          <p14:tracePt t="96294" x="1971675" y="4924425"/>
          <p14:tracePt t="96329" x="1971675" y="4933950"/>
          <p14:tracePt t="96596" x="1981200" y="4933950"/>
          <p14:tracePt t="97009" x="1981200" y="4943475"/>
          <p14:tracePt t="97047" x="1981200" y="4953000"/>
          <p14:tracePt t="98294" x="1990725" y="4953000"/>
          <p14:tracePt t="98310" x="2000250" y="4953000"/>
          <p14:tracePt t="98316" x="2009775" y="4953000"/>
          <p14:tracePt t="98327" x="2019300" y="4953000"/>
          <p14:tracePt t="98328" x="2076450" y="4953000"/>
          <p14:tracePt t="98344" x="2114550" y="4962525"/>
          <p14:tracePt t="98361" x="2133600" y="4972050"/>
          <p14:tracePt t="98377" x="2152650" y="4972050"/>
          <p14:tracePt t="98394" x="2200275" y="4972050"/>
          <p14:tracePt t="98411" x="2238375" y="4981575"/>
          <p14:tracePt t="98427" x="2257425" y="4991100"/>
          <p14:tracePt t="98444" x="2305050" y="4991100"/>
          <p14:tracePt t="98462" x="2343150" y="4991100"/>
          <p14:tracePt t="98482" x="2352675" y="4991100"/>
          <p14:tracePt t="98494" x="2390775" y="4991100"/>
          <p14:tracePt t="98511" x="2438400" y="4991100"/>
          <p14:tracePt t="98527" x="2476500" y="4991100"/>
          <p14:tracePt t="98544" x="2505075" y="4991100"/>
          <p14:tracePt t="98561" x="2524125" y="4991100"/>
          <p14:tracePt t="98577" x="2562225" y="4991100"/>
          <p14:tracePt t="98594" x="2628900" y="4991100"/>
          <p14:tracePt t="98610" x="2676525" y="4991100"/>
          <p14:tracePt t="98627" x="2733675" y="4991100"/>
          <p14:tracePt t="98644" x="2781300" y="4991100"/>
          <p14:tracePt t="98660" x="2828925" y="4991100"/>
          <p14:tracePt t="98676" x="2867025" y="4991100"/>
          <p14:tracePt t="98693" x="2914650" y="4972050"/>
          <p14:tracePt t="98710" x="2943225" y="4972050"/>
          <p14:tracePt t="98727" x="2971800" y="4972050"/>
          <p14:tracePt t="98744" x="3038475" y="4972050"/>
          <p14:tracePt t="98760" x="3067050" y="4972050"/>
          <p14:tracePt t="98777" x="3105150" y="4972050"/>
          <p14:tracePt t="98794" x="3143250" y="4972050"/>
          <p14:tracePt t="98810" x="3162300" y="4962525"/>
          <p14:tracePt t="98827" x="3209925" y="4962525"/>
          <p14:tracePt t="98843" x="3257550" y="4962525"/>
          <p14:tracePt t="98860" x="3305175" y="4953000"/>
          <p14:tracePt t="98877" x="3352800" y="4953000"/>
          <p14:tracePt t="98894" x="3419475" y="4943475"/>
          <p14:tracePt t="98910" x="3467100" y="4933950"/>
          <p14:tracePt t="98926" x="3514725" y="4933950"/>
          <p14:tracePt t="98943" x="3543300" y="4933950"/>
          <p14:tracePt t="98959" x="3571875" y="4933950"/>
          <p14:tracePt t="98976" x="3629025" y="4933950"/>
          <p14:tracePt t="98993" x="3676650" y="4924425"/>
          <p14:tracePt t="99009" x="3695700" y="4924425"/>
          <p14:tracePt t="99026" x="3695700" y="4914900"/>
          <p14:tracePt t="99329" x="3705225" y="4914900"/>
          <p14:tracePt t="99336" x="3724275" y="4914900"/>
          <p14:tracePt t="99340" x="3752850" y="4905375"/>
          <p14:tracePt t="99360" x="3990975" y="4895850"/>
          <p14:tracePt t="99361" x="4210050" y="4895850"/>
          <p14:tracePt t="99361" x="4314825" y="4895850"/>
          <p14:tracePt t="99377" x="4533900" y="4895850"/>
          <p14:tracePt t="99393" x="4886325" y="4895850"/>
          <p14:tracePt t="99410" x="5181600" y="4895850"/>
          <p14:tracePt t="99427" x="5419725" y="4905375"/>
          <p14:tracePt t="99444" x="5629275" y="4933950"/>
          <p14:tracePt t="99460" x="5857875" y="4972050"/>
          <p14:tracePt t="99477" x="5953125" y="4981575"/>
          <p14:tracePt t="99494" x="6029325" y="4981575"/>
          <p14:tracePt t="99510" x="6076950" y="4981575"/>
          <p14:tracePt t="99527" x="6105525" y="4991100"/>
          <p14:tracePt t="99544" x="6134100" y="5000625"/>
          <p14:tracePt t="99560" x="6153150" y="5010150"/>
          <p14:tracePt t="99577" x="6162675" y="5010150"/>
          <p14:tracePt t="99593" x="6181725" y="5010150"/>
          <p14:tracePt t="99610" x="6210300" y="5010150"/>
          <p14:tracePt t="99646" x="6210300" y="5019675"/>
          <p14:tracePt t="99647" x="6219825" y="5019675"/>
          <p14:tracePt t="99660" x="6248400" y="5029200"/>
          <p14:tracePt t="99677" x="6267450" y="5029200"/>
          <p14:tracePt t="99693" x="6276975" y="5029200"/>
          <p14:tracePt t="99710" x="6286500" y="5029200"/>
          <p14:tracePt t="99726" x="6286500" y="5038725"/>
          <p14:tracePt t="100149" x="6296025" y="5038725"/>
          <p14:tracePt t="100154" x="6305550" y="5048250"/>
          <p14:tracePt t="100158" x="6305550" y="5057775"/>
          <p14:tracePt t="100169" x="6305550" y="5067300"/>
          <p14:tracePt t="100176" x="6305550" y="5105400"/>
          <p14:tracePt t="100193" x="6305550" y="5181600"/>
          <p14:tracePt t="100209" x="6305550" y="5219700"/>
          <p14:tracePt t="100226" x="6305550" y="5248275"/>
          <p14:tracePt t="100243" x="6276975" y="5343525"/>
          <p14:tracePt t="100259" x="6257925" y="5381625"/>
          <p14:tracePt t="100276" x="6219825" y="5438775"/>
          <p14:tracePt t="100293" x="6172200" y="5476875"/>
          <p14:tracePt t="100310" x="6134100" y="5495925"/>
          <p14:tracePt t="100326" x="6086475" y="5543550"/>
          <p14:tracePt t="100344" x="6019800" y="5581650"/>
          <p14:tracePt t="100360" x="5953125" y="5610225"/>
          <p14:tracePt t="100376" x="5876925" y="5648325"/>
          <p14:tracePt t="100393" x="5810250" y="5676900"/>
          <p14:tracePt t="100410" x="5724525" y="5695950"/>
          <p14:tracePt t="100426" x="5629275" y="5715000"/>
          <p14:tracePt t="100443" x="5524500" y="5753100"/>
          <p14:tracePt t="100460" x="5438775" y="5791200"/>
          <p14:tracePt t="100476" x="5219700" y="5838825"/>
          <p14:tracePt t="100476" x="5162550" y="5838825"/>
          <p14:tracePt t="100493" x="5057775" y="5848350"/>
          <p14:tracePt t="100510" x="4867275" y="5857875"/>
          <p14:tracePt t="100526" x="4762500" y="5857875"/>
          <p14:tracePt t="100547" x="4705350" y="5857875"/>
          <p14:tracePt t="100560" x="4629150" y="5848350"/>
          <p14:tracePt t="100576" x="4562475" y="5838825"/>
          <p14:tracePt t="100593" x="4505325" y="5819775"/>
          <p14:tracePt t="100610" x="4438650" y="5791200"/>
          <p14:tracePt t="100626" x="4352925" y="5781675"/>
          <p14:tracePt t="100643" x="4324350" y="5772150"/>
          <p14:tracePt t="100660" x="4305300" y="5762625"/>
          <p14:tracePt t="100677" x="4305300" y="5753100"/>
          <p14:tracePt t="100693" x="4295775" y="5753100"/>
          <p14:tracePt t="100984" x="4276725" y="5753100"/>
          <p14:tracePt t="100988" x="3990975" y="5743575"/>
          <p14:tracePt t="101025" x="3819525" y="5753100"/>
          <p14:tracePt t="101025" x="3676650" y="5753100"/>
          <p14:tracePt t="101042" x="3457575" y="5753100"/>
          <p14:tracePt t="101058" x="3181350" y="5743575"/>
          <p14:tracePt t="101075" x="2981325" y="5705475"/>
          <p14:tracePt t="101092" x="2705100" y="5667375"/>
          <p14:tracePt t="101109" x="2428875" y="5562600"/>
          <p14:tracePt t="101126" x="2295525" y="5505450"/>
          <p14:tracePt t="101143" x="2133600" y="5419725"/>
          <p14:tracePt t="101159" x="2028825" y="5362575"/>
          <p14:tracePt t="101176" x="2009775" y="5343525"/>
          <p14:tracePt t="101194" x="1990725" y="5324475"/>
          <p14:tracePt t="101209" x="1962150" y="5314950"/>
          <p14:tracePt t="101225" x="1952625" y="5305425"/>
          <p14:tracePt t="101482" x="1943100" y="5305425"/>
          <p14:tracePt t="101491" x="1943100" y="5295900"/>
          <p14:tracePt t="101495" x="1943100" y="5286375"/>
          <p14:tracePt t="101498" x="1924050" y="5257800"/>
          <p14:tracePt t="101509" x="1924050" y="5229225"/>
          <p14:tracePt t="101526" x="1905000" y="5172075"/>
          <p14:tracePt t="101542" x="1895475" y="5143500"/>
          <p14:tracePt t="101559" x="1895475" y="5114925"/>
          <p14:tracePt t="101576" x="1895475" y="5105400"/>
          <p14:tracePt t="101592" x="1895475" y="5086350"/>
          <p14:tracePt t="101649" x="1895475" y="5076825"/>
          <p14:tracePt t="107041" x="1885950" y="5067300"/>
          <p14:tracePt t="107053" x="1885950" y="5057775"/>
          <p14:tracePt t="107063" x="1885950" y="5048250"/>
          <p14:tracePt t="107063" x="1885950" y="5038725"/>
          <p14:tracePt t="107074" x="1885950" y="4924425"/>
          <p14:tracePt t="107091" x="1905000" y="4838700"/>
          <p14:tracePt t="107108" x="1924050" y="4743450"/>
          <p14:tracePt t="107124" x="1943100" y="4610100"/>
          <p14:tracePt t="107141" x="1962150" y="4552950"/>
          <p14:tracePt t="107158" x="1990725" y="4410075"/>
          <p14:tracePt t="107174" x="2000250" y="4343400"/>
          <p14:tracePt t="107191" x="2009775" y="4324350"/>
          <p14:tracePt t="107208" x="2019300" y="4324350"/>
          <p14:tracePt t="107398" x="2019300" y="4314825"/>
          <p14:tracePt t="107402" x="2019300" y="4305300"/>
          <p14:tracePt t="107408" x="2019300" y="4295775"/>
          <p14:tracePt t="107413" x="2019300" y="4257675"/>
          <p14:tracePt t="107424" x="2019300" y="4219575"/>
          <p14:tracePt t="107441" x="2028825" y="4152900"/>
          <p14:tracePt t="107457" x="2038350" y="4105275"/>
          <p14:tracePt t="107457" x="2047875" y="4086225"/>
          <p14:tracePt t="107475" x="2057400" y="4048125"/>
          <p14:tracePt t="107491" x="2076450" y="4010025"/>
          <p14:tracePt t="107508" x="2085975" y="3990975"/>
          <p14:tracePt t="107524" x="2095500" y="3981450"/>
          <p14:tracePt t="107541" x="2105025" y="3971925"/>
          <p14:tracePt t="107558" x="2114550" y="3971925"/>
          <p14:tracePt t="107594" x="2114550" y="3962400"/>
          <p14:tracePt t="107706" x="2124075" y="3952875"/>
          <p14:tracePt t="107740" x="2124075" y="3943350"/>
          <p14:tracePt t="107762" x="2133600" y="3933825"/>
          <p14:tracePt t="107768" x="2133600" y="3924300"/>
          <p14:tracePt t="107781" x="2133600" y="3914775"/>
          <p14:tracePt t="107783" x="2133600" y="3905250"/>
          <p14:tracePt t="107790" x="2133600" y="3867150"/>
          <p14:tracePt t="107807" x="2152650" y="3800475"/>
          <p14:tracePt t="107824" x="2162175" y="3771900"/>
          <p14:tracePt t="107840" x="2181225" y="3743325"/>
          <p14:tracePt t="107857" x="2190750" y="3714750"/>
          <p14:tracePt t="107906" x="2200275" y="3714750"/>
          <p14:tracePt t="107918" x="2200275" y="3705225"/>
          <p14:tracePt t="107942" x="2209800" y="3705225"/>
          <p14:tracePt t="108514" x="2219325" y="3705225"/>
          <p14:tracePt t="108538" x="2238375" y="3705225"/>
          <p14:tracePt t="108550" x="2247900" y="3705225"/>
          <p14:tracePt t="108562" x="2257425" y="3705225"/>
          <p14:tracePt t="108563" x="2266950" y="3705225"/>
          <p14:tracePt t="108574" x="2276475" y="3695700"/>
          <p14:tracePt t="108590" x="2286000" y="3695700"/>
          <p14:tracePt t="108607" x="2295525" y="3695700"/>
          <p14:tracePt t="108624" x="2314575" y="3695700"/>
          <p14:tracePt t="108640" x="2324100" y="3695700"/>
          <p14:tracePt t="108640" x="2333625" y="3695700"/>
          <p14:tracePt t="108657" x="2352675" y="3695700"/>
          <p14:tracePt t="108674" x="2381250" y="3695700"/>
          <p14:tracePt t="108690" x="2409825" y="3695700"/>
          <p14:tracePt t="108707" x="2428875" y="3686175"/>
          <p14:tracePt t="108724" x="2438400" y="3686175"/>
          <p14:tracePt t="109023" x="2447925" y="3686175"/>
          <p14:tracePt t="109052" x="2457450" y="3686175"/>
          <p14:tracePt t="109072" x="2466975" y="3686175"/>
          <p14:tracePt t="109077" x="2466975" y="3676650"/>
          <p14:tracePt t="109090" x="2476500" y="3676650"/>
          <p14:tracePt t="109091" x="2495550" y="3676650"/>
          <p14:tracePt t="109107" x="2514600" y="3667125"/>
          <p14:tracePt t="109124" x="2533650" y="3667125"/>
          <p14:tracePt t="109140" x="2552700" y="3657600"/>
          <p14:tracePt t="109157" x="2581275" y="3657600"/>
          <p14:tracePt t="109174" x="2600325" y="3657600"/>
          <p14:tracePt t="109190" x="2628900" y="3657600"/>
          <p14:tracePt t="109207" x="2657475" y="3667125"/>
          <p14:tracePt t="109223" x="2705100" y="3667125"/>
          <p14:tracePt t="109240" x="2733675" y="3667125"/>
          <p14:tracePt t="109257" x="2790825" y="3667125"/>
          <p14:tracePt t="109273" x="2828925" y="3667125"/>
          <p14:tracePt t="109290" x="2857500" y="3667125"/>
          <p14:tracePt t="109307" x="2905125" y="3676650"/>
          <p14:tracePt t="109323" x="2933700" y="3676650"/>
          <p14:tracePt t="109340" x="2952750" y="3676650"/>
          <p14:tracePt t="109357" x="2971800" y="3676650"/>
          <p14:tracePt t="109395" x="2981325" y="3676650"/>
          <p14:tracePt t="110592" x="2981325" y="3686175"/>
          <p14:tracePt t="110896" x="2981325" y="3695700"/>
          <p14:tracePt t="110909" x="2981325" y="3705225"/>
          <p14:tracePt t="110928" x="2971800" y="3714750"/>
          <p14:tracePt t="118556" x="2971800" y="3705225"/>
          <p14:tracePt t="118568" x="2971800" y="3695700"/>
          <p14:tracePt t="118581" x="2971800" y="3686175"/>
          <p14:tracePt t="118593" x="2981325" y="3676650"/>
          <p14:tracePt t="118594" x="2981325" y="3667125"/>
          <p14:tracePt t="118602" x="3000375" y="3657600"/>
          <p14:tracePt t="118619" x="3009900" y="3657600"/>
          <p14:tracePt t="118669" x="3009900" y="3648075"/>
          <p14:tracePt t="118694" x="3009900" y="3638550"/>
          <p14:tracePt t="118709" x="3009900" y="3629025"/>
          <p14:tracePt t="118719" x="2962275" y="3590925"/>
          <p14:tracePt t="118720" x="2847975" y="3495675"/>
          <p14:tracePt t="118736" x="2562225" y="3295650"/>
          <p14:tracePt t="118752" x="2400300" y="3171825"/>
          <p14:tracePt t="118769" x="2190750" y="2981325"/>
          <p14:tracePt t="118786" x="2114550" y="2914650"/>
          <p14:tracePt t="118803" x="2085975" y="2886075"/>
          <p14:tracePt t="118819" x="2085975" y="2876550"/>
          <p14:tracePt t="119088" x="2085975" y="2867025"/>
          <p14:tracePt t="119095" x="2076450" y="2857500"/>
          <p14:tracePt t="119095" x="2057400" y="2828925"/>
          <p14:tracePt t="119102" x="1990725" y="2743200"/>
          <p14:tracePt t="119119" x="1885950" y="2609850"/>
          <p14:tracePt t="119136" x="1714500" y="2438400"/>
          <p14:tracePt t="119153" x="1600200" y="2314575"/>
          <p14:tracePt t="119153" x="1562100" y="2276475"/>
          <p14:tracePt t="119169" x="1524000" y="2228850"/>
          <p14:tracePt t="119186" x="1495425" y="2190750"/>
          <p14:tracePt t="119202" x="1476375" y="2181225"/>
          <p14:tracePt t="119219" x="1457325" y="2171700"/>
          <p14:tracePt t="119236" x="1447800" y="2162175"/>
          <p14:tracePt t="119332" x="1447800" y="2152650"/>
          <p14:tracePt t="119378" x="1438275" y="2152650"/>
          <p14:tracePt t="119391" x="1438275" y="2143125"/>
          <p14:tracePt t="119391" x="1438275" y="2133600"/>
          <p14:tracePt t="119402" x="1428750" y="2124075"/>
          <p14:tracePt t="119419" x="1428750" y="2114550"/>
          <p14:tracePt t="119436" x="1428750" y="2105025"/>
          <p14:tracePt t="119452" x="1419225" y="2095500"/>
          <p14:tracePt t="119506" x="1409700" y="2095500"/>
          <p14:tracePt t="119585" x="1409700" y="2105025"/>
          <p14:tracePt t="119607" x="1409700" y="2114550"/>
          <p14:tracePt t="119608" x="1419225" y="2133600"/>
          <p14:tracePt t="119619" x="1419225" y="2143125"/>
          <p14:tracePt t="119619" x="1419225" y="2162175"/>
          <p14:tracePt t="119636" x="1428750" y="2190750"/>
          <p14:tracePt t="119653" x="1447800" y="2266950"/>
          <p14:tracePt t="119669" x="1447800" y="2324100"/>
          <p14:tracePt t="119686" x="1447800" y="2362200"/>
          <p14:tracePt t="119702" x="1447800" y="2447925"/>
          <p14:tracePt t="119719" x="1457325" y="2552700"/>
          <p14:tracePt t="119736" x="1466850" y="2609850"/>
          <p14:tracePt t="119753" x="1476375" y="2628900"/>
          <p14:tracePt t="119769" x="1476375" y="2695575"/>
          <p14:tracePt t="119786" x="1485900" y="2743200"/>
          <p14:tracePt t="119802" x="1485900" y="2771775"/>
          <p14:tracePt t="119819" x="1495425" y="2800350"/>
          <p14:tracePt t="119835" x="1495425" y="2819400"/>
          <p14:tracePt t="119852" x="1495425" y="2828925"/>
          <p14:tracePt t="119896" x="1495425" y="2838450"/>
          <p14:tracePt t="120175" x="1485900" y="2828925"/>
          <p14:tracePt t="120183" x="1476375" y="2809875"/>
          <p14:tracePt t="120184" x="1457325" y="2790825"/>
          <p14:tracePt t="120202" x="1428750" y="2752725"/>
          <p14:tracePt t="120203" x="1400175" y="2724150"/>
          <p14:tracePt t="120219" x="1362075" y="2657475"/>
          <p14:tracePt t="120236" x="1304925" y="2600325"/>
          <p14:tracePt t="120252" x="1276350" y="2562225"/>
          <p14:tracePt t="120269" x="1228725" y="2524125"/>
          <p14:tracePt t="120285" x="1209675" y="2495550"/>
          <p14:tracePt t="120302" x="1181100" y="2457450"/>
          <p14:tracePt t="120319" x="1152525" y="2419350"/>
          <p14:tracePt t="120335" x="1143000" y="2409825"/>
          <p14:tracePt t="120352" x="1133475" y="2390775"/>
          <p14:tracePt t="120369" x="1123950" y="2390775"/>
          <p14:tracePt t="120410" x="1114425" y="2390775"/>
          <p14:tracePt t="120634" x="1104900" y="2390775"/>
          <p14:tracePt t="120647" x="1085850" y="2371725"/>
          <p14:tracePt t="120655" x="1066800" y="2352675"/>
          <p14:tracePt t="120659" x="1000125" y="2257425"/>
          <p14:tracePt t="120668" x="933450" y="2162175"/>
          <p14:tracePt t="120685" x="904875" y="2114550"/>
          <p14:tracePt t="120702" x="876300" y="2076450"/>
          <p14:tracePt t="120719" x="857250" y="2047875"/>
          <p14:tracePt t="120735" x="847725" y="2047875"/>
          <p14:tracePt t="120838" x="847725" y="2038350"/>
          <p14:tracePt t="120995" x="847725" y="2057400"/>
          <p14:tracePt t="120999" x="847725" y="2066925"/>
          <p14:tracePt t="121002" x="838200" y="2390775"/>
          <p14:tracePt t="121059" x="838200" y="2457450"/>
          <p14:tracePt t="121067" x="847725" y="2686050"/>
          <p14:tracePt t="121084" x="866775" y="2857500"/>
          <p14:tracePt t="121101" x="885825" y="2971800"/>
          <p14:tracePt t="121117" x="914400" y="3067050"/>
          <p14:tracePt t="121134" x="923925" y="3114675"/>
          <p14:tracePt t="121151" x="933450" y="3143250"/>
          <p14:tracePt t="121168" x="942975" y="3152775"/>
          <p14:tracePt t="121185" x="942975" y="3162300"/>
          <p14:tracePt t="121202" x="962025" y="3162300"/>
          <p14:tracePt t="121218" x="971550" y="3171825"/>
          <p14:tracePt t="121235" x="981075" y="3190875"/>
          <p14:tracePt t="121252" x="1000125" y="3200400"/>
          <p14:tracePt t="121268" x="1009650" y="3219450"/>
          <p14:tracePt t="121285" x="1009650" y="3228975"/>
          <p14:tracePt t="121713" x="1009650" y="3219450"/>
          <p14:tracePt t="121724" x="1009650" y="3209925"/>
          <p14:tracePt t="121727" x="1000125" y="3200400"/>
          <p14:tracePt t="121734" x="990600" y="3162300"/>
          <p14:tracePt t="121751" x="942975" y="2914650"/>
          <p14:tracePt t="121768" x="914400" y="2733675"/>
          <p14:tracePt t="121785" x="904875" y="2533650"/>
          <p14:tracePt t="121801" x="885825" y="2181225"/>
          <p14:tracePt t="121818" x="866775" y="2095500"/>
          <p14:tracePt t="121835" x="847725" y="2047875"/>
          <p14:tracePt t="121851" x="847725" y="1990725"/>
          <p14:tracePt t="121868" x="838200" y="1981200"/>
          <p14:tracePt t="121885" x="838200" y="1971675"/>
          <p14:tracePt t="122008" x="828675" y="1971675"/>
          <p14:tracePt t="122273" x="828675" y="1990725"/>
          <p14:tracePt t="122290" x="828675" y="2009775"/>
          <p14:tracePt t="122291" x="828675" y="2047875"/>
          <p14:tracePt t="122301" x="828675" y="2095500"/>
          <p14:tracePt t="122318" x="828675" y="2162175"/>
          <p14:tracePt t="122335" x="866775" y="2276475"/>
          <p14:tracePt t="122351" x="914400" y="2400300"/>
          <p14:tracePt t="122368" x="1000125" y="2533650"/>
          <p14:tracePt t="122384" x="1095375" y="2771775"/>
          <p14:tracePt t="122401" x="1152525" y="2876550"/>
          <p14:tracePt t="122418" x="1228725" y="3000375"/>
          <p14:tracePt t="122435" x="1304925" y="3133725"/>
          <p14:tracePt t="122451" x="1323975" y="3171825"/>
          <p14:tracePt t="122468" x="1343025" y="3190875"/>
          <p14:tracePt t="122485" x="1352550" y="3209925"/>
          <p14:tracePt t="122501" x="1352550" y="3219450"/>
          <p14:tracePt t="122518" x="1362075" y="3219450"/>
          <p14:tracePt t="122555" x="1371600" y="3219450"/>
          <p14:tracePt t="122674" x="1371600" y="3200400"/>
          <p14:tracePt t="122678" x="1362075" y="3200400"/>
          <p14:tracePt t="122690" x="1352550" y="3171825"/>
          <p14:tracePt t="122690" x="1343025" y="3162300"/>
          <p14:tracePt t="122702" x="1323975" y="3114675"/>
          <p14:tracePt t="122717" x="1314450" y="3048000"/>
          <p14:tracePt t="122735" x="1285875" y="2971800"/>
          <p14:tracePt t="122751" x="1276350" y="2924175"/>
          <p14:tracePt t="122768" x="1257300" y="2867025"/>
          <p14:tracePt t="122784" x="1238250" y="2809875"/>
          <p14:tracePt t="122801" x="1228725" y="2781300"/>
          <p14:tracePt t="122818" x="1200150" y="2733675"/>
          <p14:tracePt t="122834" x="1190625" y="2705100"/>
          <p14:tracePt t="122851" x="1181100" y="2686050"/>
          <p14:tracePt t="122868" x="1171575" y="2657475"/>
          <p14:tracePt t="122884" x="1162050" y="2628900"/>
          <p14:tracePt t="122901" x="1162050" y="2609850"/>
          <p14:tracePt t="122918" x="1143000" y="2590800"/>
          <p14:tracePt t="122934" x="1133475" y="2581275"/>
          <p14:tracePt t="122951" x="1133475" y="2571750"/>
          <p14:tracePt t="122968" x="1123950" y="2552700"/>
          <p14:tracePt t="122986" x="1114425" y="2543175"/>
          <p14:tracePt t="123002" x="1104900" y="2524125"/>
          <p14:tracePt t="123019" x="1095375" y="2505075"/>
          <p14:tracePt t="123035" x="1076325" y="2495550"/>
          <p14:tracePt t="123052" x="1066800" y="2476500"/>
          <p14:tracePt t="123069" x="1066800" y="2466975"/>
          <p14:tracePt t="123069" x="1057275" y="2466975"/>
          <p14:tracePt t="123085" x="1047750" y="2457450"/>
          <p14:tracePt t="123102" x="1038225" y="2447925"/>
          <p14:tracePt t="123118" x="1038225" y="2428875"/>
          <p14:tracePt t="123136" x="1019175" y="2400300"/>
          <p14:tracePt t="123172" x="1009650" y="2390775"/>
          <p14:tracePt t="123301" x="1000125" y="2381250"/>
          <p14:tracePt t="123336" x="1000125" y="2371725"/>
          <p14:tracePt t="123374" x="1000125" y="2362200"/>
          <p14:tracePt t="123387" x="1000125" y="2352675"/>
          <p14:tracePt t="123406" x="990600" y="2352675"/>
          <p14:tracePt t="123413" x="981075" y="2343150"/>
          <p14:tracePt t="123426" x="981075" y="2333625"/>
          <p14:tracePt t="123447" x="981075" y="2324100"/>
          <p14:tracePt t="123460" x="971550" y="2314575"/>
          <p14:tracePt t="123472" x="971550" y="2305050"/>
          <p14:tracePt t="123489" x="971550" y="2295525"/>
          <p14:tracePt t="123493" x="962025" y="2295525"/>
          <p14:tracePt t="123502" x="952500" y="2286000"/>
          <p14:tracePt t="123599" x="952500" y="2295525"/>
          <p14:tracePt t="123611" x="952500" y="2314575"/>
          <p14:tracePt t="123619" x="952500" y="2333625"/>
          <p14:tracePt t="123620" x="952500" y="2381250"/>
          <p14:tracePt t="123635" x="981075" y="2533650"/>
          <p14:tracePt t="123652" x="1000125" y="2628900"/>
          <p14:tracePt t="123668" x="1028700" y="2714625"/>
          <p14:tracePt t="123685" x="1057275" y="2847975"/>
          <p14:tracePt t="123702" x="1095375" y="2933700"/>
          <p14:tracePt t="123718" x="1095375" y="2981325"/>
          <p14:tracePt t="123735" x="1123950" y="3067050"/>
          <p14:tracePt t="123752" x="1133475" y="3114675"/>
          <p14:tracePt t="123768" x="1143000" y="3133725"/>
          <p14:tracePt t="123785" x="1143000" y="3143250"/>
          <p14:tracePt t="123801" x="1143000" y="3152775"/>
          <p14:tracePt t="123818" x="1152525" y="3162300"/>
          <p14:tracePt t="123925" x="1152525" y="3171825"/>
          <p14:tracePt t="124202" x="1162050" y="3171825"/>
          <p14:tracePt t="124248" x="1171575" y="3171825"/>
          <p14:tracePt t="124253" x="1171575" y="3181350"/>
          <p14:tracePt t="124261" x="1190625" y="3181350"/>
          <p14:tracePt t="124268" x="1219200" y="3181350"/>
          <p14:tracePt t="124285" x="1247775" y="3181350"/>
          <p14:tracePt t="124301" x="1257300" y="3181350"/>
          <p14:tracePt t="124318" x="1266825" y="3181350"/>
          <p14:tracePt t="125652" x="1266825" y="3171825"/>
          <p14:tracePt t="125665" x="1276350" y="3162300"/>
          <p14:tracePt t="125674" x="1276350" y="3143250"/>
          <p14:tracePt t="125684" x="1295400" y="3095625"/>
          <p14:tracePt t="125701" x="1333500" y="3019425"/>
          <p14:tracePt t="125718" x="1352550" y="2990850"/>
          <p14:tracePt t="125734" x="1381125" y="2943225"/>
          <p14:tracePt t="125752" x="1390650" y="2933700"/>
          <p14:tracePt t="125767" x="1400175" y="2924175"/>
          <p14:tracePt t="125784" x="1409700" y="2905125"/>
          <p14:tracePt t="125828" x="1409700" y="2895600"/>
          <p14:tracePt t="125839" x="1419225" y="2895600"/>
          <p14:tracePt t="125912" x="1428750" y="2895600"/>
          <p14:tracePt t="125927" x="1438275" y="2886075"/>
          <p14:tracePt t="126326" x="1438275" y="2876550"/>
          <p14:tracePt t="126330" x="1447800" y="2876550"/>
          <p14:tracePt t="126334" x="1447800" y="2867025"/>
          <p14:tracePt t="126342" x="1457325" y="2857500"/>
          <p14:tracePt t="126350" x="1485900" y="2847975"/>
          <p14:tracePt t="126367" x="1504950" y="2828925"/>
          <p14:tracePt t="126384" x="1543050" y="2819400"/>
          <p14:tracePt t="126400" x="1581150" y="2809875"/>
          <p14:tracePt t="126418" x="1619250" y="2800350"/>
          <p14:tracePt t="126434" x="1638300" y="2790825"/>
          <p14:tracePt t="126450" x="1647825" y="2781300"/>
          <p14:tracePt t="126467" x="1657350" y="2781300"/>
          <p14:tracePt t="126484" x="1666875" y="2781300"/>
          <p14:tracePt t="126618" x="1666875" y="2771775"/>
          <p14:tracePt t="126656" x="1676400" y="2771775"/>
          <p14:tracePt t="126664" x="1685925" y="2771775"/>
          <p14:tracePt t="126677" x="1695450" y="2771775"/>
          <p14:tracePt t="126688" x="1714500" y="2771775"/>
          <p14:tracePt t="126702" x="1724025" y="2762250"/>
          <p14:tracePt t="126703" x="1733550" y="2752725"/>
          <p14:tracePt t="126717" x="1743075" y="2752725"/>
          <p14:tracePt t="126758" x="1752600" y="2752725"/>
          <p14:tracePt t="127133" x="1762125" y="2743200"/>
          <p14:tracePt t="127145" x="1771650" y="2743200"/>
          <p14:tracePt t="127146" x="1781175" y="2743200"/>
          <p14:tracePt t="127150" x="1790700" y="2743200"/>
          <p14:tracePt t="127167" x="1800225" y="2743200"/>
          <p14:tracePt t="127183" x="1819275" y="2743200"/>
          <p14:tracePt t="127224" x="1828800" y="2743200"/>
          <p14:tracePt t="127239" x="1847850" y="2743200"/>
          <p14:tracePt t="127250" x="1866900" y="2743200"/>
          <p14:tracePt t="127251" x="1885950" y="2743200"/>
          <p14:tracePt t="127267" x="1924050" y="2733675"/>
          <p14:tracePt t="127283" x="2009775" y="2714625"/>
          <p14:tracePt t="127300" x="2047875" y="2714625"/>
          <p14:tracePt t="127317" x="2105025" y="2714625"/>
          <p14:tracePt t="127333" x="2152650" y="2714625"/>
          <p14:tracePt t="127350" x="2219325" y="2714625"/>
          <p14:tracePt t="127367" x="2305050" y="2714625"/>
          <p14:tracePt t="127383" x="2371725" y="2714625"/>
          <p14:tracePt t="127400" x="2419350" y="2714625"/>
          <p14:tracePt t="127417" x="2466975" y="2714625"/>
          <p14:tracePt t="127433" x="2486025" y="2714625"/>
          <p14:tracePt t="127450" x="2495550" y="2714625"/>
          <p14:tracePt t="128986" x="2495550" y="2724150"/>
          <p14:tracePt t="128990" x="2495550" y="2733675"/>
          <p14:tracePt t="128998" x="2495550" y="2752725"/>
          <p14:tracePt t="129016" x="2447925" y="2857500"/>
          <p14:tracePt t="129017" x="2381250" y="3000375"/>
          <p14:tracePt t="129033" x="2286000" y="3228975"/>
          <p14:tracePt t="129049" x="2247900" y="3352800"/>
          <p14:tracePt t="129066" x="2228850" y="3457575"/>
          <p14:tracePt t="129083" x="2228850" y="3609975"/>
          <p14:tracePt t="129099" x="2238375" y="3648075"/>
          <p14:tracePt t="129116" x="2238375" y="3686175"/>
          <p14:tracePt t="129134" x="2238375" y="3695700"/>
          <p14:tracePt t="129339" x="2238375" y="3705225"/>
          <p14:tracePt t="129351" x="2238375" y="3714750"/>
          <p14:tracePt t="129359" x="2209800" y="3848100"/>
          <p14:tracePt t="129374" x="2181225" y="3914775"/>
          <p14:tracePt t="129382" x="2095500" y="4152900"/>
          <p14:tracePt t="129399" x="2066925" y="4324350"/>
          <p14:tracePt t="129416" x="2038350" y="4419600"/>
          <p14:tracePt t="129432" x="2028825" y="4476750"/>
          <p14:tracePt t="129449" x="2028825" y="4486275"/>
          <p14:tracePt t="129466" x="2019300" y="4486275"/>
          <p14:tracePt t="129585" x="2019300" y="4476750"/>
          <p14:tracePt t="129590" x="2019300" y="4457700"/>
          <p14:tracePt t="129594" x="2028825" y="4448175"/>
          <p14:tracePt t="129603" x="2076450" y="4362450"/>
          <p14:tracePt t="129616" x="2105025" y="4324350"/>
          <p14:tracePt t="129632" x="2143125" y="4305300"/>
          <p14:tracePt t="129649" x="2152650" y="4286250"/>
          <p14:tracePt t="129666" x="2162175" y="4286250"/>
          <p14:tracePt t="129682" x="2162175" y="4276725"/>
          <p14:tracePt t="129699" x="2171700" y="4276725"/>
          <p14:tracePt t="129716" x="2181225" y="4276725"/>
          <p14:tracePt t="129758" x="2190750" y="4276725"/>
          <p14:tracePt t="129803" x="2200275" y="4276725"/>
          <p14:tracePt t="129831" x="2209800" y="4276725"/>
          <p14:tracePt t="129842" x="2219325" y="4276725"/>
          <p14:tracePt t="129854" x="2228850" y="4276725"/>
          <p14:tracePt t="129854" x="2238375" y="4276725"/>
          <p14:tracePt t="129865" x="2238375" y="4267200"/>
          <p14:tracePt t="129901" x="2247900" y="4267200"/>
          <p14:tracePt t="130012" x="2247900" y="4276725"/>
          <p14:tracePt t="130024" x="2247900" y="4286250"/>
          <p14:tracePt t="130025" x="2257425" y="4295775"/>
          <p14:tracePt t="130032" x="2257425" y="4314825"/>
          <p14:tracePt t="130049" x="2257425" y="4324350"/>
          <p14:tracePt t="130065" x="2257425" y="4333875"/>
          <p14:tracePt t="130338" x="2257425" y="4343400"/>
          <p14:tracePt t="130346" x="2257425" y="4352925"/>
          <p14:tracePt t="130350" x="2257425" y="4381500"/>
          <p14:tracePt t="130365" x="2257425" y="4419600"/>
          <p14:tracePt t="130382" x="2257425" y="4505325"/>
          <p14:tracePt t="130398" x="2257425" y="4610100"/>
          <p14:tracePt t="130415" x="2266950" y="4667250"/>
          <p14:tracePt t="130432" x="2266950" y="4752975"/>
          <p14:tracePt t="130448" x="2266950" y="4829175"/>
          <p14:tracePt t="130465" x="2266950" y="4867275"/>
          <p14:tracePt t="130482" x="2257425" y="4905375"/>
          <p14:tracePt t="130498" x="2238375" y="4933950"/>
          <p14:tracePt t="130515" x="2219325" y="4943475"/>
          <p14:tracePt t="130532" x="2190750" y="4962525"/>
          <p14:tracePt t="130549" x="2171700" y="4981575"/>
          <p14:tracePt t="130565" x="2152650" y="4981575"/>
          <p14:tracePt t="130582" x="2114550" y="4991100"/>
          <p14:tracePt t="130599" x="2095500" y="4991100"/>
          <p14:tracePt t="130615" x="2076450" y="4991100"/>
          <p14:tracePt t="130615" x="2066925" y="4991100"/>
          <p14:tracePt t="130632" x="2038350" y="4991100"/>
          <p14:tracePt t="130649" x="1990725" y="4991100"/>
          <p14:tracePt t="130665" x="1981200" y="4991100"/>
          <p14:tracePt t="130665" x="1971675" y="4991100"/>
          <p14:tracePt t="130682" x="1962150" y="4981575"/>
          <p14:tracePt t="130698" x="1933575" y="4962525"/>
          <p14:tracePt t="130715" x="1914525" y="4953000"/>
          <p14:tracePt t="130732" x="1895475" y="4933950"/>
          <p14:tracePt t="130749" x="1876425" y="4905375"/>
          <p14:tracePt t="130765" x="1847850" y="4848225"/>
          <p14:tracePt t="130782" x="1847850" y="4772025"/>
          <p14:tracePt t="130799" x="1847850" y="4733925"/>
          <p14:tracePt t="130815" x="1847850" y="4705350"/>
          <p14:tracePt t="130832" x="1847850" y="4695825"/>
          <p14:tracePt t="130849" x="1847850" y="4686300"/>
          <p14:tracePt t="130882" x="1847850" y="4676775"/>
          <p14:tracePt t="130883" x="1885950" y="4648200"/>
          <p14:tracePt t="130920" x="1914525" y="4629150"/>
          <p14:tracePt t="130921" x="1933575" y="4610100"/>
          <p14:tracePt t="130932" x="1943100" y="4600575"/>
          <p14:tracePt t="130932" x="1962150" y="4600575"/>
          <p14:tracePt t="130948" x="1981200" y="4581525"/>
          <p14:tracePt t="130965" x="2000250" y="4581525"/>
          <p14:tracePt t="130981" x="2038350" y="4572000"/>
          <p14:tracePt t="130998" x="2047875" y="4572000"/>
          <p14:tracePt t="131014" x="2066925" y="4572000"/>
          <p14:tracePt t="131031" x="2105025" y="4591050"/>
          <p14:tracePt t="131048" x="2133600" y="4600575"/>
          <p14:tracePt t="131065" x="2171700" y="4629150"/>
          <p14:tracePt t="131082" x="2247900" y="4695825"/>
          <p14:tracePt t="131099" x="2286000" y="4733925"/>
          <p14:tracePt t="131116" x="2324100" y="4781550"/>
          <p14:tracePt t="131132" x="2381250" y="4876800"/>
          <p14:tracePt t="131148" x="2400300" y="4914900"/>
          <p14:tracePt t="131165" x="2447925" y="4981575"/>
          <p14:tracePt t="131182" x="2466975" y="5019675"/>
          <p14:tracePt t="131198" x="2476500" y="5038725"/>
          <p14:tracePt t="131215" x="2476500" y="5057775"/>
          <p14:tracePt t="131232" x="2476500" y="5086350"/>
          <p14:tracePt t="131248" x="2466975" y="5114925"/>
          <p14:tracePt t="131265" x="2457450" y="5133975"/>
          <p14:tracePt t="131282" x="2438400" y="5153025"/>
          <p14:tracePt t="131298" x="2409825" y="5181600"/>
          <p14:tracePt t="131315" x="2381250" y="5191125"/>
          <p14:tracePt t="131332" x="2362200" y="5191125"/>
          <p14:tracePt t="131349" x="2333625" y="5200650"/>
          <p14:tracePt t="131365" x="2295525" y="5200650"/>
          <p14:tracePt t="131382" x="2266950" y="5200650"/>
          <p14:tracePt t="131398" x="2209800" y="5191125"/>
          <p14:tracePt t="131415" x="2152650" y="5162550"/>
          <p14:tracePt t="131432" x="2095500" y="5124450"/>
          <p14:tracePt t="131448" x="2028825" y="5057775"/>
          <p14:tracePt t="131465" x="1952625" y="4933950"/>
          <p14:tracePt t="131482" x="1905000" y="4848225"/>
          <p14:tracePt t="131498" x="1876425" y="4762500"/>
          <p14:tracePt t="131515" x="1857375" y="4695825"/>
          <p14:tracePt t="131532" x="1857375" y="4667250"/>
          <p14:tracePt t="131548" x="1857375" y="4648200"/>
          <p14:tracePt t="131582" x="1857375" y="4638675"/>
          <p14:tracePt t="131583" x="1866900" y="4629150"/>
          <p14:tracePt t="131598" x="1866900" y="4619625"/>
          <p14:tracePt t="131615" x="1876425" y="4610100"/>
          <p14:tracePt t="131631" x="1885950" y="4610100"/>
          <p14:tracePt t="131648" x="1895475" y="4610100"/>
          <p14:tracePt t="132233" x="1905000" y="4610100"/>
          <p14:tracePt t="132261" x="1914525" y="4610100"/>
          <p14:tracePt t="132274" x="1924050" y="4619625"/>
          <p14:tracePt t="132283" x="1933575" y="4619625"/>
          <p14:tracePt t="132290" x="1943100" y="4619625"/>
          <p14:tracePt t="132298" x="1952625" y="4619625"/>
          <p14:tracePt t="132315" x="1962150" y="4619625"/>
          <p14:tracePt t="132331" x="1981200" y="4638675"/>
          <p14:tracePt t="132348" x="1990725" y="4638675"/>
          <p14:tracePt t="132365" x="2000250" y="4648200"/>
          <p14:tracePt t="132381" x="2009775" y="4648200"/>
          <p14:tracePt t="132415" x="2019300" y="4657725"/>
          <p14:tracePt t="132416" x="2028825" y="4667250"/>
          <p14:tracePt t="132431" x="2047875" y="4676775"/>
          <p14:tracePt t="132448" x="2066925" y="4695825"/>
          <p14:tracePt t="132465" x="2085975" y="4714875"/>
          <p14:tracePt t="132481" x="2105025" y="4752975"/>
          <p14:tracePt t="132498" x="2124075" y="4772025"/>
          <p14:tracePt t="132514" x="2133600" y="4791075"/>
          <p14:tracePt t="132531" x="2152650" y="4829175"/>
          <p14:tracePt t="132548" x="2152650" y="4838700"/>
          <p14:tracePt t="132564" x="2152650" y="4848225"/>
          <p14:tracePt t="133016" x="2162175" y="4848225"/>
          <p14:tracePt t="133022" x="2171700" y="4857750"/>
          <p14:tracePt t="133034" x="2181225" y="4857750"/>
          <p14:tracePt t="133040" x="2200275" y="4857750"/>
          <p14:tracePt t="133047" x="2219325" y="4857750"/>
          <p14:tracePt t="133064" x="2276475" y="4848225"/>
          <p14:tracePt t="133081" x="2333625" y="4848225"/>
          <p14:tracePt t="133098" x="2381250" y="4848225"/>
          <p14:tracePt t="133115" x="2457450" y="4848225"/>
          <p14:tracePt t="133131" x="2543175" y="4857750"/>
          <p14:tracePt t="133148" x="2600325" y="4867275"/>
          <p14:tracePt t="133164" x="2686050" y="4886325"/>
          <p14:tracePt t="133180" x="2771775" y="4905375"/>
          <p14:tracePt t="133198" x="2838450" y="4914900"/>
          <p14:tracePt t="133214" x="2924175" y="4914900"/>
          <p14:tracePt t="133231" x="2990850" y="4924425"/>
          <p14:tracePt t="133247" x="3048000" y="4933950"/>
          <p14:tracePt t="133264" x="3095625" y="4933950"/>
          <p14:tracePt t="133281" x="3152775" y="4933950"/>
          <p14:tracePt t="133297" x="3190875" y="4933950"/>
          <p14:tracePt t="133314" x="3267075" y="4933950"/>
          <p14:tracePt t="133331" x="3333750" y="4924425"/>
          <p14:tracePt t="133347" x="3400425" y="4914900"/>
          <p14:tracePt t="133364" x="3457575" y="4905375"/>
          <p14:tracePt t="133381" x="3543300" y="4905375"/>
          <p14:tracePt t="133397" x="3619500" y="4905375"/>
          <p14:tracePt t="133414" x="3657600" y="4905375"/>
          <p14:tracePt t="133431" x="3743325" y="4905375"/>
          <p14:tracePt t="133447" x="3838575" y="4914900"/>
          <p14:tracePt t="133464" x="3914775" y="4914900"/>
          <p14:tracePt t="133481" x="3990975" y="4924425"/>
          <p14:tracePt t="133497" x="4105275" y="4924425"/>
          <p14:tracePt t="133514" x="4191000" y="4933950"/>
          <p14:tracePt t="133531" x="4276725" y="4953000"/>
          <p14:tracePt t="133547" x="4371975" y="4962525"/>
          <p14:tracePt t="133564" x="4448175" y="4981575"/>
          <p14:tracePt t="133581" x="4505325" y="5000625"/>
          <p14:tracePt t="133597" x="4610100" y="5019675"/>
          <p14:tracePt t="133614" x="4667250" y="5029200"/>
          <p14:tracePt t="133631" x="4705350" y="5038725"/>
          <p14:tracePt t="133647" x="4781550" y="5067300"/>
          <p14:tracePt t="133664" x="4819650" y="5086350"/>
          <p14:tracePt t="133681" x="4838700" y="5095875"/>
          <p14:tracePt t="133697" x="4848225" y="5095875"/>
          <p14:tracePt t="133714" x="4848225" y="5105400"/>
          <p14:tracePt t="134211" x="4857750" y="5105400"/>
          <p14:tracePt t="134221" x="4867275" y="5105400"/>
          <p14:tracePt t="134224" x="4876800" y="5095875"/>
          <p14:tracePt t="134230" x="4962525" y="5086350"/>
          <p14:tracePt t="134247" x="5114925" y="5048250"/>
          <p14:tracePt t="134264" x="5229225" y="5029200"/>
          <p14:tracePt t="134281" x="5391150" y="5010150"/>
          <p14:tracePt t="134297" x="5495925" y="5000625"/>
          <p14:tracePt t="134313" x="5581650" y="4991100"/>
          <p14:tracePt t="134330" x="5753100" y="4981575"/>
          <p14:tracePt t="134348" x="5905500" y="4972050"/>
          <p14:tracePt t="134364" x="6029325" y="4972050"/>
          <p14:tracePt t="134380" x="6200775" y="4972050"/>
          <p14:tracePt t="134398" x="6438900" y="4981575"/>
          <p14:tracePt t="134414" x="6581775" y="5000625"/>
          <p14:tracePt t="134430" x="6772275" y="5048250"/>
          <p14:tracePt t="134448" x="6867525" y="5086350"/>
          <p14:tracePt t="134463" x="7029450" y="5153025"/>
          <p14:tracePt t="134481" x="7162800" y="5219700"/>
          <p14:tracePt t="134497" x="7219950" y="5238750"/>
          <p14:tracePt t="134514" x="7267575" y="5276850"/>
          <p14:tracePt t="134530" x="7296150" y="5295900"/>
          <p14:tracePt t="134547" x="7305675" y="5314950"/>
          <p14:tracePt t="134564" x="7324725" y="5353050"/>
          <p14:tracePt t="134580" x="7343775" y="5362575"/>
          <p14:tracePt t="134597" x="7343775" y="5381625"/>
          <p14:tracePt t="134614" x="7343775" y="5391150"/>
          <p14:tracePt t="134938" x="7343775" y="5400675"/>
          <p14:tracePt t="134955" x="7343775" y="5410200"/>
          <p14:tracePt t="134961" x="7343775" y="5419725"/>
          <p14:tracePt t="134965" x="7334250" y="5467350"/>
          <p14:tracePt t="134980" x="7315200" y="5495925"/>
          <p14:tracePt t="134997" x="7277100" y="5553075"/>
          <p14:tracePt t="135013" x="7219950" y="5600700"/>
          <p14:tracePt t="135031" x="7181850" y="5629275"/>
          <p14:tracePt t="135047" x="7096125" y="5695950"/>
          <p14:tracePt t="135063" x="6877050" y="5867400"/>
          <p14:tracePt t="135080" x="6724650" y="5953125"/>
          <p14:tracePt t="135097" x="6457950" y="6067425"/>
          <p14:tracePt t="135113" x="6143625" y="6229350"/>
          <p14:tracePt t="135130" x="5915025" y="6315075"/>
          <p14:tracePt t="135147" x="5591175" y="6448425"/>
          <p14:tracePt t="135163" x="5162550" y="6543675"/>
          <p14:tracePt t="135180" x="4886325" y="6600825"/>
          <p14:tracePt t="135197" x="4581525" y="6648450"/>
          <p14:tracePt t="135213" x="4295775" y="6657975"/>
          <p14:tracePt t="135230" x="4171950" y="6648450"/>
          <p14:tracePt t="135230" x="4143375" y="6648450"/>
          <p14:tracePt t="135247" x="4086225" y="6638925"/>
          <p14:tracePt t="135264" x="4067175" y="6638925"/>
          <p14:tracePt t="135583" x="4057650" y="6638925"/>
          <p14:tracePt t="135587" x="4019550" y="6638925"/>
          <p14:tracePt t="135595" x="3800475" y="6648450"/>
          <p14:tracePt t="135613" x="3590925" y="6648450"/>
          <p14:tracePt t="135614" x="3305175" y="6648450"/>
          <p14:tracePt t="135631" x="3009900" y="6648450"/>
          <p14:tracePt t="135647" x="2781300" y="6600825"/>
          <p14:tracePt t="135663" x="2505075" y="6543675"/>
          <p14:tracePt t="135680" x="2343150" y="6496050"/>
          <p14:tracePt t="135696" x="2076450" y="6381750"/>
          <p14:tracePt t="135713" x="1895475" y="6210300"/>
          <p14:tracePt t="135730" x="1790700" y="6124575"/>
          <p14:tracePt t="135747" x="1695450" y="5991225"/>
          <p14:tracePt t="135763" x="1647825" y="5867400"/>
          <p14:tracePt t="135780" x="1638300" y="5829300"/>
          <p14:tracePt t="135796" x="1628775" y="5762625"/>
          <p14:tracePt t="135813" x="1628775" y="5705475"/>
          <p14:tracePt t="135830" x="1628775" y="5676900"/>
          <p14:tracePt t="135846" x="1638300" y="5638800"/>
          <p14:tracePt t="135863" x="1647825" y="5610225"/>
          <p14:tracePt t="135880" x="1657350" y="5591175"/>
          <p14:tracePt t="135896" x="1676400" y="5581650"/>
          <p14:tracePt t="135914" x="1685925" y="5553075"/>
          <p14:tracePt t="135930" x="1704975" y="5534025"/>
          <p14:tracePt t="136139" x="1714500" y="5534025"/>
          <p14:tracePt t="136308" x="1724025" y="5534025"/>
          <p14:tracePt t="136788" x="1724025" y="5524500"/>
          <p14:tracePt t="14097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76200"/>
            <a:ext cx="41148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Print : Circularly Linked List with both head and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5029200" cy="3809899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(temp </a:t>
            </a:r>
            <a:r>
              <a:rPr lang="en-US" dirty="0" smtClean="0"/>
              <a:t>== </a:t>
            </a:r>
            <a:r>
              <a:rPr lang="en-US" dirty="0"/>
              <a:t>NULL)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return  # List is empty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 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r>
              <a:rPr lang="en-US" dirty="0" smtClean="0"/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     </a:t>
            </a:r>
            <a:r>
              <a:rPr lang="en-US" b="1" i="1" dirty="0" smtClean="0"/>
              <a:t>if</a:t>
            </a:r>
            <a:r>
              <a:rPr lang="en-US" dirty="0" smtClean="0"/>
              <a:t> (temp == tail)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b="1" dirty="0" smtClean="0"/>
              <a:t>return </a:t>
            </a:r>
            <a:r>
              <a:rPr lang="en-US" dirty="0" smtClean="0"/>
              <a:t># reached end of list        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C00000"/>
                </a:solidFill>
              </a:rPr>
              <a:t>true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1794700" y="4119264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14600" y="388173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66" y="4565984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409581" y="58192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 flipH="1" flipV="1">
            <a:off x="1864667" y="5181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27589" y="3445507"/>
            <a:ext cx="301213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   B   C   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43581" y="57911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 flipV="1">
            <a:off x="7198667" y="515349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" name="media1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6050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32"/>
    </mc:Choice>
    <mc:Fallback xmlns="">
      <p:transition spd="slow" advTm="9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649" x="1838325" y="5343525"/>
          <p14:tracePt t="12235" x="1866900" y="5343525"/>
          <p14:tracePt t="12244" x="1981200" y="5353050"/>
          <p14:tracePt t="12254" x="2171700" y="5410200"/>
          <p14:tracePt t="12255" x="2724150" y="5553075"/>
          <p14:tracePt t="12265" x="3876675" y="5943600"/>
          <p14:tracePt t="12282" x="4600575" y="6191250"/>
          <p14:tracePt t="12299" x="5248275" y="6391275"/>
          <p14:tracePt t="12315" x="5581650" y="6486525"/>
          <p14:tracePt t="12332" x="5724525" y="6534150"/>
          <p14:tracePt t="12349" x="5800725" y="6562725"/>
          <p14:tracePt t="12540" x="5819775" y="6562725"/>
          <p14:tracePt t="12546" x="5886450" y="6543675"/>
          <p14:tracePt t="12550" x="6019800" y="6496050"/>
          <p14:tracePt t="12559" x="6448425" y="6362700"/>
          <p14:tracePt t="12567" x="6972300" y="6229350"/>
          <p14:tracePt t="12583" x="7791450" y="6105525"/>
          <p14:tracePt t="12600" x="8267700" y="6076950"/>
          <p14:tracePt t="12617" x="8458200" y="6076950"/>
          <p14:tracePt t="12633" x="8543925" y="6067425"/>
          <p14:tracePt t="12650" x="8553450" y="6067425"/>
          <p14:tracePt t="12666" x="8553450" y="6048375"/>
          <p14:tracePt t="12683" x="8524875" y="6010275"/>
          <p14:tracePt t="12699" x="8448675" y="5962650"/>
          <p14:tracePt t="12716" x="8343900" y="5915025"/>
          <p14:tracePt t="12739" x="8286750" y="5876925"/>
          <p14:tracePt t="12749" x="8181975" y="5829300"/>
          <p14:tracePt t="12766" x="8124825" y="5810250"/>
          <p14:tracePt t="12783" x="8077200" y="5772150"/>
          <p14:tracePt t="12799" x="8058150" y="5753100"/>
          <p14:tracePt t="12816" x="8058150" y="5743575"/>
          <p14:tracePt t="12833" x="8048625" y="5734050"/>
          <p14:tracePt t="12849" x="8048625" y="5724525"/>
          <p14:tracePt t="12957" x="8039100" y="5724525"/>
          <p14:tracePt t="12967" x="8029575" y="5715000"/>
          <p14:tracePt t="12980" x="8010525" y="5715000"/>
          <p14:tracePt t="12988" x="7991475" y="5715000"/>
          <p14:tracePt t="12992" x="7962900" y="5715000"/>
          <p14:tracePt t="12999" x="7800975" y="5715000"/>
          <p14:tracePt t="13016" x="7486650" y="5762625"/>
          <p14:tracePt t="13033" x="7315200" y="5791200"/>
          <p14:tracePt t="13049" x="7191375" y="5800725"/>
          <p14:tracePt t="13066" x="7134225" y="5810250"/>
          <p14:tracePt t="13083" x="7115175" y="5810250"/>
          <p14:tracePt t="13100" x="7096125" y="5810250"/>
          <p14:tracePt t="13172" x="7096125" y="5819775"/>
          <p14:tracePt t="13487" x="7105650" y="5819775"/>
          <p14:tracePt t="13497" x="7115175" y="5810250"/>
          <p14:tracePt t="13507" x="7134225" y="5810250"/>
          <p14:tracePt t="13520" x="7143750" y="5810250"/>
          <p14:tracePt t="13567" x="7153275" y="5810250"/>
          <p14:tracePt t="17152" x="7162800" y="5810250"/>
          <p14:tracePt t="19823" x="7162800" y="5800725"/>
          <p14:tracePt t="19836" x="7162800" y="5791200"/>
          <p14:tracePt t="19848" x="7162800" y="5772150"/>
          <p14:tracePt t="19849" x="7134225" y="5695950"/>
          <p14:tracePt t="19864" x="7077075" y="5600700"/>
          <p14:tracePt t="19881" x="7038975" y="5543550"/>
          <p14:tracePt t="19898" x="6934200" y="5448300"/>
          <p14:tracePt t="19914" x="6838950" y="5372100"/>
          <p14:tracePt t="19931" x="6800850" y="5343525"/>
          <p14:tracePt t="19947" x="6762750" y="5314950"/>
          <p14:tracePt t="19964" x="6743700" y="5305425"/>
          <p14:tracePt t="19981" x="6734175" y="5295900"/>
          <p14:tracePt t="20244" x="6743700" y="5295900"/>
          <p14:tracePt t="20256" x="6753225" y="5295900"/>
          <p14:tracePt t="20285" x="6753225" y="5286375"/>
          <p14:tracePt t="20293" x="6705600" y="5210175"/>
          <p14:tracePt t="20298" x="6581775" y="5095875"/>
          <p14:tracePt t="20314" x="6276975" y="4838700"/>
          <p14:tracePt t="20331" x="5648325" y="4448175"/>
          <p14:tracePt t="20332" x="5143500" y="4210050"/>
          <p14:tracePt t="20347" x="4676775" y="4019550"/>
          <p14:tracePt t="20364" x="4476750" y="3962400"/>
          <p14:tracePt t="20381" x="4314825" y="3933825"/>
          <p14:tracePt t="20397" x="4267200" y="3924300"/>
          <p14:tracePt t="20414" x="4248150" y="3924300"/>
          <p14:tracePt t="20431" x="4238625" y="3924300"/>
          <p14:tracePt t="20653" x="4229100" y="3914775"/>
          <p14:tracePt t="20657" x="4200525" y="3905250"/>
          <p14:tracePt t="20665" x="4105275" y="3838575"/>
          <p14:tracePt t="20666" x="3781425" y="3657600"/>
          <p14:tracePt t="20680" x="3228975" y="3381375"/>
          <p14:tracePt t="20698" x="2962275" y="3267075"/>
          <p14:tracePt t="20714" x="2686050" y="3162300"/>
          <p14:tracePt t="20730" x="2552700" y="3105150"/>
          <p14:tracePt t="20747" x="2514600" y="3086100"/>
          <p14:tracePt t="20764" x="2495550" y="3076575"/>
          <p14:tracePt t="20780" x="2476500" y="3067050"/>
          <p14:tracePt t="20797" x="2466975" y="3067050"/>
          <p14:tracePt t="20856" x="2457450" y="3067050"/>
          <p14:tracePt t="21110" x="2438400" y="3057525"/>
          <p14:tracePt t="21114" x="2428875" y="3048000"/>
          <p14:tracePt t="21119" x="2266950" y="2943225"/>
          <p14:tracePt t="21130" x="2095500" y="2819400"/>
          <p14:tracePt t="21130" x="2028825" y="2762250"/>
          <p14:tracePt t="21147" x="1885950" y="2686050"/>
          <p14:tracePt t="21163" x="1743075" y="2619375"/>
          <p14:tracePt t="21181" x="1714500" y="2590800"/>
          <p14:tracePt t="21197" x="1685925" y="2581275"/>
          <p14:tracePt t="21214" x="1676400" y="2571750"/>
          <p14:tracePt t="21253" x="1666875" y="2571750"/>
          <p14:tracePt t="21274" x="1666875" y="2562225"/>
          <p14:tracePt t="21878" x="1685925" y="2562225"/>
          <p14:tracePt t="21882" x="1695450" y="2562225"/>
          <p14:tracePt t="21891" x="1704975" y="2562225"/>
          <p14:tracePt t="21897" x="1743075" y="2552700"/>
          <p14:tracePt t="21913" x="1800225" y="2552700"/>
          <p14:tracePt t="21930" x="1847850" y="2552700"/>
          <p14:tracePt t="21947" x="1914525" y="2543175"/>
          <p14:tracePt t="21963" x="1952625" y="2543175"/>
          <p14:tracePt t="21980" x="1990725" y="2543175"/>
          <p14:tracePt t="21997" x="2009775" y="2543175"/>
          <p14:tracePt t="22013" x="2066925" y="2533650"/>
          <p14:tracePt t="22030" x="2114550" y="2533650"/>
          <p14:tracePt t="22047" x="2133600" y="2533650"/>
          <p14:tracePt t="22063" x="2152650" y="2533650"/>
          <p14:tracePt t="22080" x="2162175" y="2533650"/>
          <p14:tracePt t="22096" x="2181225" y="2533650"/>
          <p14:tracePt t="22132" x="2190750" y="2533650"/>
          <p14:tracePt t="22157" x="2200275" y="2533650"/>
          <p14:tracePt t="22184" x="2209800" y="2533650"/>
          <p14:tracePt t="22189" x="2219325" y="2533650"/>
          <p14:tracePt t="22193" x="2228850" y="2533650"/>
          <p14:tracePt t="22212" x="2247900" y="2533650"/>
          <p14:tracePt t="22214" x="2257425" y="2533650"/>
          <p14:tracePt t="22229" x="2276475" y="2533650"/>
          <p14:tracePt t="22246" x="2305050" y="2533650"/>
          <p14:tracePt t="22263" x="2314575" y="2533650"/>
          <p14:tracePt t="22279" x="2333625" y="2533650"/>
          <p14:tracePt t="22296" x="2343150" y="2533650"/>
          <p14:tracePt t="22313" x="2352675" y="2533650"/>
          <p14:tracePt t="22330" x="2362200" y="2533650"/>
          <p14:tracePt t="22346" x="2371725" y="2543175"/>
          <p14:tracePt t="22383" x="2381250" y="2543175"/>
          <p14:tracePt t="22384" x="2390775" y="2543175"/>
          <p14:tracePt t="22396" x="2409825" y="2543175"/>
          <p14:tracePt t="22413" x="2428875" y="2543175"/>
          <p14:tracePt t="22430" x="2466975" y="2533650"/>
          <p14:tracePt t="22446" x="2505075" y="2533650"/>
          <p14:tracePt t="22463" x="2524125" y="2533650"/>
          <p14:tracePt t="22480" x="2543175" y="2533650"/>
          <p14:tracePt t="22496" x="2571750" y="2533650"/>
          <p14:tracePt t="22513" x="2581275" y="2533650"/>
          <p14:tracePt t="22530" x="2609850" y="2533650"/>
          <p14:tracePt t="22546" x="2619375" y="2533650"/>
          <p14:tracePt t="22563" x="2628900" y="2533650"/>
          <p14:tracePt t="22579" x="2638425" y="2533650"/>
          <p14:tracePt t="22822" x="2638425" y="2543175"/>
          <p14:tracePt t="23288" x="2647950" y="2543175"/>
          <p14:tracePt t="26697" x="2638425" y="2543175"/>
          <p14:tracePt t="29774" x="2638425" y="2552700"/>
          <p14:tracePt t="29782" x="2647950" y="2571750"/>
          <p14:tracePt t="29782" x="2657475" y="2609850"/>
          <p14:tracePt t="29793" x="2676525" y="2676525"/>
          <p14:tracePt t="29810" x="2695575" y="2781300"/>
          <p14:tracePt t="29827" x="2714625" y="2819400"/>
          <p14:tracePt t="29843" x="2714625" y="2838450"/>
          <p14:tracePt t="29860" x="2733675" y="2857500"/>
          <p14:tracePt t="29877" x="2733675" y="2867025"/>
          <p14:tracePt t="29895" x="2752725" y="2886075"/>
          <p14:tracePt t="29911" x="2771775" y="2905125"/>
          <p14:tracePt t="29928" x="2781300" y="2914650"/>
          <p14:tracePt t="29944" x="2800350" y="2933700"/>
          <p14:tracePt t="29961" x="2809875" y="2962275"/>
          <p14:tracePt t="29978" x="2838450" y="2990850"/>
          <p14:tracePt t="29995" x="2867025" y="3028950"/>
          <p14:tracePt t="30011" x="2933700" y="3095625"/>
          <p14:tracePt t="30028" x="2952750" y="3114675"/>
          <p14:tracePt t="30045" x="2971800" y="3143250"/>
          <p14:tracePt t="30061" x="3000375" y="3171825"/>
          <p14:tracePt t="30118" x="3009900" y="3171825"/>
          <p14:tracePt t="30142" x="3009900" y="3181350"/>
          <p14:tracePt t="30186" x="3019425" y="3181350"/>
          <p14:tracePt t="30222" x="3028950" y="3181350"/>
          <p14:tracePt t="30259" x="3028950" y="3190875"/>
          <p14:tracePt t="34404" x="3028950" y="3200400"/>
          <p14:tracePt t="34408" x="3028950" y="3209925"/>
          <p14:tracePt t="34413" x="3019425" y="3305175"/>
          <p14:tracePt t="34425" x="2990850" y="3514725"/>
          <p14:tracePt t="34441" x="2933700" y="3924300"/>
          <p14:tracePt t="34458" x="2876550" y="4333875"/>
          <p14:tracePt t="34476" x="2847975" y="4638675"/>
          <p14:tracePt t="34492" x="2838450" y="4724400"/>
          <p14:tracePt t="34509" x="2838450" y="4810125"/>
          <p14:tracePt t="34525" x="2828925" y="4848225"/>
          <p14:tracePt t="34542" x="2828925" y="4857750"/>
          <p14:tracePt t="34757" x="2828925" y="4867275"/>
          <p14:tracePt t="34764" x="2809875" y="4867275"/>
          <p14:tracePt t="34768" x="2790825" y="4876800"/>
          <p14:tracePt t="34775" x="2628900" y="4886325"/>
          <p14:tracePt t="34792" x="2305050" y="4914900"/>
          <p14:tracePt t="34809" x="2095500" y="4914900"/>
          <p14:tracePt t="34825" x="1914525" y="4914900"/>
          <p14:tracePt t="34842" x="1819275" y="4914900"/>
          <p14:tracePt t="34859" x="1800225" y="4914900"/>
          <p14:tracePt t="34875" x="1781175" y="4914900"/>
          <p14:tracePt t="34923" x="1771650" y="4914900"/>
          <p14:tracePt t="35917" x="1781175" y="4914900"/>
          <p14:tracePt t="35942" x="1790700" y="4914900"/>
          <p14:tracePt t="35954" x="1800225" y="4914900"/>
          <p14:tracePt t="35958" x="1809750" y="4933950"/>
          <p14:tracePt t="35975" x="1847850" y="4953000"/>
          <p14:tracePt t="35976" x="1952625" y="5000625"/>
          <p14:tracePt t="35992" x="2019300" y="5029200"/>
          <p14:tracePt t="36008" x="2085975" y="5057775"/>
          <p14:tracePt t="36025" x="2124075" y="5076825"/>
          <p14:tracePt t="36042" x="2152650" y="5076825"/>
          <p14:tracePt t="36058" x="2171700" y="5095875"/>
          <p14:tracePt t="36075" x="2181225" y="5095875"/>
          <p14:tracePt t="36597" x="2190750" y="5095875"/>
          <p14:tracePt t="36601" x="2200275" y="5095875"/>
          <p14:tracePt t="36609" x="2228850" y="5086350"/>
          <p14:tracePt t="36613" x="2505075" y="5057775"/>
          <p14:tracePt t="36624" x="3019425" y="5029200"/>
          <p14:tracePt t="36624" x="3419475" y="5029200"/>
          <p14:tracePt t="36642" x="4181475" y="5105400"/>
          <p14:tracePt t="36658" x="5000625" y="5257800"/>
          <p14:tracePt t="36675" x="5457825" y="5362575"/>
          <p14:tracePt t="36691" x="5619750" y="5391150"/>
          <p14:tracePt t="36708" x="5705475" y="5419725"/>
          <p14:tracePt t="36929" x="5715000" y="5419725"/>
          <p14:tracePt t="36933" x="5724525" y="5419725"/>
          <p14:tracePt t="36941" x="5876925" y="5486400"/>
          <p14:tracePt t="36957" x="6219825" y="5610225"/>
          <p14:tracePt t="36958" x="6534150" y="5724525"/>
          <p14:tracePt t="36974" x="6886575" y="5867400"/>
          <p14:tracePt t="36991" x="6962775" y="5905500"/>
          <p14:tracePt t="37008" x="6981825" y="5905500"/>
          <p14:tracePt t="37065" x="6991350" y="5905500"/>
          <p14:tracePt t="37078" x="7000875" y="5905500"/>
          <p14:tracePt t="37097" x="7010400" y="5905500"/>
          <p14:tracePt t="37115" x="7029450" y="5905500"/>
          <p14:tracePt t="37128" x="7038975" y="5905500"/>
          <p14:tracePt t="37129" x="7058025" y="5905500"/>
          <p14:tracePt t="37141" x="7077075" y="5905500"/>
          <p14:tracePt t="37158" x="7086600" y="5905500"/>
          <p14:tracePt t="37174" x="7096125" y="5905500"/>
          <p14:tracePt t="37191" x="7105650" y="5905500"/>
          <p14:tracePt t="37280" x="7086600" y="5905500"/>
          <p14:tracePt t="37296" x="6877050" y="5867400"/>
          <p14:tracePt t="37297" x="6553200" y="5810250"/>
          <p14:tracePt t="37308" x="6229350" y="5772150"/>
          <p14:tracePt t="37324" x="5705475" y="5753100"/>
          <p14:tracePt t="37341" x="5038725" y="5810250"/>
          <p14:tracePt t="37357" x="4619625" y="5905500"/>
          <p14:tracePt t="37374" x="4191000" y="6076950"/>
          <p14:tracePt t="37391" x="3886200" y="6191250"/>
          <p14:tracePt t="37408" x="3810000" y="6210300"/>
          <p14:tracePt t="37424" x="3771900" y="6219825"/>
          <p14:tracePt t="37629" x="3762375" y="6219825"/>
          <p14:tracePt t="37638" x="3743325" y="6219825"/>
          <p14:tracePt t="37642" x="3724275" y="6219825"/>
          <p14:tracePt t="37650" x="3686175" y="6229350"/>
          <p14:tracePt t="37658" x="3609975" y="6238875"/>
          <p14:tracePt t="37674" x="3352800" y="6248400"/>
          <p14:tracePt t="37691" x="3114675" y="6248400"/>
          <p14:tracePt t="37708" x="2809875" y="6257925"/>
          <p14:tracePt t="37724" x="2381250" y="6276975"/>
          <p14:tracePt t="37741" x="2286000" y="6276975"/>
          <p14:tracePt t="37758" x="2238375" y="6276975"/>
          <p14:tracePt t="37774" x="2143125" y="6257925"/>
          <p14:tracePt t="37791" x="2114550" y="6248400"/>
          <p14:tracePt t="37807" x="2085975" y="6238875"/>
          <p14:tracePt t="37807" x="2066925" y="6238875"/>
          <p14:tracePt t="37825" x="2038350" y="6229350"/>
          <p14:tracePt t="37841" x="2019300" y="6229350"/>
          <p14:tracePt t="37875" x="2019300" y="6219825"/>
          <p14:tracePt t="37876" x="2009775" y="6219825"/>
          <p14:tracePt t="37913" x="2009775" y="6210300"/>
          <p14:tracePt t="37924" x="2000250" y="6210300"/>
          <p14:tracePt t="37925" x="1981200" y="6210300"/>
          <p14:tracePt t="37941" x="1962150" y="6200775"/>
          <p14:tracePt t="37980" x="1952625" y="6200775"/>
          <p14:tracePt t="38002" x="1952625" y="6191250"/>
          <p14:tracePt t="38116" x="1952625" y="6172200"/>
          <p14:tracePt t="38120" x="2000250" y="6153150"/>
          <p14:tracePt t="38129" x="2124075" y="6134100"/>
          <p14:tracePt t="38133" x="2343150" y="6096000"/>
          <p14:tracePt t="38133" x="2590800" y="6096000"/>
          <p14:tracePt t="38141" x="3257550" y="6105525"/>
          <p14:tracePt t="38157" x="4343400" y="6219825"/>
          <p14:tracePt t="38174" x="5133975" y="6324600"/>
          <p14:tracePt t="38191" x="5429250" y="6372225"/>
          <p14:tracePt t="38207" x="5657850" y="6419850"/>
          <p14:tracePt t="38224" x="5753100" y="6429375"/>
          <p14:tracePt t="38241" x="5772150" y="6429375"/>
          <p14:tracePt t="38257" x="5781675" y="6429375"/>
          <p14:tracePt t="38445" x="5791200" y="6429375"/>
          <p14:tracePt t="38452" x="5857875" y="6419850"/>
          <p14:tracePt t="38457" x="5962650" y="6400800"/>
          <p14:tracePt t="38458" x="6324600" y="6305550"/>
          <p14:tracePt t="38474" x="6991350" y="6115050"/>
          <p14:tracePt t="38490" x="7505700" y="6000750"/>
          <p14:tracePt t="38507" x="7705725" y="5972175"/>
          <p14:tracePt t="38524" x="7829550" y="5953125"/>
          <p14:tracePt t="38540" x="7867650" y="5943600"/>
          <p14:tracePt t="38581" x="7877175" y="5943600"/>
          <p14:tracePt t="38780" x="7867650" y="5943600"/>
          <p14:tracePt t="38784" x="7839075" y="5934075"/>
          <p14:tracePt t="38796" x="7762875" y="5924550"/>
          <p14:tracePt t="38797" x="7572375" y="5895975"/>
          <p14:tracePt t="38809" x="7372350" y="5886450"/>
          <p14:tracePt t="38824" x="7277100" y="5876925"/>
          <p14:tracePt t="38840" x="7181850" y="5876925"/>
          <p14:tracePt t="38857" x="7086600" y="5876925"/>
          <p14:tracePt t="38873" x="7029450" y="5886450"/>
          <p14:tracePt t="38890" x="6962775" y="5895975"/>
          <p14:tracePt t="38907" x="6924675" y="5905500"/>
          <p14:tracePt t="38924" x="6905625" y="5905500"/>
          <p14:tracePt t="38940" x="6896100" y="5905500"/>
          <p14:tracePt t="39176" x="6886575" y="5905500"/>
          <p14:tracePt t="39263" x="6896100" y="5905500"/>
          <p14:tracePt t="39279" x="6915150" y="5905500"/>
          <p14:tracePt t="39437" x="6924675" y="5895975"/>
          <p14:tracePt t="39449" x="6924675" y="5886450"/>
          <p14:tracePt t="39449" x="6924675" y="5857875"/>
          <p14:tracePt t="39456" x="6715125" y="5629275"/>
          <p14:tracePt t="39474" x="6372225" y="5429250"/>
          <p14:tracePt t="39491" x="5505450" y="5238750"/>
          <p14:tracePt t="39507" x="4772025" y="5210175"/>
          <p14:tracePt t="39524" x="4248150" y="5334000"/>
          <p14:tracePt t="39540" x="3390900" y="5610225"/>
          <p14:tracePt t="39556" x="2771775" y="5819775"/>
          <p14:tracePt t="39573" x="2476500" y="5943600"/>
          <p14:tracePt t="39590" x="2190750" y="6105525"/>
          <p14:tracePt t="39607" x="2105025" y="6153150"/>
          <p14:tracePt t="39623" x="2076450" y="6162675"/>
          <p14:tracePt t="39836" x="2066925" y="6172200"/>
          <p14:tracePt t="39841" x="2057400" y="6172200"/>
          <p14:tracePt t="39849" x="2000250" y="6172200"/>
          <p14:tracePt t="39856" x="1828800" y="6172200"/>
          <p14:tracePt t="39873" x="1524000" y="6115050"/>
          <p14:tracePt t="39889" x="1333500" y="6019800"/>
          <p14:tracePt t="39906" x="1047750" y="5810250"/>
          <p14:tracePt t="39923" x="895350" y="5619750"/>
          <p14:tracePt t="39940" x="866775" y="5476875"/>
          <p14:tracePt t="39956" x="876300" y="5248275"/>
          <p14:tracePt t="39973" x="981075" y="4991100"/>
          <p14:tracePt t="39990" x="1114425" y="4829175"/>
          <p14:tracePt t="40006" x="1295400" y="4657725"/>
          <p14:tracePt t="40023" x="1419225" y="4562475"/>
          <p14:tracePt t="40039" x="1504950" y="4524375"/>
          <p14:tracePt t="40056" x="1600200" y="4505325"/>
          <p14:tracePt t="40073" x="1695450" y="4495800"/>
          <p14:tracePt t="40090" x="1743075" y="4495800"/>
          <p14:tracePt t="40107" x="1809750" y="4533900"/>
          <p14:tracePt t="40123" x="1857375" y="4629150"/>
          <p14:tracePt t="40140" x="1895475" y="4743450"/>
          <p14:tracePt t="40156" x="1895475" y="5010150"/>
          <p14:tracePt t="40173" x="1819275" y="5238750"/>
          <p14:tracePt t="40190" x="1762125" y="5381625"/>
          <p14:tracePt t="40207" x="1714500" y="5438775"/>
          <p14:tracePt t="40223" x="1600200" y="5486400"/>
          <p14:tracePt t="40240" x="1323975" y="5514975"/>
          <p14:tracePt t="40257" x="1076325" y="5505450"/>
          <p14:tracePt t="40273" x="981075" y="5486400"/>
          <p14:tracePt t="40290" x="923925" y="5457825"/>
          <p14:tracePt t="40306" x="847725" y="5410200"/>
          <p14:tracePt t="40306" x="838200" y="5391150"/>
          <p14:tracePt t="40323" x="819150" y="5362575"/>
          <p14:tracePt t="40340" x="809625" y="5314950"/>
          <p14:tracePt t="40356" x="819150" y="5257800"/>
          <p14:tracePt t="40373" x="885825" y="5133975"/>
          <p14:tracePt t="40390" x="962025" y="5067300"/>
          <p14:tracePt t="40406" x="1123950" y="4991100"/>
          <p14:tracePt t="40423" x="1295400" y="4953000"/>
          <p14:tracePt t="40440" x="1419225" y="4943475"/>
          <p14:tracePt t="40456" x="1590675" y="4962525"/>
          <p14:tracePt t="40473" x="1695450" y="5038725"/>
          <p14:tracePt t="40490" x="1743075" y="5124450"/>
          <p14:tracePt t="40506" x="1781175" y="5257800"/>
          <p14:tracePt t="40523" x="1790700" y="5438775"/>
          <p14:tracePt t="40540" x="1790700" y="5524500"/>
          <p14:tracePt t="40556" x="1771650" y="5562600"/>
          <p14:tracePt t="40605" x="1762125" y="5562600"/>
          <p14:tracePt t="40617" x="1752600" y="5562600"/>
          <p14:tracePt t="40621" x="1743075" y="5562600"/>
          <p14:tracePt t="40639" x="1714500" y="5543550"/>
          <p14:tracePt t="40640" x="1647825" y="5457825"/>
          <p14:tracePt t="40656" x="1609725" y="5305425"/>
          <p14:tracePt t="40673" x="1619250" y="5143500"/>
          <p14:tracePt t="40689" x="1733550" y="4905375"/>
          <p14:tracePt t="40706" x="1819275" y="4819650"/>
          <p14:tracePt t="40723" x="1866900" y="4781550"/>
          <p14:tracePt t="40739" x="1981200" y="4733925"/>
          <p14:tracePt t="40756" x="2114550" y="4724400"/>
          <p14:tracePt t="40775" x="2219325" y="4724400"/>
          <p14:tracePt t="40789" x="2381250" y="4781550"/>
          <p14:tracePt t="40789" x="2400300" y="4800600"/>
          <p14:tracePt t="40807" x="2419350" y="4838700"/>
          <p14:tracePt t="40823" x="2428875" y="4933950"/>
          <p14:tracePt t="40840" x="2400300" y="5000625"/>
          <p14:tracePt t="40856" x="2362200" y="5038725"/>
          <p14:tracePt t="40873" x="2286000" y="5086350"/>
          <p14:tracePt t="40889" x="2085975" y="5095875"/>
          <p14:tracePt t="40906" x="1962150" y="5086350"/>
          <p14:tracePt t="40923" x="1885950" y="5057775"/>
          <p14:tracePt t="40940" x="1809750" y="4991100"/>
          <p14:tracePt t="40956" x="1781175" y="4943475"/>
          <p14:tracePt t="40973" x="1781175" y="4876800"/>
          <p14:tracePt t="40989" x="1800225" y="4819650"/>
          <p14:tracePt t="41006" x="1838325" y="4781550"/>
          <p14:tracePt t="41023" x="1885950" y="4743450"/>
          <p14:tracePt t="41040" x="1943100" y="4724400"/>
          <p14:tracePt t="41056" x="1990725" y="4714875"/>
          <p14:tracePt t="41073" x="2066925" y="4733925"/>
          <p14:tracePt t="41090" x="2105025" y="4772025"/>
          <p14:tracePt t="41106" x="2105025" y="4810125"/>
          <p14:tracePt t="41123" x="2105025" y="4876800"/>
          <p14:tracePt t="41139" x="2066925" y="4924425"/>
          <p14:tracePt t="41156" x="2038350" y="4943475"/>
          <p14:tracePt t="41172" x="1990725" y="4962525"/>
          <p14:tracePt t="41189" x="1952625" y="4962525"/>
          <p14:tracePt t="41189" x="1943100" y="4962525"/>
          <p14:tracePt t="41206" x="1905000" y="4924425"/>
          <p14:tracePt t="41223" x="1885950" y="4886325"/>
          <p14:tracePt t="41239" x="1876425" y="4857750"/>
          <p14:tracePt t="41239" x="1876425" y="4848225"/>
          <p14:tracePt t="41256" x="1876425" y="4829175"/>
          <p14:tracePt t="41273" x="1895475" y="4810125"/>
          <p14:tracePt t="41290" x="1933575" y="4781550"/>
          <p14:tracePt t="41306" x="1981200" y="4772025"/>
          <p14:tracePt t="41322" x="2038350" y="4772025"/>
          <p14:tracePt t="41339" x="2152650" y="4838700"/>
          <p14:tracePt t="41356" x="2209800" y="4886325"/>
          <p14:tracePt t="41373" x="2266950" y="4972050"/>
          <p14:tracePt t="41389" x="2266950" y="5019675"/>
          <p14:tracePt t="41406" x="2257425" y="5076825"/>
          <p14:tracePt t="41600" x="2371725" y="5095875"/>
          <p14:tracePt t="41608" x="2657475" y="5133975"/>
          <p14:tracePt t="41612" x="3429000" y="5276850"/>
          <p14:tracePt t="41622" x="4724400" y="5629275"/>
          <p14:tracePt t="41639" x="5362575" y="5829300"/>
          <p14:tracePt t="41656" x="5953125" y="6067425"/>
          <p14:tracePt t="41673" x="6134100" y="6134100"/>
          <p14:tracePt t="41673" x="6172200" y="6143625"/>
          <p14:tracePt t="41690" x="6210300" y="6153150"/>
          <p14:tracePt t="41706" x="6219825" y="6153150"/>
          <p14:tracePt t="41896" x="6238875" y="6153150"/>
          <p14:tracePt t="41900" x="6324600" y="6153150"/>
          <p14:tracePt t="41911" x="6467475" y="6143625"/>
          <p14:tracePt t="41912" x="6886575" y="6143625"/>
          <p14:tracePt t="41922" x="7505700" y="6200775"/>
          <p14:tracePt t="41939" x="7772400" y="6238875"/>
          <p14:tracePt t="41956" x="7924800" y="6257925"/>
          <p14:tracePt t="41996" x="7924800" y="6267450"/>
          <p14:tracePt t="42071" x="7915275" y="6267450"/>
          <p14:tracePt t="42079" x="7905750" y="6267450"/>
          <p14:tracePt t="42089" x="7877175" y="6267450"/>
          <p14:tracePt t="42090" x="7810500" y="6257925"/>
          <p14:tracePt t="42106" x="7724775" y="6248400"/>
          <p14:tracePt t="42122" x="7696200" y="6248400"/>
          <p14:tracePt t="42139" x="7686675" y="6248400"/>
          <p14:tracePt t="42156" x="7686675" y="6238875"/>
          <p14:tracePt t="42222" x="7686675" y="6229350"/>
          <p14:tracePt t="42251" x="7686675" y="6219825"/>
          <p14:tracePt t="42277" x="7686675" y="6210300"/>
          <p14:tracePt t="42281" x="7686675" y="6200775"/>
          <p14:tracePt t="42290" x="7686675" y="6191250"/>
          <p14:tracePt t="42294" x="7686675" y="6172200"/>
          <p14:tracePt t="42305" x="7686675" y="6105525"/>
          <p14:tracePt t="42322" x="7677150" y="6067425"/>
          <p14:tracePt t="42338" x="7667625" y="6038850"/>
          <p14:tracePt t="42356" x="7658100" y="6029325"/>
          <p14:tracePt t="42372" x="7648575" y="6019800"/>
          <p14:tracePt t="42388" x="7648575" y="6000750"/>
          <p14:tracePt t="42405" x="7648575" y="5962650"/>
          <p14:tracePt t="42422" x="7648575" y="5953125"/>
          <p14:tracePt t="42438" x="7658100" y="5924550"/>
          <p14:tracePt t="42455" x="7705725" y="5895975"/>
          <p14:tracePt t="42472" x="7753350" y="5886450"/>
          <p14:tracePt t="42489" x="7810500" y="5886450"/>
          <p14:tracePt t="42505" x="7848600" y="5895975"/>
          <p14:tracePt t="42523" x="7867650" y="5953125"/>
          <p14:tracePt t="42539" x="7867650" y="6000750"/>
          <p14:tracePt t="42555" x="7858125" y="6048375"/>
          <p14:tracePt t="42572" x="7810500" y="6143625"/>
          <p14:tracePt t="42589" x="7715250" y="6276975"/>
          <p14:tracePt t="42605" x="7610475" y="6334125"/>
          <p14:tracePt t="42622" x="7362825" y="6429375"/>
          <p14:tracePt t="42639" x="7143750" y="6448425"/>
          <p14:tracePt t="42639" x="7029450" y="6448425"/>
          <p14:tracePt t="42656" x="6791325" y="6448425"/>
          <p14:tracePt t="42672" x="6553200" y="6429375"/>
          <p14:tracePt t="42689" x="6457950" y="6391275"/>
          <p14:tracePt t="42706" x="6429375" y="6362700"/>
          <p14:tracePt t="42722" x="6410325" y="6315075"/>
          <p14:tracePt t="42739" x="6400800" y="6276975"/>
          <p14:tracePt t="42755" x="6400800" y="6219825"/>
          <p14:tracePt t="42772" x="6410325" y="6191250"/>
          <p14:tracePt t="42789" x="6410325" y="6172200"/>
          <p14:tracePt t="42805" x="6438900" y="6134100"/>
          <p14:tracePt t="42822" x="6505575" y="6105525"/>
          <p14:tracePt t="42839" x="6600825" y="6057900"/>
          <p14:tracePt t="42855" x="6648450" y="6038850"/>
          <p14:tracePt t="42872" x="6753225" y="6029325"/>
          <p14:tracePt t="42889" x="6848475" y="6029325"/>
          <p14:tracePt t="42906" x="6886575" y="6048375"/>
          <p14:tracePt t="42922" x="6934200" y="6105525"/>
          <p14:tracePt t="42938" x="6962775" y="6191250"/>
          <p14:tracePt t="42955" x="6962775" y="6248400"/>
          <p14:tracePt t="42972" x="6962775" y="6324600"/>
          <p14:tracePt t="42988" x="6953250" y="6372225"/>
          <p14:tracePt t="43005" x="6934200" y="6381750"/>
          <p14:tracePt t="43022" x="6915150" y="6391275"/>
          <p14:tracePt t="43038" x="6886575" y="6400800"/>
          <p14:tracePt t="43056" x="6877050" y="6400800"/>
          <p14:tracePt t="43072" x="6829425" y="6391275"/>
          <p14:tracePt t="43089" x="6781800" y="6343650"/>
          <p14:tracePt t="43105" x="6772275" y="6305550"/>
          <p14:tracePt t="43122" x="6772275" y="6257925"/>
          <p14:tracePt t="43139" x="6867525" y="6086475"/>
          <p14:tracePt t="43155" x="6962775" y="5991225"/>
          <p14:tracePt t="43172" x="7067550" y="5895975"/>
          <p14:tracePt t="43189" x="7134225" y="5867400"/>
          <p14:tracePt t="43205" x="7172325" y="5857875"/>
          <p14:tracePt t="43222" x="7239000" y="5848350"/>
          <p14:tracePt t="43239" x="7258050" y="5848350"/>
          <p14:tracePt t="43255" x="7267575" y="5867400"/>
          <p14:tracePt t="43272" x="7277100" y="5876925"/>
          <p14:tracePt t="43289" x="7286625" y="5886450"/>
          <p14:tracePt t="43305" x="7286625" y="5895975"/>
          <p14:tracePt t="43322" x="7286625" y="5905500"/>
          <p14:tracePt t="43371" x="7286625" y="5915025"/>
          <p14:tracePt t="44352" x="7286625" y="5924550"/>
          <p14:tracePt t="44363" x="7286625" y="5934075"/>
          <p14:tracePt t="44376" x="7277100" y="5943600"/>
          <p14:tracePt t="44377" x="7267575" y="5953125"/>
          <p14:tracePt t="44387" x="7229475" y="5981700"/>
          <p14:tracePt t="44405" x="7200900" y="6000750"/>
          <p14:tracePt t="44420" x="7153275" y="6029325"/>
          <p14:tracePt t="44437" x="7105650" y="6048375"/>
          <p14:tracePt t="44454" x="7067550" y="6048375"/>
          <p14:tracePt t="44470" x="7029450" y="6057900"/>
          <p14:tracePt t="44487" x="7010400" y="6057900"/>
          <p14:tracePt t="44504" x="6991350" y="6057900"/>
          <p14:tracePt t="44520" x="6962775" y="6057900"/>
          <p14:tracePt t="44537" x="6924675" y="6038850"/>
          <p14:tracePt t="44554" x="6915150" y="6019800"/>
          <p14:tracePt t="44570" x="6896100" y="6010275"/>
          <p14:tracePt t="44587" x="6896100" y="5981700"/>
          <p14:tracePt t="44603" x="6896100" y="5962650"/>
          <p14:tracePt t="44621" x="6896100" y="5934075"/>
          <p14:tracePt t="44637" x="6915150" y="5876925"/>
          <p14:tracePt t="44653" x="6934200" y="5857875"/>
          <p14:tracePt t="44670" x="6953250" y="5838825"/>
          <p14:tracePt t="44687" x="6991350" y="5829300"/>
          <p14:tracePt t="44703" x="7010400" y="5810250"/>
          <p14:tracePt t="44703" x="7029450" y="5810250"/>
          <p14:tracePt t="44720" x="7086600" y="5810250"/>
          <p14:tracePt t="44737" x="7153275" y="5810250"/>
          <p14:tracePt t="44753" x="7210425" y="5819775"/>
          <p14:tracePt t="44770" x="7267575" y="5857875"/>
          <p14:tracePt t="44787" x="7286625" y="5876925"/>
          <p14:tracePt t="44803" x="7296150" y="5886450"/>
          <p14:tracePt t="44820" x="7296150" y="5905500"/>
          <p14:tracePt t="44860" x="7296150" y="5915025"/>
          <p14:tracePt t="44932" x="7296150" y="5924550"/>
          <p14:tracePt t="48993" x="7296150" y="5915025"/>
          <p14:tracePt t="49008" x="7296150" y="5905500"/>
          <p14:tracePt t="49011" x="7296150" y="5895975"/>
          <p14:tracePt t="49019" x="7229475" y="5791200"/>
          <p14:tracePt t="49036" x="6791325" y="5419725"/>
          <p14:tracePt t="49052" x="6276975" y="5038725"/>
          <p14:tracePt t="49069" x="5534025" y="4610100"/>
          <p14:tracePt t="49086" x="5048250" y="4400550"/>
          <p14:tracePt t="49102" x="4838700" y="4324350"/>
          <p14:tracePt t="49120" x="4686300" y="4267200"/>
          <p14:tracePt t="49136" x="4638675" y="4238625"/>
          <p14:tracePt t="49153" x="4629150" y="4238625"/>
          <p14:tracePt t="49371" x="4619625" y="4238625"/>
          <p14:tracePt t="49380" x="4619625" y="4229100"/>
          <p14:tracePt t="49386" x="4562475" y="4181475"/>
          <p14:tracePt t="49394" x="4210050" y="3933825"/>
          <p14:tracePt t="49402" x="3257550" y="3400425"/>
          <p14:tracePt t="49419" x="2333625" y="2933700"/>
          <p14:tracePt t="49436" x="1866900" y="2733675"/>
          <p14:tracePt t="49453" x="1609725" y="2628900"/>
          <p14:tracePt t="49469" x="1419225" y="2581275"/>
          <p14:tracePt t="49486" x="1352550" y="2571750"/>
          <p14:tracePt t="49503" x="1343025" y="2571750"/>
          <p14:tracePt t="49757" x="1333500" y="2571750"/>
          <p14:tracePt t="49766" x="1314450" y="2562225"/>
          <p14:tracePt t="49770" x="1257300" y="2524125"/>
          <p14:tracePt t="49779" x="1181100" y="2466975"/>
          <p14:tracePt t="49785" x="923925" y="2257425"/>
          <p14:tracePt t="49802" x="704850" y="2047875"/>
          <p14:tracePt t="49818" x="619125" y="1943100"/>
          <p14:tracePt t="49836" x="571500" y="1876425"/>
          <p14:tracePt t="49852" x="561975" y="1847850"/>
          <p14:tracePt t="49869" x="552450" y="1847850"/>
          <p14:tracePt t="49919" x="552450" y="1838325"/>
          <p14:tracePt t="50058" x="542925" y="1838325"/>
          <p14:tracePt t="50087" x="542925" y="1828800"/>
          <p14:tracePt t="50125" x="542925" y="1819275"/>
          <p14:tracePt t="50164" x="542925" y="1809750"/>
          <p14:tracePt t="50189" x="542925" y="1800225"/>
          <p14:tracePt t="50202" x="542925" y="1790700"/>
          <p14:tracePt t="50401" x="542925" y="1781175"/>
          <p14:tracePt t="50439" x="542925" y="1771650"/>
          <p14:tracePt t="50444" x="552450" y="1762125"/>
          <p14:tracePt t="50456" x="571500" y="1752600"/>
          <p14:tracePt t="50468" x="581025" y="1743075"/>
          <p14:tracePt t="50469" x="600075" y="1733550"/>
          <p14:tracePt t="50485" x="609600" y="1733550"/>
          <p14:tracePt t="50502" x="619125" y="1724025"/>
          <p14:tracePt t="50632" x="628650" y="1724025"/>
          <p14:tracePt t="50655" x="638175" y="1724025"/>
          <p14:tracePt t="50685" x="638175" y="1733550"/>
          <p14:tracePt t="50693" x="647700" y="1743075"/>
          <p14:tracePt t="50702" x="647700" y="1762125"/>
          <p14:tracePt t="50718" x="657225" y="1790700"/>
          <p14:tracePt t="50719" x="685800" y="1885950"/>
          <p14:tracePt t="50735" x="695325" y="1924050"/>
          <p14:tracePt t="50752" x="714375" y="1990725"/>
          <p14:tracePt t="50768" x="723900" y="2171700"/>
          <p14:tracePt t="50786" x="723900" y="2266950"/>
          <p14:tracePt t="50802" x="695325" y="2419350"/>
          <p14:tracePt t="50819" x="666750" y="2552700"/>
          <p14:tracePt t="50835" x="647700" y="2609850"/>
          <p14:tracePt t="50852" x="647700" y="2667000"/>
          <p14:tracePt t="50869" x="628650" y="2714625"/>
          <p14:tracePt t="50885" x="628650" y="2733675"/>
          <p14:tracePt t="50902" x="619125" y="2752725"/>
          <p14:tracePt t="50918" x="609600" y="2762250"/>
          <p14:tracePt t="50935" x="609600" y="2771775"/>
          <p14:tracePt t="52536" x="609600" y="2781300"/>
          <p14:tracePt t="52552" x="609600" y="2800350"/>
          <p14:tracePt t="52561" x="619125" y="2867025"/>
          <p14:tracePt t="52561" x="638175" y="2905125"/>
          <p14:tracePt t="52573" x="647700" y="2933700"/>
          <p14:tracePt t="52584" x="666750" y="3086100"/>
          <p14:tracePt t="52601" x="733425" y="3286125"/>
          <p14:tracePt t="52618" x="752475" y="3371850"/>
          <p14:tracePt t="52634" x="762000" y="3448050"/>
          <p14:tracePt t="52651" x="771525" y="3495675"/>
          <p14:tracePt t="52668" x="771525" y="3514725"/>
          <p14:tracePt t="52684" x="771525" y="3524250"/>
          <p14:tracePt t="52701" x="771525" y="3533775"/>
          <p14:tracePt t="52751" x="771525" y="3543300"/>
          <p14:tracePt t="52788" x="781050" y="3543300"/>
          <p14:tracePt t="52847" x="790575" y="3543300"/>
          <p14:tracePt t="52904" x="800100" y="3543300"/>
          <p14:tracePt t="52929" x="809625" y="3543300"/>
          <p14:tracePt t="52934" x="819150" y="3543300"/>
          <p14:tracePt t="52946" x="828675" y="3543300"/>
          <p14:tracePt t="52956" x="847725" y="3543300"/>
          <p14:tracePt t="52957" x="876300" y="3552825"/>
          <p14:tracePt t="52968" x="914400" y="3571875"/>
          <p14:tracePt t="52984" x="933450" y="3581400"/>
          <p14:tracePt t="53001" x="952500" y="3600450"/>
          <p14:tracePt t="53057" x="952500" y="3609975"/>
          <p14:tracePt t="53082" x="952500" y="3619500"/>
          <p14:tracePt t="53107" x="952500" y="3629025"/>
          <p14:tracePt t="53125" x="952500" y="3638550"/>
          <p14:tracePt t="53145" x="942975" y="3648075"/>
          <p14:tracePt t="53157" x="942975" y="3657600"/>
          <p14:tracePt t="53174" x="933450" y="3657600"/>
          <p14:tracePt t="53256" x="933450" y="3667125"/>
          <p14:tracePt t="53486" x="933450" y="3657600"/>
          <p14:tracePt t="53491" x="933450" y="3648075"/>
          <p14:tracePt t="53495" x="933450" y="3638550"/>
          <p14:tracePt t="53506" x="933450" y="3619500"/>
          <p14:tracePt t="53517" x="933450" y="3600450"/>
          <p14:tracePt t="53534" x="962025" y="3581400"/>
          <p14:tracePt t="53550" x="981075" y="3562350"/>
          <p14:tracePt t="53567" x="1028700" y="3562350"/>
          <p14:tracePt t="53584" x="1076325" y="3562350"/>
          <p14:tracePt t="53601" x="1133475" y="3581400"/>
          <p14:tracePt t="53617" x="1171575" y="3629025"/>
          <p14:tracePt t="53634" x="1181100" y="3648075"/>
          <p14:tracePt t="53651" x="1190625" y="3676650"/>
          <p14:tracePt t="53667" x="1190625" y="3686175"/>
          <p14:tracePt t="53706" x="1190625" y="3695700"/>
          <p14:tracePt t="53717" x="1181100" y="3695700"/>
          <p14:tracePt t="53723" x="1143000" y="3695700"/>
          <p14:tracePt t="53734" x="1104900" y="3686175"/>
          <p14:tracePt t="53751" x="1047750" y="3657600"/>
          <p14:tracePt t="53767" x="981075" y="3581400"/>
          <p14:tracePt t="53784" x="962025" y="3505200"/>
          <p14:tracePt t="53800" x="952500" y="3371850"/>
          <p14:tracePt t="53817" x="971550" y="3228975"/>
          <p14:tracePt t="53834" x="1009650" y="3143250"/>
          <p14:tracePt t="53851" x="1066800" y="3028950"/>
          <p14:tracePt t="53867" x="1104900" y="2952750"/>
          <p14:tracePt t="53884" x="1143000" y="2924175"/>
          <p14:tracePt t="53901" x="1162050" y="2924175"/>
          <p14:tracePt t="53917" x="1190625" y="2924175"/>
          <p14:tracePt t="53934" x="1228725" y="2933700"/>
          <p14:tracePt t="53951" x="1238250" y="2952750"/>
          <p14:tracePt t="53967" x="1238250" y="3000375"/>
          <p14:tracePt t="53984" x="1228725" y="3067050"/>
          <p14:tracePt t="54000" x="1219200" y="3095625"/>
          <p14:tracePt t="54017" x="1162050" y="3124200"/>
          <p14:tracePt t="54034" x="1104900" y="3143250"/>
          <p14:tracePt t="54050" x="1085850" y="3143250"/>
          <p14:tracePt t="54067" x="1038225" y="3124200"/>
          <p14:tracePt t="54084" x="990600" y="3076575"/>
          <p14:tracePt t="54100" x="952500" y="3028950"/>
          <p14:tracePt t="54117" x="942975" y="2990850"/>
          <p14:tracePt t="54134" x="942975" y="2914650"/>
          <p14:tracePt t="54150" x="971550" y="2828925"/>
          <p14:tracePt t="54167" x="990600" y="2790825"/>
          <p14:tracePt t="54185" x="1009650" y="2771775"/>
          <p14:tracePt t="54200" x="1019175" y="2762250"/>
          <p14:tracePt t="54217" x="1028700" y="2762250"/>
          <p14:tracePt t="54234" x="1047750" y="2771775"/>
          <p14:tracePt t="54250" x="1066800" y="2828925"/>
          <p14:tracePt t="54267" x="1066800" y="2876550"/>
          <p14:tracePt t="54283" x="1066800" y="2962275"/>
          <p14:tracePt t="54300" x="1028700" y="3019425"/>
          <p14:tracePt t="54316" x="1000125" y="3028950"/>
          <p14:tracePt t="54333" x="942975" y="3038475"/>
          <p14:tracePt t="54349" x="847725" y="3028950"/>
          <p14:tracePt t="54367" x="790575" y="2990850"/>
          <p14:tracePt t="54384" x="723900" y="2914650"/>
          <p14:tracePt t="54401" x="695325" y="2819400"/>
          <p14:tracePt t="54417" x="676275" y="2752725"/>
          <p14:tracePt t="54434" x="676275" y="2667000"/>
          <p14:tracePt t="54450" x="676275" y="2628900"/>
          <p14:tracePt t="54467" x="685800" y="2609850"/>
          <p14:tracePt t="54483" x="695325" y="2609850"/>
          <p14:tracePt t="54523" x="704850" y="2609850"/>
          <p14:tracePt t="54524" x="714375" y="2619375"/>
          <p14:tracePt t="54533" x="771525" y="2781300"/>
          <p14:tracePt t="54550" x="809625" y="3095625"/>
          <p14:tracePt t="54567" x="809625" y="3371850"/>
          <p14:tracePt t="54584" x="800100" y="3495675"/>
          <p14:tracePt t="54600" x="800100" y="3543300"/>
          <p14:tracePt t="54617" x="781050" y="3581400"/>
          <p14:tracePt t="54633" x="771525" y="3581400"/>
          <p14:tracePt t="54650" x="752475" y="3571875"/>
          <p14:tracePt t="54667" x="685800" y="3419475"/>
          <p14:tracePt t="54683" x="619125" y="3067050"/>
          <p14:tracePt t="54701" x="609600" y="2857500"/>
          <p14:tracePt t="54717" x="619125" y="2543175"/>
          <p14:tracePt t="54733" x="676275" y="2295525"/>
          <p14:tracePt t="54750" x="714375" y="2228850"/>
          <p14:tracePt t="54767" x="733425" y="2181225"/>
          <p14:tracePt t="54783" x="742950" y="2181225"/>
          <p14:tracePt t="54819" x="752475" y="2181225"/>
          <p14:tracePt t="54839" x="752475" y="2190750"/>
          <p14:tracePt t="54850" x="771525" y="2238375"/>
          <p14:tracePt t="54851" x="781050" y="2305050"/>
          <p14:tracePt t="54867" x="781050" y="2400300"/>
          <p14:tracePt t="54884" x="723900" y="2628900"/>
          <p14:tracePt t="54900" x="704850" y="2647950"/>
          <p14:tracePt t="54917" x="685800" y="2657475"/>
          <p14:tracePt t="54933" x="647700" y="2657475"/>
          <p14:tracePt t="54950" x="609600" y="2619375"/>
          <p14:tracePt t="54967" x="571500" y="2543175"/>
          <p14:tracePt t="54983" x="561975" y="2476500"/>
          <p14:tracePt t="55000" x="561975" y="2457450"/>
          <p14:tracePt t="55017" x="561975" y="2419350"/>
          <p14:tracePt t="55057" x="561975" y="2409825"/>
          <p14:tracePt t="55074" x="571500" y="2409825"/>
          <p14:tracePt t="55503" x="581025" y="2409825"/>
          <p14:tracePt t="55518" x="600075" y="2409825"/>
          <p14:tracePt t="55528" x="609600" y="2409825"/>
          <p14:tracePt t="55539" x="619125" y="2409825"/>
          <p14:tracePt t="55549" x="647700" y="2419350"/>
          <p14:tracePt t="55550" x="695325" y="2438400"/>
          <p14:tracePt t="55567" x="714375" y="2438400"/>
          <p14:tracePt t="55583" x="742950" y="2457450"/>
          <p14:tracePt t="55628" x="752475" y="2457450"/>
          <p14:tracePt t="56492" x="752475" y="2447925"/>
          <p14:tracePt t="56496" x="752475" y="2419350"/>
          <p14:tracePt t="56502" x="742950" y="2343150"/>
          <p14:tracePt t="56516" x="704850" y="2143125"/>
          <p14:tracePt t="56533" x="647700" y="1933575"/>
          <p14:tracePt t="56549" x="647700" y="1857375"/>
          <p14:tracePt t="56566" x="647700" y="1790700"/>
          <p14:tracePt t="56583" x="647700" y="1771650"/>
          <p14:tracePt t="57127" x="647700" y="1762125"/>
          <p14:tracePt t="57138" x="638175" y="1762125"/>
          <p14:tracePt t="57139" x="628650" y="1743075"/>
          <p14:tracePt t="57149" x="609600" y="1704975"/>
          <p14:tracePt t="57166" x="609600" y="1685925"/>
          <p14:tracePt t="57183" x="609600" y="1676400"/>
          <p14:tracePt t="57199" x="600075" y="1666875"/>
          <p14:tracePt t="57273" x="600075" y="1657350"/>
          <p14:tracePt t="57334" x="590550" y="1676400"/>
          <p14:tracePt t="57338" x="590550" y="1704975"/>
          <p14:tracePt t="57354" x="571500" y="1819275"/>
          <p14:tracePt t="57354" x="561975" y="1952625"/>
          <p14:tracePt t="57366" x="561975" y="2152650"/>
          <p14:tracePt t="57382" x="561975" y="2476500"/>
          <p14:tracePt t="57399" x="561975" y="2733675"/>
          <p14:tracePt t="57415" x="571500" y="2895600"/>
          <p14:tracePt t="57432" x="571500" y="3019425"/>
          <p14:tracePt t="57449" x="581025" y="3076575"/>
          <p14:tracePt t="57466" x="581025" y="3095625"/>
          <p14:tracePt t="57733" x="581025" y="3105150"/>
          <p14:tracePt t="57741" x="581025" y="3133725"/>
          <p14:tracePt t="57749" x="581025" y="3181350"/>
          <p14:tracePt t="57754" x="581025" y="3352800"/>
          <p14:tracePt t="57765" x="581025" y="3676650"/>
          <p14:tracePt t="57782" x="590550" y="3990975"/>
          <p14:tracePt t="57799" x="600075" y="4057650"/>
          <p14:tracePt t="57815" x="600075" y="4095750"/>
          <p14:tracePt t="57832" x="600075" y="4114800"/>
          <p14:tracePt t="58118" x="600075" y="4105275"/>
          <p14:tracePt t="58125" x="600075" y="4086225"/>
          <p14:tracePt t="58126" x="609600" y="4019550"/>
          <p14:tracePt t="58132" x="647700" y="3762375"/>
          <p14:tracePt t="58149" x="647700" y="3362325"/>
          <p14:tracePt t="58165" x="666750" y="3028950"/>
          <p14:tracePt t="58182" x="695325" y="2905125"/>
          <p14:tracePt t="58199" x="714375" y="2838450"/>
          <p14:tracePt t="58215" x="723900" y="2809875"/>
          <p14:tracePt t="58476" x="723900" y="2790825"/>
          <p14:tracePt t="58480" x="723900" y="2714625"/>
          <p14:tracePt t="58498" x="714375" y="2466975"/>
          <p14:tracePt t="58499" x="714375" y="2095500"/>
          <p14:tracePt t="58515" x="714375" y="1905000"/>
          <p14:tracePt t="58532" x="752475" y="1714500"/>
          <p14:tracePt t="58549" x="752475" y="1647825"/>
          <p14:tracePt t="58565" x="762000" y="1628775"/>
          <p14:tracePt t="58565" x="771525" y="1619250"/>
          <p14:tracePt t="58582" x="771525" y="1609725"/>
          <p14:tracePt t="58767" x="771525" y="1600200"/>
          <p14:tracePt t="59132" x="762000" y="1609725"/>
          <p14:tracePt t="59140" x="762000" y="1619250"/>
          <p14:tracePt t="59152" x="762000" y="1638300"/>
          <p14:tracePt t="59157" x="762000" y="1657350"/>
          <p14:tracePt t="59165" x="762000" y="1685925"/>
          <p14:tracePt t="59182" x="762000" y="1704975"/>
          <p14:tracePt t="59198" x="762000" y="1724025"/>
          <p14:tracePt t="59215" x="762000" y="1743075"/>
          <p14:tracePt t="59232" x="762000" y="1752600"/>
          <p14:tracePt t="59248" x="762000" y="1771650"/>
          <p14:tracePt t="59266" x="762000" y="1800225"/>
          <p14:tracePt t="59281" x="752475" y="1828800"/>
          <p14:tracePt t="59298" x="752475" y="1847850"/>
          <p14:tracePt t="59315" x="752475" y="1857375"/>
          <p14:tracePt t="59575" x="752475" y="1866900"/>
          <p14:tracePt t="59578" x="752475" y="1885950"/>
          <p14:tracePt t="59587" x="752475" y="1933575"/>
          <p14:tracePt t="59591" x="752475" y="2133600"/>
          <p14:tracePt t="59598" x="762000" y="2476500"/>
          <p14:tracePt t="59615" x="771525" y="2705100"/>
          <p14:tracePt t="59631" x="781050" y="3048000"/>
          <p14:tracePt t="59648" x="781050" y="3181350"/>
          <p14:tracePt t="59665" x="771525" y="3228975"/>
          <p14:tracePt t="59681" x="752475" y="3286125"/>
          <p14:tracePt t="59698" x="752475" y="3314700"/>
          <p14:tracePt t="59748" x="752475" y="3324225"/>
          <p14:tracePt t="59751" x="742950" y="3324225"/>
          <p14:tracePt t="59791" x="733425" y="3314700"/>
          <p14:tracePt t="59800" x="733425" y="3286125"/>
          <p14:tracePt t="59809" x="733425" y="3248025"/>
          <p14:tracePt t="59819" x="723900" y="3171825"/>
          <p14:tracePt t="59820" x="676275" y="2867025"/>
          <p14:tracePt t="59831" x="609600" y="2247900"/>
          <p14:tracePt t="59848" x="609600" y="1933575"/>
          <p14:tracePt t="59865" x="619125" y="1600200"/>
          <p14:tracePt t="59881" x="666750" y="1400175"/>
          <p14:tracePt t="59898" x="695325" y="1343025"/>
          <p14:tracePt t="59915" x="704850" y="1333500"/>
          <p14:tracePt t="59931" x="714375" y="1323975"/>
          <p14:tracePt t="59948" x="723900" y="1323975"/>
          <p14:tracePt t="59989" x="742950" y="1323975"/>
          <p14:tracePt t="59995" x="742950" y="1333500"/>
          <p14:tracePt t="59999" x="800100" y="1419225"/>
          <p14:tracePt t="60014" x="857250" y="1504950"/>
          <p14:tracePt t="60031" x="942975" y="1838325"/>
          <p14:tracePt t="60048" x="1000125" y="2190750"/>
          <p14:tracePt t="60065" x="1038225" y="2428875"/>
          <p14:tracePt t="60065" x="1047750" y="2562225"/>
          <p14:tracePt t="60082" x="1057275" y="2838450"/>
          <p14:tracePt t="60098" x="1038225" y="2943225"/>
          <p14:tracePt t="60114" x="1009650" y="3057525"/>
          <p14:tracePt t="60131" x="981075" y="3105150"/>
          <p14:tracePt t="60148" x="971550" y="3105150"/>
          <p14:tracePt t="60164" x="933450" y="3114675"/>
          <p14:tracePt t="60181" x="819150" y="3076575"/>
          <p14:tracePt t="60198" x="790575" y="3048000"/>
          <p14:tracePt t="60214" x="762000" y="3009900"/>
          <p14:tracePt t="60231" x="752475" y="2990850"/>
          <p14:tracePt t="60248" x="742950" y="2952750"/>
          <p14:tracePt t="60264" x="723900" y="2847975"/>
          <p14:tracePt t="60281" x="695325" y="2676525"/>
          <p14:tracePt t="60298" x="647700" y="2457450"/>
          <p14:tracePt t="60314" x="619125" y="2324100"/>
          <p14:tracePt t="60331" x="619125" y="2286000"/>
          <p14:tracePt t="60348" x="619125" y="2247900"/>
          <p14:tracePt t="60364" x="619125" y="2238375"/>
          <p14:tracePt t="60399" x="628650" y="2238375"/>
          <p14:tracePt t="60400" x="676275" y="2257425"/>
          <p14:tracePt t="60414" x="828675" y="2505075"/>
          <p14:tracePt t="60431" x="933450" y="2695575"/>
          <p14:tracePt t="60431" x="990600" y="2800350"/>
          <p14:tracePt t="60448" x="1085850" y="3048000"/>
          <p14:tracePt t="60464" x="1143000" y="3248025"/>
          <p14:tracePt t="60481" x="1162050" y="3362325"/>
          <p14:tracePt t="60498" x="1162050" y="3419475"/>
          <p14:tracePt t="60514" x="1162050" y="3438525"/>
          <p14:tracePt t="60531" x="1162050" y="3448050"/>
          <p14:tracePt t="60607" x="1152525" y="3448050"/>
          <p14:tracePt t="60817" x="1152525" y="3467100"/>
          <p14:tracePt t="60826" x="1152525" y="3495675"/>
          <p14:tracePt t="60833" x="1152525" y="3552825"/>
          <p14:tracePt t="60834" x="1190625" y="3752850"/>
          <p14:tracePt t="60847" x="1209675" y="3905250"/>
          <p14:tracePt t="60864" x="1257300" y="4038600"/>
          <p14:tracePt t="60881" x="1266825" y="4133850"/>
          <p14:tracePt t="60897" x="1266825" y="4152900"/>
          <p14:tracePt t="61004" x="1266825" y="4162425"/>
          <p14:tracePt t="61050" x="1247775" y="4162425"/>
          <p14:tracePt t="61053" x="1238250" y="4162425"/>
          <p14:tracePt t="61062" x="1219200" y="4162425"/>
          <p14:tracePt t="61066" x="1181100" y="4162425"/>
          <p14:tracePt t="61081" x="1133475" y="4162425"/>
          <p14:tracePt t="61097" x="1095375" y="4152900"/>
          <p14:tracePt t="61114" x="942975" y="3962400"/>
          <p14:tracePt t="61131" x="819150" y="3762375"/>
          <p14:tracePt t="61147" x="666750" y="3400425"/>
          <p14:tracePt t="61164" x="590550" y="3057525"/>
          <p14:tracePt t="61181" x="581025" y="2847975"/>
          <p14:tracePt t="61198" x="600075" y="2619375"/>
          <p14:tracePt t="61214" x="657225" y="2486025"/>
          <p14:tracePt t="61231" x="704850" y="2400300"/>
          <p14:tracePt t="61247" x="771525" y="2305050"/>
          <p14:tracePt t="61264" x="866775" y="2257425"/>
          <p14:tracePt t="61281" x="904875" y="2247900"/>
          <p14:tracePt t="61297" x="971550" y="2247900"/>
          <p14:tracePt t="61314" x="1028700" y="2276475"/>
          <p14:tracePt t="61331" x="1066800" y="2324100"/>
          <p14:tracePt t="61347" x="1104900" y="2524125"/>
          <p14:tracePt t="61364" x="1123950" y="2752725"/>
          <p14:tracePt t="61380" x="1143000" y="3105150"/>
          <p14:tracePt t="61397" x="1171575" y="3333750"/>
          <p14:tracePt t="61414" x="1228725" y="3657600"/>
          <p14:tracePt t="61431" x="1266825" y="3933825"/>
          <p14:tracePt t="61447" x="1276350" y="4114800"/>
          <p14:tracePt t="61464" x="1276350" y="4162425"/>
          <p14:tracePt t="61481" x="1247775" y="4200525"/>
          <p14:tracePt t="61497" x="1219200" y="4219575"/>
          <p14:tracePt t="61514" x="1190625" y="4219575"/>
          <p14:tracePt t="61531" x="1000125" y="4171950"/>
          <p14:tracePt t="61548" x="771525" y="3952875"/>
          <p14:tracePt t="61564" x="628650" y="3790950"/>
          <p14:tracePt t="61581" x="457200" y="3514725"/>
          <p14:tracePt t="61597" x="361950" y="3190875"/>
          <p14:tracePt t="61614" x="352425" y="2981325"/>
          <p14:tracePt t="61631" x="409575" y="2705100"/>
          <p14:tracePt t="61647" x="457200" y="2571750"/>
          <p14:tracePt t="61664" x="485775" y="2514600"/>
          <p14:tracePt t="61681" x="533400" y="2476500"/>
          <p14:tracePt t="61697" x="600075" y="2447925"/>
          <p14:tracePt t="61714" x="647700" y="2428875"/>
          <p14:tracePt t="61731" x="723900" y="2419350"/>
          <p14:tracePt t="61747" x="809625" y="2419350"/>
          <p14:tracePt t="61764" x="876300" y="2447925"/>
          <p14:tracePt t="61764" x="895350" y="2457450"/>
          <p14:tracePt t="61781" x="952500" y="2533650"/>
          <p14:tracePt t="61798" x="1076325" y="2714625"/>
          <p14:tracePt t="61814" x="1181100" y="2933700"/>
          <p14:tracePt t="61814" x="1219200" y="3028950"/>
          <p14:tracePt t="61831" x="1257300" y="3248025"/>
          <p14:tracePt t="61847" x="1266825" y="3600450"/>
          <p14:tracePt t="61864" x="1238250" y="3790950"/>
          <p14:tracePt t="61881" x="1190625" y="3905250"/>
          <p14:tracePt t="61897" x="1085850" y="3990975"/>
          <p14:tracePt t="61914" x="942975" y="4010025"/>
          <p14:tracePt t="61930" x="647700" y="3819525"/>
          <p14:tracePt t="61947" x="485775" y="3676650"/>
          <p14:tracePt t="61964" x="266700" y="3333750"/>
          <p14:tracePt t="61980" x="180975" y="2990850"/>
          <p14:tracePt t="61997" x="171450" y="2762250"/>
          <p14:tracePt t="62014" x="219075" y="2428875"/>
          <p14:tracePt t="62030" x="342900" y="2200275"/>
          <p14:tracePt t="62047" x="457200" y="2047875"/>
          <p14:tracePt t="62063" x="581025" y="1933575"/>
          <p14:tracePt t="62080" x="704850" y="1885950"/>
          <p14:tracePt t="62097" x="800100" y="1876425"/>
          <p14:tracePt t="62114" x="876300" y="1876425"/>
          <p14:tracePt t="62130" x="923925" y="1905000"/>
          <p14:tracePt t="62147" x="1000125" y="2038350"/>
          <p14:tracePt t="62164" x="1104900" y="2305050"/>
          <p14:tracePt t="62180" x="1123950" y="2581275"/>
          <p14:tracePt t="62197" x="1123950" y="2828925"/>
          <p14:tracePt t="62214" x="1085850" y="3038475"/>
          <p14:tracePt t="62230" x="1019175" y="3152775"/>
          <p14:tracePt t="62247" x="990600" y="3190875"/>
          <p14:tracePt t="62264" x="952500" y="3200400"/>
          <p14:tracePt t="62280" x="809625" y="3181350"/>
          <p14:tracePt t="62297" x="704850" y="3114675"/>
          <p14:tracePt t="62313" x="600075" y="3000375"/>
          <p14:tracePt t="62330" x="542925" y="2867025"/>
          <p14:tracePt t="62347" x="523875" y="2800350"/>
          <p14:tracePt t="62364" x="523875" y="2724150"/>
          <p14:tracePt t="62381" x="533400" y="2676525"/>
          <p14:tracePt t="62397" x="542925" y="2657475"/>
          <p14:tracePt t="62414" x="552450" y="2657475"/>
          <p14:tracePt t="62430" x="561975" y="2657475"/>
          <p14:tracePt t="62629" x="552450" y="2638425"/>
          <p14:tracePt t="62637" x="533400" y="2600325"/>
          <p14:tracePt t="62646" x="495300" y="2514600"/>
          <p14:tracePt t="62647" x="409575" y="2238375"/>
          <p14:tracePt t="62663" x="361950" y="1895475"/>
          <p14:tracePt t="62680" x="352425" y="1762125"/>
          <p14:tracePt t="62697" x="352425" y="1628775"/>
          <p14:tracePt t="62713" x="352425" y="1562100"/>
          <p14:tracePt t="62730" x="352425" y="1552575"/>
          <p14:tracePt t="62747" x="352425" y="1543050"/>
          <p14:tracePt t="62989" x="361950" y="1543050"/>
          <p14:tracePt t="62997" x="381000" y="1543050"/>
          <p14:tracePt t="63001" x="409575" y="1562100"/>
          <p14:tracePt t="63013" x="485775" y="1638300"/>
          <p14:tracePt t="63030" x="523875" y="1714500"/>
          <p14:tracePt t="63046" x="571500" y="1924050"/>
          <p14:tracePt t="63064" x="581025" y="2133600"/>
          <p14:tracePt t="63080" x="571500" y="2295525"/>
          <p14:tracePt t="63097" x="552450" y="2390775"/>
          <p14:tracePt t="63113" x="542925" y="2419350"/>
          <p14:tracePt t="63130" x="542925" y="2438400"/>
          <p14:tracePt t="63416" x="533400" y="2438400"/>
          <p14:tracePt t="63422" x="533400" y="2447925"/>
          <p14:tracePt t="63430" x="533400" y="2476500"/>
          <p14:tracePt t="63434" x="533400" y="2543175"/>
          <p14:tracePt t="63434" x="533400" y="2581275"/>
          <p14:tracePt t="63446" x="552450" y="2771775"/>
          <p14:tracePt t="63463" x="590550" y="3095625"/>
          <p14:tracePt t="63479" x="647700" y="3448050"/>
          <p14:tracePt t="63496" x="666750" y="3552825"/>
          <p14:tracePt t="63513" x="685800" y="3629025"/>
          <p14:tracePt t="63530" x="685800" y="3657600"/>
          <p14:tracePt t="63547" x="685800" y="3667125"/>
          <p14:tracePt t="64017" x="685800" y="3676650"/>
          <p14:tracePt t="64099" x="685800" y="3667125"/>
          <p14:tracePt t="64104" x="685800" y="3657600"/>
          <p14:tracePt t="64112" x="666750" y="3629025"/>
          <p14:tracePt t="64118" x="571500" y="3286125"/>
          <p14:tracePt t="64129" x="485775" y="2962275"/>
          <p14:tracePt t="64146" x="400050" y="2552700"/>
          <p14:tracePt t="64163" x="400050" y="2219325"/>
          <p14:tracePt t="64179" x="400050" y="2076450"/>
          <p14:tracePt t="64196" x="419100" y="2000250"/>
          <p14:tracePt t="64213" x="438150" y="1952625"/>
          <p14:tracePt t="64229" x="447675" y="1952625"/>
          <p14:tracePt t="64246" x="457200" y="1952625"/>
          <p14:tracePt t="64263" x="476250" y="1952625"/>
          <p14:tracePt t="64299" x="485775" y="1952625"/>
          <p14:tracePt t="64315" x="495300" y="1952625"/>
          <p14:tracePt t="64316" x="504825" y="1962150"/>
          <p14:tracePt t="64329" x="514350" y="1981200"/>
          <p14:tracePt t="64346" x="552450" y="2057400"/>
          <p14:tracePt t="64363" x="647700" y="2295525"/>
          <p14:tracePt t="64379" x="704850" y="2457450"/>
          <p14:tracePt t="64396" x="742950" y="2743200"/>
          <p14:tracePt t="64413" x="762000" y="3019425"/>
          <p14:tracePt t="64430" x="771525" y="3343275"/>
          <p14:tracePt t="64458" x="771525" y="3409950"/>
          <p14:tracePt t="64462" x="771525" y="3543300"/>
          <p14:tracePt t="64462" x="762000" y="3590925"/>
          <p14:tracePt t="64479" x="762000" y="3629025"/>
          <p14:tracePt t="64496" x="762000" y="3657600"/>
          <p14:tracePt t="64513" x="752475" y="3667125"/>
          <p14:tracePt t="64548" x="752475" y="3676650"/>
          <p14:tracePt t="64564" x="742950" y="3676650"/>
          <p14:tracePt t="64604" x="733425" y="3676650"/>
          <p14:tracePt t="64609" x="733425" y="3667125"/>
          <p14:tracePt t="64629" x="733425" y="3657600"/>
          <p14:tracePt t="64650" x="723900" y="3648075"/>
          <p14:tracePt t="65006" x="723900" y="3657600"/>
          <p14:tracePt t="65019" x="723900" y="3667125"/>
          <p14:tracePt t="65023" x="733425" y="3676650"/>
          <p14:tracePt t="65031" x="742950" y="3686175"/>
          <p14:tracePt t="65035" x="752475" y="3705225"/>
          <p14:tracePt t="65046" x="762000" y="3733800"/>
          <p14:tracePt t="65064" x="771525" y="3743325"/>
          <p14:tracePt t="65080" x="771525" y="3752850"/>
          <p14:tracePt t="65680" x="771525" y="3762375"/>
          <p14:tracePt t="66367" x="781050" y="3771900"/>
          <p14:tracePt t="66833" x="790575" y="3771900"/>
          <p14:tracePt t="66845" x="800100" y="3771900"/>
          <p14:tracePt t="66862" x="819150" y="3771900"/>
          <p14:tracePt t="66863" x="838200" y="3771900"/>
          <p14:tracePt t="66880" x="847725" y="3771900"/>
          <p14:tracePt t="66941" x="857250" y="3771900"/>
          <p14:tracePt t="67267" x="857250" y="3762375"/>
          <p14:tracePt t="67279" x="857250" y="3752850"/>
          <p14:tracePt t="67288" x="866775" y="3743325"/>
          <p14:tracePt t="67295" x="885825" y="3733800"/>
          <p14:tracePt t="67300" x="914400" y="3695700"/>
          <p14:tracePt t="67300" x="942975" y="3667125"/>
          <p14:tracePt t="67313" x="1009650" y="3609975"/>
          <p14:tracePt t="67329" x="1076325" y="3581400"/>
          <p14:tracePt t="67346" x="1133475" y="3552825"/>
          <p14:tracePt t="67363" x="1171575" y="3524250"/>
          <p14:tracePt t="67379" x="1266825" y="3438525"/>
          <p14:tracePt t="67395" x="1333500" y="3362325"/>
          <p14:tracePt t="67413" x="1362075" y="3333750"/>
          <p14:tracePt t="67429" x="1390650" y="3305175"/>
          <p14:tracePt t="67446" x="1400175" y="3295650"/>
          <p14:tracePt t="67462" x="1409700" y="3295650"/>
          <p14:tracePt t="67480" x="1419225" y="3295650"/>
          <p14:tracePt t="67496" x="1419225" y="3276600"/>
          <p14:tracePt t="67550" x="1428750" y="3276600"/>
          <p14:tracePt t="67796" x="1419225" y="3267075"/>
          <p14:tracePt t="67796" x="1400175" y="3267075"/>
          <p14:tracePt t="67812" x="1390650" y="3257550"/>
          <p14:tracePt t="67814" x="1323975" y="3200400"/>
          <p14:tracePt t="67829" x="1276350" y="3152775"/>
          <p14:tracePt t="67829" x="1257300" y="3114675"/>
          <p14:tracePt t="67846" x="1228725" y="3048000"/>
          <p14:tracePt t="67862" x="1200150" y="2962275"/>
          <p14:tracePt t="67879" x="1190625" y="2876550"/>
          <p14:tracePt t="67896" x="1190625" y="2847975"/>
          <p14:tracePt t="67913" x="1190625" y="2800350"/>
          <p14:tracePt t="67929" x="1181100" y="2743200"/>
          <p14:tracePt t="67946" x="1181100" y="2724150"/>
          <p14:tracePt t="67962" x="1181100" y="2686050"/>
          <p14:tracePt t="67978" x="1181100" y="2667000"/>
          <p14:tracePt t="67995" x="1181100" y="2647950"/>
          <p14:tracePt t="68012" x="1181100" y="2628900"/>
          <p14:tracePt t="68029" x="1181100" y="2619375"/>
          <p14:tracePt t="68045" x="1181100" y="2600325"/>
          <p14:tracePt t="68062" x="1181100" y="2581275"/>
          <p14:tracePt t="68078" x="1200150" y="2543175"/>
          <p14:tracePt t="68095" x="1238250" y="2505075"/>
          <p14:tracePt t="68112" x="1257300" y="2495550"/>
          <p14:tracePt t="68129" x="1266825" y="2486025"/>
          <p14:tracePt t="68145" x="1276350" y="2476500"/>
          <p14:tracePt t="68162" x="1285875" y="2476500"/>
          <p14:tracePt t="68179" x="1295400" y="2476500"/>
          <p14:tracePt t="68195" x="1314450" y="2466975"/>
          <p14:tracePt t="68212" x="1314450" y="2457450"/>
          <p14:tracePt t="68229" x="1323975" y="2447925"/>
          <p14:tracePt t="68245" x="1333500" y="2447925"/>
          <p14:tracePt t="68285" x="1343025" y="2447925"/>
          <p14:tracePt t="68294" x="1352550" y="2438400"/>
          <p14:tracePt t="68312" x="1362075" y="2438400"/>
          <p14:tracePt t="68313" x="1381125" y="2438400"/>
          <p14:tracePt t="68329" x="1400175" y="2438400"/>
          <p14:tracePt t="68345" x="1419225" y="2428875"/>
          <p14:tracePt t="68362" x="1438275" y="2428875"/>
          <p14:tracePt t="68379" x="1457325" y="2428875"/>
          <p14:tracePt t="68396" x="1476375" y="2419350"/>
          <p14:tracePt t="68412" x="1495425" y="2419350"/>
          <p14:tracePt t="68429" x="1524000" y="2419350"/>
          <p14:tracePt t="68445" x="1552575" y="2428875"/>
          <p14:tracePt t="68462" x="1571625" y="2438400"/>
          <p14:tracePt t="68479" x="1590675" y="2447925"/>
          <p14:tracePt t="68495" x="1619250" y="2457450"/>
          <p14:tracePt t="68512" x="1647825" y="2476500"/>
          <p14:tracePt t="68529" x="1685925" y="2505075"/>
          <p14:tracePt t="68545" x="1714500" y="2533650"/>
          <p14:tracePt t="68562" x="1733550" y="2552700"/>
          <p14:tracePt t="68579" x="1762125" y="2571750"/>
          <p14:tracePt t="68612" x="1762125" y="2581275"/>
          <p14:tracePt t="68613" x="1771650" y="2590800"/>
          <p14:tracePt t="68628" x="1781175" y="2609850"/>
          <p14:tracePt t="68645" x="1790700" y="2628900"/>
          <p14:tracePt t="68662" x="1800225" y="2657475"/>
          <p14:tracePt t="68678" x="1800225" y="2676525"/>
          <p14:tracePt t="68716" x="1800225" y="2686050"/>
          <p14:tracePt t="68740" x="1809750" y="2695575"/>
          <p14:tracePt t="68794" x="1809750" y="2705100"/>
          <p14:tracePt t="68834" x="1809750" y="2714625"/>
          <p14:tracePt t="68859" x="1800225" y="2714625"/>
          <p14:tracePt t="68860" x="1790700" y="2714625"/>
          <p14:tracePt t="68877" x="1771650" y="2724150"/>
          <p14:tracePt t="68885" x="1752600" y="2724150"/>
          <p14:tracePt t="68895" x="1743075" y="2724150"/>
          <p14:tracePt t="68912" x="1724025" y="2724150"/>
          <p14:tracePt t="68928" x="1704975" y="2724150"/>
          <p14:tracePt t="68945" x="1685925" y="2724150"/>
          <p14:tracePt t="68962" x="1657350" y="2724150"/>
          <p14:tracePt t="68978" x="1619250" y="2724150"/>
          <p14:tracePt t="68995" x="1600200" y="2705100"/>
          <p14:tracePt t="69012" x="1562100" y="2676525"/>
          <p14:tracePt t="69028" x="1524000" y="2638425"/>
          <p14:tracePt t="69045" x="1514475" y="2619375"/>
          <p14:tracePt t="69062" x="1504950" y="2571750"/>
          <p14:tracePt t="69078" x="1504950" y="2543175"/>
          <p14:tracePt t="69095" x="1504950" y="2524125"/>
          <p14:tracePt t="69112" x="1504950" y="2514600"/>
          <p14:tracePt t="69128" x="1504950" y="2495550"/>
          <p14:tracePt t="69145" x="1504950" y="2486025"/>
          <p14:tracePt t="69161" x="1514475" y="2476500"/>
          <p14:tracePt t="69178" x="1533525" y="2466975"/>
          <p14:tracePt t="69195" x="1562100" y="2457450"/>
          <p14:tracePt t="69212" x="1590675" y="2447925"/>
          <p14:tracePt t="69228" x="1628775" y="2438400"/>
          <p14:tracePt t="69245" x="1657350" y="2419350"/>
          <p14:tracePt t="69262" x="1695450" y="2409825"/>
          <p14:tracePt t="69262" x="1714500" y="2409825"/>
          <p14:tracePt t="69278" x="1733550" y="2409825"/>
          <p14:tracePt t="69295" x="1752600" y="2409825"/>
          <p14:tracePt t="69311" x="1781175" y="2409825"/>
          <p14:tracePt t="69328" x="1790700" y="2409825"/>
          <p14:tracePt t="69345" x="1809750" y="2409825"/>
          <p14:tracePt t="69361" x="1857375" y="2419350"/>
          <p14:tracePt t="69378" x="1866900" y="2419350"/>
          <p14:tracePt t="69395" x="1885950" y="2428875"/>
          <p14:tracePt t="69412" x="1905000" y="2447925"/>
          <p14:tracePt t="69428" x="1914525" y="2447925"/>
          <p14:tracePt t="69445" x="1924050" y="2457450"/>
          <p14:tracePt t="69462" x="1933575" y="2457450"/>
          <p14:tracePt t="69478" x="1933575" y="2466975"/>
          <p14:tracePt t="69495" x="1933575" y="2476500"/>
          <p14:tracePt t="69540" x="1943100" y="2476500"/>
          <p14:tracePt t="69622" x="1952625" y="2486025"/>
          <p14:tracePt t="70064" x="1962150" y="2486025"/>
          <p14:tracePt t="70074" x="1971675" y="2486025"/>
          <p14:tracePt t="70082" x="1981200" y="2486025"/>
          <p14:tracePt t="70086" x="2019300" y="2495550"/>
          <p14:tracePt t="70094" x="2057400" y="2495550"/>
          <p14:tracePt t="70111" x="2105025" y="2505075"/>
          <p14:tracePt t="70128" x="2133600" y="2505075"/>
          <p14:tracePt t="70145" x="2143125" y="2505075"/>
          <p14:tracePt t="70161" x="2171700" y="2505075"/>
          <p14:tracePt t="70178" x="2190750" y="2505075"/>
          <p14:tracePt t="70194" x="2200275" y="2505075"/>
          <p14:tracePt t="70461" x="2219325" y="2505075"/>
          <p14:tracePt t="70469" x="2238375" y="2505075"/>
          <p14:tracePt t="70477" x="2257425" y="2505075"/>
          <p14:tracePt t="70478" x="2381250" y="2505075"/>
          <p14:tracePt t="70494" x="2505075" y="2505075"/>
          <p14:tracePt t="70511" x="2581275" y="2505075"/>
          <p14:tracePt t="70528" x="2600325" y="2505075"/>
          <p14:tracePt t="70544" x="2619375" y="2505075"/>
          <p14:tracePt t="70561" x="2628900" y="2505075"/>
          <p14:tracePt t="70578" x="2628900" y="2514600"/>
          <p14:tracePt t="71164" x="2628900" y="2524125"/>
          <p14:tracePt t="71310" x="2638425" y="2524125"/>
          <p14:tracePt t="71372" x="2638425" y="2533650"/>
          <p14:tracePt t="71376" x="2628900" y="2533650"/>
          <p14:tracePt t="71384" x="2619375" y="2543175"/>
          <p14:tracePt t="71388" x="2590800" y="2562225"/>
          <p14:tracePt t="71394" x="2276475" y="2609850"/>
          <p14:tracePt t="71410" x="1581150" y="2695575"/>
          <p14:tracePt t="71428" x="1152525" y="2752725"/>
          <p14:tracePt t="71444" x="781050" y="2790825"/>
          <p14:tracePt t="71461" x="647700" y="2790825"/>
          <p14:tracePt t="71477" x="609600" y="2790825"/>
          <p14:tracePt t="71494" x="590550" y="2781300"/>
          <p14:tracePt t="71511" x="581025" y="2781300"/>
          <p14:tracePt t="71570" x="581025" y="2771775"/>
          <p14:tracePt t="71575" x="571500" y="2771775"/>
          <p14:tracePt t="71720" x="571500" y="2762250"/>
          <p14:tracePt t="71936" x="571500" y="2752725"/>
          <p14:tracePt t="71951" x="590550" y="2752725"/>
          <p14:tracePt t="71960" x="600075" y="2743200"/>
          <p14:tracePt t="71968" x="638175" y="2733675"/>
          <p14:tracePt t="71977" x="676275" y="2724150"/>
          <p14:tracePt t="71978" x="828675" y="2695575"/>
          <p14:tracePt t="71994" x="1028700" y="2657475"/>
          <p14:tracePt t="72010" x="1228725" y="2628900"/>
          <p14:tracePt t="72027" x="1428750" y="2609850"/>
          <p14:tracePt t="72044" x="1704975" y="2609850"/>
          <p14:tracePt t="72060" x="1819275" y="2609850"/>
          <p14:tracePt t="72077" x="1895475" y="2619375"/>
          <p14:tracePt t="72094" x="1962150" y="2619375"/>
          <p14:tracePt t="72110" x="1990725" y="2619375"/>
          <p14:tracePt t="72127" x="2009775" y="2619375"/>
          <p14:tracePt t="72144" x="2019300" y="2619375"/>
          <p14:tracePt t="72160" x="2028825" y="2619375"/>
          <p14:tracePt t="73124" x="2028825" y="2628900"/>
          <p14:tracePt t="73128" x="2038350" y="2628900"/>
          <p14:tracePt t="73133" x="2047875" y="2647950"/>
          <p14:tracePt t="73144" x="2047875" y="2667000"/>
          <p14:tracePt t="73161" x="2047875" y="2676525"/>
          <p14:tracePt t="73177" x="2057400" y="2695575"/>
          <p14:tracePt t="73193" x="2057400" y="2714625"/>
          <p14:tracePt t="73210" x="2057400" y="2724150"/>
          <p14:tracePt t="73226" x="2057400" y="2743200"/>
          <p14:tracePt t="73243" x="2057400" y="2752725"/>
          <p14:tracePt t="73261" x="2066925" y="2771775"/>
          <p14:tracePt t="73277" x="2066925" y="2809875"/>
          <p14:tracePt t="73294" x="2066925" y="2828925"/>
          <p14:tracePt t="73311" x="2066925" y="2838450"/>
          <p14:tracePt t="73327" x="2066925" y="2847975"/>
          <p14:tracePt t="73365" x="2066925" y="2857500"/>
          <p14:tracePt t="73413" x="2066925" y="2867025"/>
          <p14:tracePt t="73453" x="2066925" y="2876550"/>
          <p14:tracePt t="84318" x="2038350" y="2857500"/>
          <p14:tracePt t="84329" x="1990725" y="2828925"/>
          <p14:tracePt t="84329" x="1809750" y="2695575"/>
          <p14:tracePt t="84340" x="1533525" y="2495550"/>
          <p14:tracePt t="84357" x="1333500" y="2305050"/>
          <p14:tracePt t="84374" x="1076325" y="2038350"/>
          <p14:tracePt t="84390" x="847725" y="1847850"/>
          <p14:tracePt t="84407" x="695325" y="1724025"/>
          <p14:tracePt t="84424" x="600075" y="1628775"/>
          <p14:tracePt t="84440" x="552450" y="1581150"/>
          <p14:tracePt t="84457" x="542925" y="1552575"/>
          <p14:tracePt t="84474" x="533400" y="1552575"/>
          <p14:tracePt t="84729" x="523875" y="1552575"/>
          <p14:tracePt t="84736" x="514350" y="1543050"/>
          <p14:tracePt t="84745" x="504825" y="1533525"/>
          <p14:tracePt t="84753" x="504825" y="1524000"/>
          <p14:tracePt t="84774" x="495300" y="1524000"/>
          <p14:tracePt t="84819" x="495300" y="1543050"/>
          <p14:tracePt t="84828" x="504825" y="1562100"/>
          <p14:tracePt t="84831" x="514350" y="1609725"/>
          <p14:tracePt t="84840" x="523875" y="1628775"/>
          <p14:tracePt t="84857" x="533400" y="1657350"/>
          <p14:tracePt t="84873" x="542925" y="1666875"/>
          <p14:tracePt t="84914" x="542925" y="1676400"/>
          <p14:tracePt t="85257" x="542925" y="1695450"/>
          <p14:tracePt t="85267" x="533400" y="1733550"/>
          <p14:tracePt t="85273" x="523875" y="1857375"/>
          <p14:tracePt t="85273" x="523875" y="2114550"/>
          <p14:tracePt t="85290" x="638175" y="2857500"/>
          <p14:tracePt t="85306" x="704850" y="3219450"/>
          <p14:tracePt t="85323" x="781050" y="3609975"/>
          <p14:tracePt t="85340" x="809625" y="3876675"/>
          <p14:tracePt t="85356" x="809625" y="3990975"/>
          <p14:tracePt t="85373" x="809625" y="4010025"/>
          <p14:tracePt t="85390" x="809625" y="4038600"/>
          <p14:tracePt t="85534" x="800100" y="3990975"/>
          <p14:tracePt t="85538" x="790575" y="3886200"/>
          <p14:tracePt t="85546" x="771525" y="3724275"/>
          <p14:tracePt t="85550" x="733425" y="3543300"/>
          <p14:tracePt t="85556" x="581025" y="2943225"/>
          <p14:tracePt t="85573" x="495300" y="2390775"/>
          <p14:tracePt t="85590" x="485775" y="2095500"/>
          <p14:tracePt t="85606" x="504825" y="1743075"/>
          <p14:tracePt t="85623" x="542925" y="1524000"/>
          <p14:tracePt t="85640" x="552450" y="1485900"/>
          <p14:tracePt t="85657" x="561975" y="1457325"/>
          <p14:tracePt t="85697" x="571500" y="1457325"/>
          <p14:tracePt t="85764" x="571500" y="1466850"/>
          <p14:tracePt t="85779" x="571500" y="1514475"/>
          <p14:tracePt t="85779" x="571500" y="1657350"/>
          <p14:tracePt t="85790" x="571500" y="1866900"/>
          <p14:tracePt t="85807" x="571500" y="2133600"/>
          <p14:tracePt t="85807" x="581025" y="2266950"/>
          <p14:tracePt t="85823" x="609600" y="2657475"/>
          <p14:tracePt t="85840" x="628650" y="2905125"/>
          <p14:tracePt t="85856" x="676275" y="3305175"/>
          <p14:tracePt t="85873" x="685800" y="3629025"/>
          <p14:tracePt t="85890" x="695325" y="3867150"/>
          <p14:tracePt t="85907" x="695325" y="3952875"/>
          <p14:tracePt t="85923" x="695325" y="3981450"/>
          <p14:tracePt t="85940" x="695325" y="4000500"/>
          <p14:tracePt t="86035" x="695325" y="3990975"/>
          <p14:tracePt t="86038" x="704850" y="3990975"/>
          <p14:tracePt t="86045" x="714375" y="3952875"/>
          <p14:tracePt t="86056" x="752475" y="3838575"/>
          <p14:tracePt t="86073" x="781050" y="3600450"/>
          <p14:tracePt t="86090" x="809625" y="3095625"/>
          <p14:tracePt t="86106" x="714375" y="2409825"/>
          <p14:tracePt t="86123" x="666750" y="2105025"/>
          <p14:tracePt t="86140" x="619125" y="1724025"/>
          <p14:tracePt t="86156" x="600075" y="1466850"/>
          <p14:tracePt t="86173" x="600075" y="1362075"/>
          <p14:tracePt t="86190" x="600075" y="1314450"/>
          <p14:tracePt t="86206" x="600075" y="1295400"/>
          <p14:tracePt t="86286" x="600075" y="1314450"/>
          <p14:tracePt t="86291" x="600075" y="1371600"/>
          <p14:tracePt t="86295" x="600075" y="1476375"/>
          <p14:tracePt t="86295" x="600075" y="1590675"/>
          <p14:tracePt t="86306" x="600075" y="1971675"/>
          <p14:tracePt t="86323" x="619125" y="2305050"/>
          <p14:tracePt t="86340" x="638175" y="2543175"/>
          <p14:tracePt t="86356" x="647700" y="2752725"/>
          <p14:tracePt t="86373" x="666750" y="2857500"/>
          <p14:tracePt t="86390" x="676275" y="2886075"/>
          <p14:tracePt t="86406" x="676275" y="2905125"/>
          <p14:tracePt t="86423" x="676275" y="2914650"/>
          <p14:tracePt t="86480" x="676275" y="2924175"/>
          <p14:tracePt t="87257" x="676275" y="2914650"/>
          <p14:tracePt t="87261" x="676275" y="2886075"/>
          <p14:tracePt t="87277" x="638175" y="2771775"/>
          <p14:tracePt t="87277" x="600075" y="2667000"/>
          <p14:tracePt t="87288" x="571500" y="2543175"/>
          <p14:tracePt t="87306" x="533400" y="2276475"/>
          <p14:tracePt t="87323" x="533400" y="2162175"/>
          <p14:tracePt t="87340" x="533400" y="2038350"/>
          <p14:tracePt t="87356" x="542925" y="1962150"/>
          <p14:tracePt t="87373" x="552450" y="1933575"/>
          <p14:tracePt t="87389" x="552450" y="1914525"/>
          <p14:tracePt t="87405" x="561975" y="1885950"/>
          <p14:tracePt t="87423" x="561975" y="1866900"/>
          <p14:tracePt t="87439" x="571500" y="1857375"/>
          <p14:tracePt t="87456" x="571500" y="1828800"/>
          <p14:tracePt t="87473" x="571500" y="1809750"/>
          <p14:tracePt t="87489" x="571500" y="1800225"/>
          <p14:tracePt t="87506" x="571500" y="1790700"/>
          <p14:tracePt t="87572" x="571500" y="1781175"/>
          <p14:tracePt t="87587" x="571500" y="1771650"/>
          <p14:tracePt t="87612" x="571500" y="1762125"/>
          <p14:tracePt t="87636" x="571500" y="1752600"/>
          <p14:tracePt t="87648" x="571500" y="1743075"/>
          <p14:tracePt t="87799" x="571500" y="1752600"/>
          <p14:tracePt t="87806" x="571500" y="1790700"/>
          <p14:tracePt t="87812" x="561975" y="1819275"/>
          <p14:tracePt t="87813" x="561975" y="1847850"/>
          <p14:tracePt t="87824" x="552450" y="1914525"/>
          <p14:tracePt t="87839" x="542925" y="2047875"/>
          <p14:tracePt t="87856" x="533400" y="2324100"/>
          <p14:tracePt t="87872" x="552450" y="2781300"/>
          <p14:tracePt t="87889" x="609600" y="3162300"/>
          <p14:tracePt t="87889" x="619125" y="3305175"/>
          <p14:tracePt t="87906" x="647700" y="3562350"/>
          <p14:tracePt t="87922" x="695325" y="3933825"/>
          <p14:tracePt t="87939" x="714375" y="4105275"/>
          <p14:tracePt t="87956" x="723900" y="4191000"/>
          <p14:tracePt t="87972" x="723900" y="4238625"/>
          <p14:tracePt t="87989" x="733425" y="4257675"/>
          <p14:tracePt t="88730" x="733425" y="4248150"/>
          <p14:tracePt t="88738" x="733425" y="4229100"/>
          <p14:tracePt t="88744" x="723900" y="4200525"/>
          <p14:tracePt t="88755" x="704850" y="4143375"/>
          <p14:tracePt t="88772" x="638175" y="3914775"/>
          <p14:tracePt t="88788" x="571500" y="3600450"/>
          <p14:tracePt t="88806" x="561975" y="3381375"/>
          <p14:tracePt t="88822" x="561975" y="3076575"/>
          <p14:tracePt t="88838" x="609600" y="2847975"/>
          <p14:tracePt t="88855" x="657225" y="2714625"/>
          <p14:tracePt t="88872" x="762000" y="2514600"/>
          <p14:tracePt t="88888" x="828675" y="2447925"/>
          <p14:tracePt t="88905" x="876300" y="2428875"/>
          <p14:tracePt t="88922" x="904875" y="2419350"/>
          <p14:tracePt t="88938" x="1009650" y="2409825"/>
          <p14:tracePt t="88955" x="1143000" y="2428875"/>
          <p14:tracePt t="88972" x="1257300" y="2466975"/>
          <p14:tracePt t="88988" x="1390650" y="2533650"/>
          <p14:tracePt t="89005" x="1447800" y="2562225"/>
          <p14:tracePt t="89022" x="1495425" y="2581275"/>
          <p14:tracePt t="89038" x="1514475" y="2590800"/>
          <p14:tracePt t="89055" x="1514475" y="2600325"/>
          <p14:tracePt t="89072" x="1524000" y="2600325"/>
          <p14:tracePt t="89122" x="1524000" y="2609850"/>
          <p14:tracePt t="89706" x="1504950" y="2581275"/>
          <p14:tracePt t="89709" x="1466850" y="2562225"/>
          <p14:tracePt t="89712" x="1438275" y="2533650"/>
          <p14:tracePt t="89721" x="1352550" y="2466975"/>
          <p14:tracePt t="89738" x="1304925" y="2438400"/>
          <p14:tracePt t="89754" x="1190625" y="2362200"/>
          <p14:tracePt t="89772" x="1076325" y="2276475"/>
          <p14:tracePt t="89788" x="1028700" y="2247900"/>
          <p14:tracePt t="89805" x="981075" y="2228850"/>
          <p14:tracePt t="89822" x="962025" y="2209800"/>
          <p14:tracePt t="89822" x="952500" y="2209800"/>
          <p14:tracePt t="89838" x="942975" y="2200275"/>
          <p14:tracePt t="89855" x="933450" y="2200275"/>
          <p14:tracePt t="89871" x="923925" y="2200275"/>
          <p14:tracePt t="89936" x="923925" y="2190750"/>
          <p14:tracePt t="90054" x="923925" y="2181225"/>
          <p14:tracePt t="90084" x="914400" y="2181225"/>
          <p14:tracePt t="90222" x="923925" y="2181225"/>
          <p14:tracePt t="90227" x="933450" y="2190750"/>
          <p14:tracePt t="90227" x="942975" y="2190750"/>
          <p14:tracePt t="90238" x="990600" y="2228850"/>
          <p14:tracePt t="90255" x="1095375" y="2305050"/>
          <p14:tracePt t="90271" x="1162050" y="2362200"/>
          <p14:tracePt t="90288" x="1190625" y="2390775"/>
          <p14:tracePt t="90305" x="1247775" y="2428875"/>
          <p14:tracePt t="90321" x="1285875" y="2457450"/>
          <p14:tracePt t="90338" x="1295400" y="2466975"/>
          <p14:tracePt t="90380" x="1304925" y="2466975"/>
          <p14:tracePt t="90404" x="1304925" y="2476500"/>
          <p14:tracePt t="91420" x="1314450" y="2476500"/>
          <p14:tracePt t="91424" x="1323975" y="2486025"/>
          <p14:tracePt t="91428" x="1343025" y="2495550"/>
          <p14:tracePt t="91437" x="1371600" y="2514600"/>
          <p14:tracePt t="91454" x="1447800" y="2562225"/>
          <p14:tracePt t="91470" x="1552575" y="2609850"/>
          <p14:tracePt t="91488" x="1657350" y="2638425"/>
          <p14:tracePt t="91504" x="1752600" y="2647950"/>
          <p14:tracePt t="91520" x="1790700" y="2647950"/>
          <p14:tracePt t="91537" x="1809750" y="2647950"/>
          <p14:tracePt t="91554" x="1819275" y="2647950"/>
          <p14:tracePt t="91570" x="1828800" y="2647950"/>
          <p14:tracePt t="91587" x="1838325" y="2647950"/>
          <p14:tracePt t="91895" x="1847850" y="2647950"/>
          <p14:tracePt t="91908" x="1857375" y="2619375"/>
          <p14:tracePt t="91911" x="1914525" y="2562225"/>
          <p14:tracePt t="91921" x="2057400" y="2447925"/>
          <p14:tracePt t="91937" x="2390775" y="2276475"/>
          <p14:tracePt t="91954" x="2724150" y="2162175"/>
          <p14:tracePt t="91971" x="2905125" y="2124075"/>
          <p14:tracePt t="91987" x="3124200" y="2124075"/>
          <p14:tracePt t="92004" x="3295650" y="2143125"/>
          <p14:tracePt t="92020" x="3409950" y="2200275"/>
          <p14:tracePt t="92037" x="3562350" y="2324100"/>
          <p14:tracePt t="92054" x="3638550" y="2438400"/>
          <p14:tracePt t="92070" x="3667125" y="2505075"/>
          <p14:tracePt t="92087" x="3667125" y="2571750"/>
          <p14:tracePt t="92104" x="3657600" y="2647950"/>
          <p14:tracePt t="92120" x="3648075" y="2676525"/>
          <p14:tracePt t="92137" x="3609975" y="2705100"/>
          <p14:tracePt t="92153" x="3467100" y="2752725"/>
          <p14:tracePt t="92170" x="3314700" y="2771775"/>
          <p14:tracePt t="92187" x="3086100" y="2771775"/>
          <p14:tracePt t="92187" x="2971800" y="2771775"/>
          <p14:tracePt t="92204" x="2657475" y="2762250"/>
          <p14:tracePt t="92221" x="2476500" y="2743200"/>
          <p14:tracePt t="92238" x="2266950" y="2695575"/>
          <p14:tracePt t="92254" x="2114550" y="2638425"/>
          <p14:tracePt t="92270" x="2019300" y="2581275"/>
          <p14:tracePt t="92287" x="1943100" y="2524125"/>
          <p14:tracePt t="92304" x="1895475" y="2486025"/>
          <p14:tracePt t="92320" x="1895475" y="2447925"/>
          <p14:tracePt t="92337" x="1885950" y="2390775"/>
          <p14:tracePt t="92354" x="1895475" y="2333625"/>
          <p14:tracePt t="92371" x="1933575" y="2257425"/>
          <p14:tracePt t="92387" x="2028825" y="2171700"/>
          <p14:tracePt t="92404" x="2133600" y="2114550"/>
          <p14:tracePt t="92420" x="2295525" y="2028825"/>
          <p14:tracePt t="92437" x="2447925" y="1990725"/>
          <p14:tracePt t="92454" x="2514600" y="1990725"/>
          <p14:tracePt t="92470" x="2705100" y="2028825"/>
          <p14:tracePt t="92487" x="2819400" y="2124075"/>
          <p14:tracePt t="92503" x="2876550" y="2209800"/>
          <p14:tracePt t="92520" x="2905125" y="2324100"/>
          <p14:tracePt t="92537" x="2924175" y="2505075"/>
          <p14:tracePt t="92554" x="2905125" y="2743200"/>
          <p14:tracePt t="92570" x="2867025" y="2857500"/>
          <p14:tracePt t="92587" x="2790825" y="3000375"/>
          <p14:tracePt t="92603" x="2628900" y="3143250"/>
          <p14:tracePt t="92620" x="2476500" y="3200400"/>
          <p14:tracePt t="92637" x="2162175" y="3228975"/>
          <p14:tracePt t="92653" x="1876425" y="3209925"/>
          <p14:tracePt t="92670" x="1685925" y="3152775"/>
          <p14:tracePt t="92687" x="1571625" y="3105150"/>
          <p14:tracePt t="92703" x="1524000" y="3048000"/>
          <p14:tracePt t="92720" x="1485900" y="2971800"/>
          <p14:tracePt t="92737" x="1466850" y="2857500"/>
          <p14:tracePt t="92753" x="1476375" y="2733675"/>
          <p14:tracePt t="92770" x="1533525" y="2609850"/>
          <p14:tracePt t="92787" x="1657350" y="2400300"/>
          <p14:tracePt t="92803" x="1857375" y="2257425"/>
          <p14:tracePt t="92820" x="1971675" y="2171700"/>
          <p14:tracePt t="92837" x="2162175" y="2095500"/>
          <p14:tracePt t="92853" x="2352675" y="2057400"/>
          <p14:tracePt t="92870" x="2457450" y="2057400"/>
          <p14:tracePt t="92887" x="2638425" y="2105025"/>
          <p14:tracePt t="92904" x="2847975" y="2247900"/>
          <p14:tracePt t="92920" x="2914650" y="2362200"/>
          <p14:tracePt t="92937" x="2981325" y="2562225"/>
          <p14:tracePt t="92954" x="3000375" y="2743200"/>
          <p14:tracePt t="92970" x="3000375" y="2838450"/>
          <p14:tracePt t="92987" x="2962275" y="2943225"/>
          <p14:tracePt t="93003" x="2914650" y="3019425"/>
          <p14:tracePt t="93020" x="2819400" y="3086100"/>
          <p14:tracePt t="93037" x="2686050" y="3133725"/>
          <p14:tracePt t="93037" x="2619375" y="3133725"/>
          <p14:tracePt t="93054" x="2457450" y="3124200"/>
          <p14:tracePt t="93070" x="2200275" y="3048000"/>
          <p14:tracePt t="93087" x="2028825" y="2981325"/>
          <p14:tracePt t="93104" x="1962150" y="2933700"/>
          <p14:tracePt t="93120" x="1895475" y="2809875"/>
          <p14:tracePt t="93137" x="1876425" y="2619375"/>
          <p14:tracePt t="93154" x="1914525" y="2457450"/>
          <p14:tracePt t="93170" x="2076450" y="2200275"/>
          <p14:tracePt t="93187" x="2228850" y="2057400"/>
          <p14:tracePt t="93204" x="2343150" y="1990725"/>
          <p14:tracePt t="93220" x="2486025" y="1933575"/>
          <p14:tracePt t="93237" x="2609850" y="1914525"/>
          <p14:tracePt t="93254" x="2714625" y="1933575"/>
          <p14:tracePt t="93270" x="2838450" y="2009775"/>
          <p14:tracePt t="93287" x="2924175" y="2124075"/>
          <p14:tracePt t="93303" x="2952750" y="2257425"/>
          <p14:tracePt t="93320" x="2952750" y="2409825"/>
          <p14:tracePt t="93336" x="2867025" y="2743200"/>
          <p14:tracePt t="93353" x="2828925" y="2819400"/>
          <p14:tracePt t="93370" x="2790825" y="2876550"/>
          <p14:tracePt t="93387" x="2638425" y="2924175"/>
          <p14:tracePt t="93403" x="2552700" y="2924175"/>
          <p14:tracePt t="93420" x="2286000" y="2886075"/>
          <p14:tracePt t="93438" x="2133600" y="2819400"/>
          <p14:tracePt t="93453" x="2047875" y="2743200"/>
          <p14:tracePt t="93470" x="1981200" y="2628900"/>
          <p14:tracePt t="93487" x="1971675" y="2486025"/>
          <p14:tracePt t="93503" x="1990725" y="2371725"/>
          <p14:tracePt t="93520" x="2076450" y="2200275"/>
          <p14:tracePt t="93537" x="2162175" y="2076450"/>
          <p14:tracePt t="93553" x="2228850" y="2009775"/>
          <p14:tracePt t="93570" x="2286000" y="1981200"/>
          <p14:tracePt t="93570" x="2314575" y="1971675"/>
          <p14:tracePt t="93587" x="2390775" y="1952625"/>
          <p14:tracePt t="93603" x="2571750" y="2028825"/>
          <p14:tracePt t="93620" x="2733675" y="2181225"/>
          <p14:tracePt t="93637" x="2781300" y="2266950"/>
          <p14:tracePt t="93653" x="2819400" y="2428875"/>
          <p14:tracePt t="93670" x="2819400" y="2590800"/>
          <p14:tracePt t="93687" x="2800350" y="2686050"/>
          <p14:tracePt t="93703" x="2743200" y="2819400"/>
          <p14:tracePt t="93719" x="2686050" y="2876550"/>
          <p14:tracePt t="93737" x="2647950" y="2895600"/>
          <p14:tracePt t="93753" x="2495550" y="2914650"/>
          <p14:tracePt t="93769" x="2343150" y="2895600"/>
          <p14:tracePt t="93786" x="2228850" y="2857500"/>
          <p14:tracePt t="93803" x="2076450" y="2733675"/>
          <p14:tracePt t="93819" x="2019300" y="2590800"/>
          <p14:tracePt t="93836" x="2019300" y="2524125"/>
          <p14:tracePt t="93853" x="2028825" y="2400300"/>
          <p14:tracePt t="93870" x="2133600" y="2181225"/>
          <p14:tracePt t="93886" x="2190750" y="2133600"/>
          <p14:tracePt t="93903" x="2247900" y="2085975"/>
          <p14:tracePt t="93920" x="2371725" y="2047875"/>
          <p14:tracePt t="93936" x="2457450" y="2047875"/>
          <p14:tracePt t="93953" x="2628900" y="2105025"/>
          <p14:tracePt t="93970" x="2743200" y="2219325"/>
          <p14:tracePt t="93986" x="2800350" y="2381250"/>
          <p14:tracePt t="94003" x="2800350" y="2609850"/>
          <p14:tracePt t="94020" x="2752725" y="2847975"/>
          <p14:tracePt t="94036" x="2705100" y="2933700"/>
          <p14:tracePt t="94053" x="2647950" y="3000375"/>
          <p14:tracePt t="94069" x="2590800" y="3038475"/>
          <p14:tracePt t="94086" x="2447925" y="3057525"/>
          <p14:tracePt t="94103" x="2314575" y="3048000"/>
          <p14:tracePt t="94103" x="2238375" y="3028950"/>
          <p14:tracePt t="94120" x="2171700" y="3000375"/>
          <p14:tracePt t="94136" x="2114550" y="2962275"/>
          <p14:tracePt t="94153" x="2047875" y="2857500"/>
          <p14:tracePt t="94153" x="2038350" y="2828925"/>
          <p14:tracePt t="94170" x="2028825" y="2771775"/>
          <p14:tracePt t="94186" x="2038350" y="2686050"/>
          <p14:tracePt t="94203" x="2171700" y="2447925"/>
          <p14:tracePt t="94203" x="2209800" y="2409825"/>
          <p14:tracePt t="94220" x="2257425" y="2352675"/>
          <p14:tracePt t="94237" x="2305050" y="2314575"/>
          <p14:tracePt t="94253" x="2419350" y="2276475"/>
          <p14:tracePt t="94270" x="2543175" y="2266950"/>
          <p14:tracePt t="94270" x="2581275" y="2266950"/>
          <p14:tracePt t="94286" x="2676525" y="2295525"/>
          <p14:tracePt t="94303" x="2781300" y="2390775"/>
          <p14:tracePt t="94319" x="2828925" y="2524125"/>
          <p14:tracePt t="94336" x="2828925" y="2590800"/>
          <p14:tracePt t="94353" x="2819400" y="2705100"/>
          <p14:tracePt t="94369" x="2771775" y="2771775"/>
          <p14:tracePt t="94386" x="2724150" y="2800350"/>
          <p14:tracePt t="94403" x="2647950" y="2828925"/>
          <p14:tracePt t="94419" x="2476500" y="2838450"/>
          <p14:tracePt t="94436" x="2286000" y="2809875"/>
          <p14:tracePt t="94453" x="2124075" y="2714625"/>
          <p14:tracePt t="94469" x="2066925" y="2657475"/>
          <p14:tracePt t="94486" x="2057400" y="2609850"/>
          <p14:tracePt t="94503" x="2047875" y="2495550"/>
          <p14:tracePt t="94519" x="2114550" y="2362200"/>
          <p14:tracePt t="94536" x="2152650" y="2305050"/>
          <p14:tracePt t="94553" x="2219325" y="2257425"/>
          <p14:tracePt t="94569" x="2324100" y="2228850"/>
          <p14:tracePt t="94586" x="2390775" y="2219325"/>
          <p14:tracePt t="94603" x="2438400" y="2219325"/>
          <p14:tracePt t="94619" x="2581275" y="2305050"/>
          <p14:tracePt t="94636" x="2638425" y="2447925"/>
          <p14:tracePt t="94653" x="2638425" y="2562225"/>
          <p14:tracePt t="94669" x="2590800" y="2686050"/>
          <p14:tracePt t="94686" x="2562225" y="2752725"/>
          <p14:tracePt t="94703" x="2533650" y="2781300"/>
          <p14:tracePt t="94719" x="2457450" y="2819400"/>
          <p14:tracePt t="94736" x="2371725" y="2819400"/>
          <p14:tracePt t="94753" x="2314575" y="2800350"/>
          <p14:tracePt t="94769" x="2219325" y="2733675"/>
          <p14:tracePt t="94786" x="2171700" y="2676525"/>
          <p14:tracePt t="94803" x="2162175" y="2581275"/>
          <p14:tracePt t="94820" x="2171700" y="2466975"/>
          <p14:tracePt t="94836" x="2228850" y="2371725"/>
          <p14:tracePt t="94853" x="2276475" y="2314575"/>
          <p14:tracePt t="94869" x="2305050" y="2295525"/>
          <p14:tracePt t="94886" x="2381250" y="2286000"/>
          <p14:tracePt t="94903" x="2457450" y="2286000"/>
          <p14:tracePt t="94919" x="2505075" y="2314575"/>
          <p14:tracePt t="94936" x="2552700" y="2381250"/>
          <p14:tracePt t="94953" x="2581275" y="2457450"/>
          <p14:tracePt t="94969" x="2581275" y="2495550"/>
          <p14:tracePt t="94986" x="2581275" y="2524125"/>
          <p14:tracePt t="95002" x="2581275" y="2533650"/>
          <p14:tracePt t="95019" x="2581275" y="2543175"/>
          <p14:tracePt t="95085" x="2571750" y="2543175"/>
          <p14:tracePt t="95445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76200"/>
            <a:ext cx="3657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Print : Circularly Linked List with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5029200" cy="3809899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/>
              <a:t>  if</a:t>
            </a:r>
            <a:r>
              <a:rPr lang="en-US" dirty="0" smtClean="0"/>
              <a:t> (tail == NULL</a:t>
            </a:r>
            <a:r>
              <a:rPr lang="en-US" dirty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return  # List is empty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temp  = </a:t>
            </a:r>
            <a:r>
              <a:rPr lang="en-US" dirty="0" err="1"/>
              <a:t>tail.next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 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r>
              <a:rPr lang="en-US" dirty="0" smtClean="0"/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     </a:t>
            </a:r>
            <a:r>
              <a:rPr lang="en-US" b="1" i="1" dirty="0" smtClean="0"/>
              <a:t>if</a:t>
            </a:r>
            <a:r>
              <a:rPr lang="en-US" dirty="0" smtClean="0"/>
              <a:t> (temp == tail)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b="1" dirty="0" smtClean="0"/>
              <a:t>return</a:t>
            </a:r>
            <a:r>
              <a:rPr lang="en-US" dirty="0"/>
              <a:t> # reached end of list            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C00000"/>
                </a:solidFill>
              </a:rPr>
              <a:t>true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1794700" y="4119264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14600" y="388173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66" y="4565984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027589" y="3445507"/>
            <a:ext cx="301213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   B   C   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43581" y="57911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 flipV="1">
            <a:off x="7198667" y="515349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" name="media1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077" x="4533900" y="3638550"/>
          <p14:tracePt t="5827" x="4543425" y="3648075"/>
          <p14:tracePt t="5835" x="4552950" y="3657600"/>
          <p14:tracePt t="5839" x="4572000" y="3686175"/>
          <p14:tracePt t="5845" x="4629150" y="3733800"/>
          <p14:tracePt t="5856" x="4867275" y="3933825"/>
          <p14:tracePt t="5873" x="5133975" y="4152900"/>
          <p14:tracePt t="5889" x="5295900" y="4295775"/>
          <p14:tracePt t="5906" x="5486400" y="4429125"/>
          <p14:tracePt t="5923" x="5543550" y="4467225"/>
          <p14:tracePt t="5939" x="5581650" y="4524375"/>
          <p14:tracePt t="5956" x="5600700" y="4562475"/>
          <p14:tracePt t="5973" x="5610225" y="4572000"/>
          <p14:tracePt t="6220" x="5619750" y="4581525"/>
          <p14:tracePt t="6224" x="5629275" y="4591050"/>
          <p14:tracePt t="6239" x="5715000" y="4638675"/>
          <p14:tracePt t="6240" x="6029325" y="4819650"/>
          <p14:tracePt t="6256" x="6353175" y="5029200"/>
          <p14:tracePt t="6273" x="6534150" y="5133975"/>
          <p14:tracePt t="6289" x="6648450" y="5210175"/>
          <p14:tracePt t="6306" x="6677025" y="5248275"/>
          <p14:tracePt t="6323" x="6686550" y="5267325"/>
          <p14:tracePt t="6339" x="6696075" y="5267325"/>
          <p14:tracePt t="6571" x="6696075" y="5276850"/>
          <p14:tracePt t="6571" x="6696075" y="5286375"/>
          <p14:tracePt t="6578" x="6705600" y="5334000"/>
          <p14:tracePt t="6589" x="6743700" y="5438775"/>
          <p14:tracePt t="6606" x="6791325" y="5534025"/>
          <p14:tracePt t="6606" x="6810375" y="5572125"/>
          <p14:tracePt t="6623" x="6838950" y="5638800"/>
          <p14:tracePt t="6639" x="6877050" y="5695950"/>
          <p14:tracePt t="6656" x="6905625" y="5743575"/>
          <p14:tracePt t="6673" x="6915150" y="5753100"/>
          <p14:tracePt t="6706" x="6924675" y="5753100"/>
          <p14:tracePt t="6707" x="6934200" y="5762625"/>
          <p14:tracePt t="6764" x="6934200" y="5772150"/>
          <p14:tracePt t="6768" x="6943725" y="5772150"/>
          <p14:tracePt t="6792" x="6953250" y="5781675"/>
          <p14:tracePt t="6803" x="6962775" y="5791200"/>
          <p14:tracePt t="6822" x="6981825" y="5800725"/>
          <p14:tracePt t="6823" x="7019925" y="5838825"/>
          <p14:tracePt t="6839" x="7048500" y="5848350"/>
          <p14:tracePt t="6856" x="7067550" y="5867400"/>
          <p14:tracePt t="6872" x="7067550" y="5876925"/>
          <p14:tracePt t="7162" x="7067550" y="5886450"/>
          <p14:tracePt t="7203" x="7077075" y="5886450"/>
          <p14:tracePt t="7212" x="7086600" y="5895975"/>
          <p14:tracePt t="7228" x="7096125" y="5895975"/>
          <p14:tracePt t="7239" x="7115175" y="5895975"/>
          <p14:tracePt t="7239" x="7134225" y="5895975"/>
          <p14:tracePt t="7286" x="7143750" y="5895975"/>
          <p14:tracePt t="7311" x="7143750" y="5886450"/>
          <p14:tracePt t="7320" x="7143750" y="5876925"/>
          <p14:tracePt t="7321" x="7143750" y="5857875"/>
          <p14:tracePt t="7327" x="7134225" y="5829300"/>
          <p14:tracePt t="7339" x="7115175" y="5781675"/>
          <p14:tracePt t="7356" x="7086600" y="5724525"/>
          <p14:tracePt t="7372" x="7058025" y="5695950"/>
          <p14:tracePt t="7389" x="7048500" y="5686425"/>
          <p14:tracePt t="7405" x="7019925" y="5676900"/>
          <p14:tracePt t="7422" x="6981825" y="5657850"/>
          <p14:tracePt t="7439" x="6972300" y="5657850"/>
          <p14:tracePt t="7455" x="6943725" y="5657850"/>
          <p14:tracePt t="7472" x="6896100" y="5657850"/>
          <p14:tracePt t="7489" x="6858000" y="5676900"/>
          <p14:tracePt t="7505" x="6810375" y="5705475"/>
          <p14:tracePt t="7523" x="6762750" y="5743575"/>
          <p14:tracePt t="7539" x="6734175" y="5772150"/>
          <p14:tracePt t="7555" x="6705600" y="5800725"/>
          <p14:tracePt t="7572" x="6677025" y="5829300"/>
          <p14:tracePt t="7589" x="6648450" y="5867400"/>
          <p14:tracePt t="7605" x="6619875" y="5895975"/>
          <p14:tracePt t="7622" x="6591300" y="5943600"/>
          <p14:tracePt t="7639" x="6581775" y="6000750"/>
          <p14:tracePt t="7655" x="6581775" y="6067425"/>
          <p14:tracePt t="7672" x="6581775" y="6134100"/>
          <p14:tracePt t="7689" x="6591300" y="6162675"/>
          <p14:tracePt t="7705" x="6629400" y="6229350"/>
          <p14:tracePt t="7722" x="6657975" y="6248400"/>
          <p14:tracePt t="7739" x="6696075" y="6276975"/>
          <p14:tracePt t="7756" x="6743700" y="6296025"/>
          <p14:tracePt t="7772" x="6781800" y="6315075"/>
          <p14:tracePt t="7789" x="6848475" y="6324600"/>
          <p14:tracePt t="7806" x="6943725" y="6334125"/>
          <p14:tracePt t="7822" x="7019925" y="6343650"/>
          <p14:tracePt t="7839" x="7086600" y="6343650"/>
          <p14:tracePt t="7856" x="7191375" y="6334125"/>
          <p14:tracePt t="7872" x="7229475" y="6324600"/>
          <p14:tracePt t="7889" x="7286625" y="6315075"/>
          <p14:tracePt t="7905" x="7315200" y="6305550"/>
          <p14:tracePt t="7922" x="7362825" y="6296025"/>
          <p14:tracePt t="7939" x="7381875" y="6276975"/>
          <p14:tracePt t="7955" x="7400925" y="6248400"/>
          <p14:tracePt t="7972" x="7419975" y="6200775"/>
          <p14:tracePt t="7989" x="7419975" y="6153150"/>
          <p14:tracePt t="8005" x="7419975" y="6096000"/>
          <p14:tracePt t="8022" x="7381875" y="5981700"/>
          <p14:tracePt t="8038" x="7353300" y="5895975"/>
          <p14:tracePt t="8056" x="7334250" y="5857875"/>
          <p14:tracePt t="8072" x="7305675" y="5810250"/>
          <p14:tracePt t="8089" x="7267575" y="5753100"/>
          <p14:tracePt t="8105" x="7248525" y="5715000"/>
          <p14:tracePt t="8122" x="7239000" y="5705475"/>
          <p14:tracePt t="8139" x="7219950" y="5686425"/>
          <p14:tracePt t="8155" x="7210425" y="5676900"/>
          <p14:tracePt t="8172" x="7191375" y="5667375"/>
          <p14:tracePt t="8189" x="7172325" y="5657850"/>
          <p14:tracePt t="8205" x="7143750" y="5648325"/>
          <p14:tracePt t="8222" x="7134225" y="5638800"/>
          <p14:tracePt t="8239" x="7105650" y="5629275"/>
          <p14:tracePt t="8255" x="7086600" y="5629275"/>
          <p14:tracePt t="8272" x="7077075" y="5629275"/>
          <p14:tracePt t="8289" x="7048500" y="5629275"/>
          <p14:tracePt t="8305" x="7038975" y="5629275"/>
          <p14:tracePt t="8322" x="7010400" y="5648325"/>
          <p14:tracePt t="8339" x="6981825" y="5657850"/>
          <p14:tracePt t="8355" x="6934200" y="5695950"/>
          <p14:tracePt t="8372" x="6915150" y="5724525"/>
          <p14:tracePt t="8389" x="6886575" y="5743575"/>
          <p14:tracePt t="8405" x="6858000" y="5781675"/>
          <p14:tracePt t="8422" x="6829425" y="5819775"/>
          <p14:tracePt t="8438" x="6819900" y="5848350"/>
          <p14:tracePt t="8455" x="6800850" y="5867400"/>
          <p14:tracePt t="8472" x="6781800" y="5895975"/>
          <p14:tracePt t="8488" x="6772275" y="5915025"/>
          <p14:tracePt t="8505" x="6772275" y="5934075"/>
          <p14:tracePt t="8522" x="6762750" y="5972175"/>
          <p14:tracePt t="8539" x="6762750" y="5991225"/>
          <p14:tracePt t="8555" x="6762750" y="6010275"/>
          <p14:tracePt t="8596" x="6762750" y="6019800"/>
          <p14:tracePt t="8608" x="6762750" y="6029325"/>
          <p14:tracePt t="8653" x="6762750" y="6038850"/>
          <p14:tracePt t="8745" x="6762750" y="6048375"/>
          <p14:tracePt t="8892" x="6762750" y="6057900"/>
          <p14:tracePt t="8918" x="6772275" y="6057900"/>
          <p14:tracePt t="8923" x="6772275" y="6067425"/>
          <p14:tracePt t="8930" x="6781800" y="6067425"/>
          <p14:tracePt t="8938" x="6781800" y="6076950"/>
          <p14:tracePt t="8955" x="6791325" y="6086475"/>
          <p14:tracePt t="8972" x="6800850" y="6096000"/>
          <p14:tracePt t="8988" x="6810375" y="6105525"/>
          <p14:tracePt t="9005" x="6819900" y="6115050"/>
          <p14:tracePt t="9022" x="6829425" y="6115050"/>
          <p14:tracePt t="9039" x="6848475" y="6115050"/>
          <p14:tracePt t="9055" x="6848475" y="6124575"/>
          <p14:tracePt t="9072" x="6858000" y="6124575"/>
          <p14:tracePt t="9072" x="6858000" y="6134100"/>
          <p14:tracePt t="9089" x="6877050" y="6134100"/>
          <p14:tracePt t="9104" x="6886575" y="6134100"/>
          <p14:tracePt t="9121" x="6915150" y="6153150"/>
          <p14:tracePt t="9139" x="6924675" y="6153150"/>
          <p14:tracePt t="9155" x="6953250" y="6153150"/>
          <p14:tracePt t="9171" x="6991350" y="6153150"/>
          <p14:tracePt t="9188" x="7019925" y="6153150"/>
          <p14:tracePt t="9205" x="7058025" y="6153150"/>
          <p14:tracePt t="9221" x="7105650" y="6153150"/>
          <p14:tracePt t="9238" x="7143750" y="6153150"/>
          <p14:tracePt t="9255" x="7210425" y="6134100"/>
          <p14:tracePt t="9271" x="7267575" y="6115050"/>
          <p14:tracePt t="9288" x="7305675" y="6096000"/>
          <p14:tracePt t="9305" x="7334250" y="6076950"/>
          <p14:tracePt t="9321" x="7353300" y="6067425"/>
          <p14:tracePt t="9338" x="7362825" y="6048375"/>
          <p14:tracePt t="9354" x="7362825" y="6038850"/>
          <p14:tracePt t="9371" x="7343775" y="5962650"/>
          <p14:tracePt t="9388" x="7296150" y="5895975"/>
          <p14:tracePt t="9405" x="7258050" y="5857875"/>
          <p14:tracePt t="9421" x="7191375" y="5781675"/>
          <p14:tracePt t="9438" x="7162800" y="5753100"/>
          <p14:tracePt t="9455" x="7134225" y="5734050"/>
          <p14:tracePt t="9471" x="7105650" y="5715000"/>
          <p14:tracePt t="9488" x="7077075" y="5715000"/>
          <p14:tracePt t="9505" x="7048500" y="5715000"/>
          <p14:tracePt t="9521" x="7029450" y="5715000"/>
          <p14:tracePt t="9538" x="7010400" y="5715000"/>
          <p14:tracePt t="9555" x="6991350" y="5734050"/>
          <p14:tracePt t="9572" x="6972300" y="5734050"/>
          <p14:tracePt t="9588" x="6972300" y="5743575"/>
          <p14:tracePt t="9605" x="6962775" y="5743575"/>
          <p14:tracePt t="9622" x="6962775" y="5753100"/>
          <p14:tracePt t="9638" x="6962775" y="5762625"/>
          <p14:tracePt t="9654" x="6953250" y="5762625"/>
          <p14:tracePt t="10641" x="6943725" y="5762625"/>
          <p14:tracePt t="14836" x="6943725" y="5772150"/>
          <p14:tracePt t="17407" x="6934200" y="5772150"/>
          <p14:tracePt t="19094" x="6924675" y="5772150"/>
          <p14:tracePt t="19106" x="6915150" y="5772150"/>
          <p14:tracePt t="19119" x="6905625" y="5781675"/>
          <p14:tracePt t="19119" x="6886575" y="5791200"/>
          <p14:tracePt t="19134" x="6858000" y="5819775"/>
          <p14:tracePt t="19150" x="6848475" y="5848350"/>
          <p14:tracePt t="19167" x="6829425" y="5876925"/>
          <p14:tracePt t="19184" x="6819900" y="5943600"/>
          <p14:tracePt t="19201" x="6810375" y="5981700"/>
          <p14:tracePt t="19217" x="6810375" y="6019800"/>
          <p14:tracePt t="19234" x="6810375" y="6076950"/>
          <p14:tracePt t="19250" x="6810375" y="6096000"/>
          <p14:tracePt t="19267" x="6819900" y="6134100"/>
          <p14:tracePt t="19284" x="6829425" y="6143625"/>
          <p14:tracePt t="19300" x="6858000" y="6181725"/>
          <p14:tracePt t="19317" x="6886575" y="6200775"/>
          <p14:tracePt t="19334" x="6915150" y="6219825"/>
          <p14:tracePt t="19350" x="6943725" y="6238875"/>
          <p14:tracePt t="19367" x="6972300" y="6257925"/>
          <p14:tracePt t="19384" x="7010400" y="6267450"/>
          <p14:tracePt t="19400" x="7086600" y="6296025"/>
          <p14:tracePt t="19417" x="7143750" y="6315075"/>
          <p14:tracePt t="19434" x="7200900" y="6324600"/>
          <p14:tracePt t="19450" x="7277100" y="6334125"/>
          <p14:tracePt t="19467" x="7315200" y="6334125"/>
          <p14:tracePt t="19484" x="7343775" y="6334125"/>
          <p14:tracePt t="19500" x="7372350" y="6324600"/>
          <p14:tracePt t="19517" x="7400925" y="6305550"/>
          <p14:tracePt t="19534" x="7419975" y="6286500"/>
          <p14:tracePt t="19550" x="7448550" y="6238875"/>
          <p14:tracePt t="19567" x="7467600" y="6210300"/>
          <p14:tracePt t="19584" x="7477125" y="6181725"/>
          <p14:tracePt t="19600" x="7486650" y="6134100"/>
          <p14:tracePt t="19617" x="7496175" y="6096000"/>
          <p14:tracePt t="19634" x="7496175" y="6057900"/>
          <p14:tracePt t="19651" x="7496175" y="5953125"/>
          <p14:tracePt t="19667" x="7477125" y="5876925"/>
          <p14:tracePt t="19684" x="7458075" y="5829300"/>
          <p14:tracePt t="19700" x="7439025" y="5800725"/>
          <p14:tracePt t="19717" x="7400925" y="5715000"/>
          <p14:tracePt t="19733" x="7381875" y="5686425"/>
          <p14:tracePt t="19750" x="7353300" y="5676900"/>
          <p14:tracePt t="19767" x="7296150" y="5648325"/>
          <p14:tracePt t="19783" x="7258050" y="5648325"/>
          <p14:tracePt t="19800" x="7200900" y="5648325"/>
          <p14:tracePt t="19817" x="7124700" y="5638800"/>
          <p14:tracePt t="19833" x="7077075" y="5638800"/>
          <p14:tracePt t="19850" x="6991350" y="5648325"/>
          <p14:tracePt t="19867" x="6934200" y="5667375"/>
          <p14:tracePt t="19883" x="6905625" y="5676900"/>
          <p14:tracePt t="19900" x="6867525" y="5686425"/>
          <p14:tracePt t="19900" x="6858000" y="5686425"/>
          <p14:tracePt t="19917" x="6848475" y="5686425"/>
          <p14:tracePt t="19934" x="6838950" y="5705475"/>
          <p14:tracePt t="19950" x="6819900" y="5715000"/>
          <p14:tracePt t="19967" x="6810375" y="5724525"/>
          <p14:tracePt t="19983" x="6810375" y="5743575"/>
          <p14:tracePt t="20000" x="6800850" y="5753100"/>
          <p14:tracePt t="20017" x="6800850" y="5772150"/>
          <p14:tracePt t="20033" x="6800850" y="5791200"/>
          <p14:tracePt t="20050" x="6800850" y="5810250"/>
          <p14:tracePt t="20067" x="6800850" y="5829300"/>
          <p14:tracePt t="20084" x="6800850" y="5838825"/>
          <p14:tracePt t="20100" x="6810375" y="5876925"/>
          <p14:tracePt t="20117" x="6819900" y="5905500"/>
          <p14:tracePt t="20133" x="6829425" y="5934075"/>
          <p14:tracePt t="20150" x="6858000" y="5972175"/>
          <p14:tracePt t="20167" x="6877050" y="5991225"/>
          <p14:tracePt t="20183" x="6896100" y="6010275"/>
          <p14:tracePt t="20201" x="6953250" y="6057900"/>
          <p14:tracePt t="20216" x="6962775" y="6067425"/>
          <p14:tracePt t="20233" x="7019925" y="6096000"/>
          <p14:tracePt t="20250" x="7077075" y="6124575"/>
          <p14:tracePt t="20267" x="7134225" y="6134100"/>
          <p14:tracePt t="20283" x="7219950" y="6153150"/>
          <p14:tracePt t="20300" x="7296150" y="6153150"/>
          <p14:tracePt t="20317" x="7353300" y="6153150"/>
          <p14:tracePt t="20333" x="7439025" y="6134100"/>
          <p14:tracePt t="20350" x="7486650" y="6124575"/>
          <p14:tracePt t="20366" x="7515225" y="6115050"/>
          <p14:tracePt t="20383" x="7543800" y="6086475"/>
          <p14:tracePt t="20400" x="7553325" y="6048375"/>
          <p14:tracePt t="20417" x="7553325" y="6010275"/>
          <p14:tracePt t="20433" x="7543800" y="5895975"/>
          <p14:tracePt t="20450" x="7505700" y="5838825"/>
          <p14:tracePt t="20450" x="7477125" y="5800725"/>
          <p14:tracePt t="20467" x="7439025" y="5743575"/>
          <p14:tracePt t="20483" x="7381875" y="5705475"/>
          <p14:tracePt t="20500" x="7362825" y="5676900"/>
          <p14:tracePt t="20500" x="7343775" y="5676900"/>
          <p14:tracePt t="20517" x="7315200" y="5676900"/>
          <p14:tracePt t="20533" x="7267575" y="5667375"/>
          <p14:tracePt t="20550" x="7210425" y="5667375"/>
          <p14:tracePt t="20567" x="7181850" y="5676900"/>
          <p14:tracePt t="20583" x="7134225" y="5686425"/>
          <p14:tracePt t="20600" x="7096125" y="5705475"/>
          <p14:tracePt t="20616" x="7086600" y="5715000"/>
          <p14:tracePt t="20633" x="7058025" y="5734050"/>
          <p14:tracePt t="20650" x="7038975" y="5772150"/>
          <p14:tracePt t="20667" x="7029450" y="5791200"/>
          <p14:tracePt t="20683" x="7019925" y="5819775"/>
          <p14:tracePt t="20700" x="7010400" y="5838825"/>
          <p14:tracePt t="20716" x="7010400" y="5857875"/>
          <p14:tracePt t="20733" x="7010400" y="5886450"/>
          <p14:tracePt t="20750" x="7010400" y="5895975"/>
          <p14:tracePt t="20766" x="7010400" y="5905500"/>
          <p14:tracePt t="20783" x="7010400" y="5924550"/>
          <p14:tracePt t="20799" x="7010400" y="5934075"/>
          <p14:tracePt t="20816" x="7019925" y="5943600"/>
          <p14:tracePt t="20833" x="7029450" y="5962650"/>
          <p14:tracePt t="20850" x="7038975" y="5972175"/>
          <p14:tracePt t="20867" x="7048500" y="5972175"/>
          <p14:tracePt t="20883" x="7058025" y="5981700"/>
          <p14:tracePt t="20900" x="7067550" y="5981700"/>
          <p14:tracePt t="20916" x="7086600" y="5991225"/>
          <p14:tracePt t="20933" x="7096125" y="6000750"/>
          <p14:tracePt t="20950" x="7105650" y="6000750"/>
          <p14:tracePt t="20986" x="7115175" y="6000750"/>
          <p14:tracePt t="21002" x="7115175" y="6010275"/>
          <p14:tracePt t="21026" x="7124700" y="6010275"/>
          <p14:tracePt t="22390" x="7134225" y="6010275"/>
          <p14:tracePt t="22425" x="7143750" y="6010275"/>
          <p14:tracePt t="22461" x="7153275" y="6010275"/>
          <p14:tracePt t="22498" x="7162800" y="6010275"/>
          <p14:tracePt t="22540" x="7172325" y="6000750"/>
          <p14:tracePt t="22772" x="7181850" y="6000750"/>
          <p14:tracePt t="22846" x="7181850" y="5991225"/>
          <p14:tracePt t="22860" x="7191375" y="5991225"/>
          <p14:tracePt t="22871" x="7200900" y="5981700"/>
          <p14:tracePt t="22875" x="7210425" y="5981700"/>
          <p14:tracePt t="22882" x="7229475" y="5972175"/>
          <p14:tracePt t="22898" x="7248525" y="5962650"/>
          <p14:tracePt t="22916" x="7258050" y="5953125"/>
          <p14:tracePt t="22932" x="7267575" y="5953125"/>
          <p14:tracePt t="22987" x="7267575" y="5934075"/>
          <p14:tracePt t="23000" x="7267575" y="5924550"/>
          <p14:tracePt t="23004" x="7267575" y="5915025"/>
          <p14:tracePt t="23015" x="7258050" y="5905500"/>
          <p14:tracePt t="23032" x="7258050" y="5886450"/>
          <p14:tracePt t="23049" x="7248525" y="5867400"/>
          <p14:tracePt t="23065" x="7229475" y="5857875"/>
          <p14:tracePt t="23083" x="7219950" y="5848350"/>
          <p14:tracePt t="23098" x="7191375" y="5819775"/>
          <p14:tracePt t="23116" x="7172325" y="5800725"/>
          <p14:tracePt t="23133" x="7162800" y="5800725"/>
          <p14:tracePt t="23150" x="7143750" y="5781675"/>
          <p14:tracePt t="23166" x="7124700" y="5772150"/>
          <p14:tracePt t="23184" x="7115175" y="5762625"/>
          <p14:tracePt t="23200" x="7105650" y="5743575"/>
          <p14:tracePt t="23216" x="7096125" y="5743575"/>
          <p14:tracePt t="23233" x="7086600" y="5734050"/>
          <p14:tracePt t="23250" x="7077075" y="5734050"/>
          <p14:tracePt t="23266" x="7067550" y="5734050"/>
          <p14:tracePt t="23283" x="7048500" y="5734050"/>
          <p14:tracePt t="23320" x="7038975" y="5734050"/>
          <p14:tracePt t="23321" x="7029450" y="5724525"/>
          <p14:tracePt t="23333" x="7010400" y="5715000"/>
          <p14:tracePt t="23350" x="6991350" y="5715000"/>
          <p14:tracePt t="23366" x="6962775" y="5715000"/>
          <p14:tracePt t="23383" x="6924675" y="5734050"/>
          <p14:tracePt t="23400" x="6886575" y="5734050"/>
          <p14:tracePt t="23416" x="6848475" y="5753100"/>
          <p14:tracePt t="23433" x="6810375" y="5781675"/>
          <p14:tracePt t="23450" x="6791325" y="5810250"/>
          <p14:tracePt t="23466" x="6772275" y="5838825"/>
          <p14:tracePt t="23483" x="6753225" y="5857875"/>
          <p14:tracePt t="23500" x="6753225" y="5867400"/>
          <p14:tracePt t="23516" x="6743700" y="5895975"/>
          <p14:tracePt t="23533" x="6734175" y="5934075"/>
          <p14:tracePt t="23550" x="6734175" y="5972175"/>
          <p14:tracePt t="23566" x="6734175" y="6029325"/>
          <p14:tracePt t="23583" x="6734175" y="6057900"/>
          <p14:tracePt t="23600" x="6734175" y="6067425"/>
          <p14:tracePt t="23616" x="6734175" y="6086475"/>
          <p14:tracePt t="23633" x="6734175" y="6115050"/>
          <p14:tracePt t="23649" x="6734175" y="6134100"/>
          <p14:tracePt t="23666" x="6743700" y="6162675"/>
          <p14:tracePt t="23683" x="6743700" y="6172200"/>
          <p14:tracePt t="23699" x="6753225" y="6181725"/>
          <p14:tracePt t="23716" x="6753225" y="6191250"/>
          <p14:tracePt t="23733" x="6762750" y="6191250"/>
          <p14:tracePt t="23749" x="6772275" y="6200775"/>
          <p14:tracePt t="23766" x="6781800" y="6200775"/>
          <p14:tracePt t="23783" x="6810375" y="6219825"/>
          <p14:tracePt t="23799" x="6829425" y="6229350"/>
          <p14:tracePt t="23816" x="6867525" y="6238875"/>
          <p14:tracePt t="23833" x="6896100" y="6248400"/>
          <p14:tracePt t="23850" x="6934200" y="6257925"/>
          <p14:tracePt t="23866" x="6981825" y="6257925"/>
          <p14:tracePt t="23883" x="7019925" y="6267450"/>
          <p14:tracePt t="23899" x="7096125" y="6267450"/>
          <p14:tracePt t="23916" x="7200900" y="6267450"/>
          <p14:tracePt t="23933" x="7239000" y="6267450"/>
          <p14:tracePt t="23949" x="7286625" y="6267450"/>
          <p14:tracePt t="23966" x="7343775" y="6248400"/>
          <p14:tracePt t="23983" x="7381875" y="6238875"/>
          <p14:tracePt t="23999" x="7410450" y="6229350"/>
          <p14:tracePt t="24016" x="7429500" y="6219825"/>
          <p14:tracePt t="24033" x="7429500" y="6210300"/>
          <p14:tracePt t="24049" x="7448550" y="6191250"/>
          <p14:tracePt t="24066" x="7458075" y="6172200"/>
          <p14:tracePt t="24083" x="7458075" y="6162675"/>
          <p14:tracePt t="24099" x="7467600" y="6153150"/>
          <p14:tracePt t="24116" x="7467600" y="6105525"/>
          <p14:tracePt t="24133" x="7467600" y="6076950"/>
          <p14:tracePt t="24149" x="7458075" y="6010275"/>
          <p14:tracePt t="24166" x="7419975" y="5943600"/>
          <p14:tracePt t="24182" x="7391400" y="5886450"/>
          <p14:tracePt t="24199" x="7353300" y="5838825"/>
          <p14:tracePt t="24216" x="7315200" y="5791200"/>
          <p14:tracePt t="24233" x="7277100" y="5753100"/>
          <p14:tracePt t="24249" x="7210425" y="5734050"/>
          <p14:tracePt t="24249" x="7191375" y="5724525"/>
          <p14:tracePt t="24267" x="7153275" y="5705475"/>
          <p14:tracePt t="24283" x="7124700" y="5695950"/>
          <p14:tracePt t="24299" x="7086600" y="5686425"/>
          <p14:tracePt t="24316" x="7048500" y="5686425"/>
          <p14:tracePt t="24333" x="7019925" y="5686425"/>
          <p14:tracePt t="24349" x="6991350" y="5686425"/>
          <p14:tracePt t="24366" x="6981825" y="5695950"/>
          <p14:tracePt t="24382" x="6972300" y="5695950"/>
          <p14:tracePt t="24399" x="6953250" y="5705475"/>
          <p14:tracePt t="24399" x="6943725" y="5715000"/>
          <p14:tracePt t="24416" x="6934200" y="5724525"/>
          <p14:tracePt t="24432" x="6905625" y="5762625"/>
          <p14:tracePt t="24449" x="6848475" y="5800725"/>
          <p14:tracePt t="24466" x="6829425" y="5829300"/>
          <p14:tracePt t="24483" x="6810375" y="5867400"/>
          <p14:tracePt t="24499" x="6800850" y="5915025"/>
          <p14:tracePt t="24516" x="6800850" y="5943600"/>
          <p14:tracePt t="24533" x="6800850" y="5981700"/>
          <p14:tracePt t="24549" x="6800850" y="6010275"/>
          <p14:tracePt t="24566" x="6800850" y="6029325"/>
          <p14:tracePt t="24582" x="6800850" y="6048375"/>
          <p14:tracePt t="24599" x="6829425" y="6086475"/>
          <p14:tracePt t="24616" x="6838950" y="6096000"/>
          <p14:tracePt t="24632" x="6858000" y="6115050"/>
          <p14:tracePt t="24649" x="6886575" y="6124575"/>
          <p14:tracePt t="24666" x="6905625" y="6134100"/>
          <p14:tracePt t="24682" x="6943725" y="6143625"/>
          <p14:tracePt t="24699" x="6981825" y="6143625"/>
          <p14:tracePt t="24716" x="7000875" y="6143625"/>
          <p14:tracePt t="24732" x="7010400" y="6143625"/>
          <p14:tracePt t="24749" x="7029450" y="6143625"/>
          <p14:tracePt t="24766" x="7038975" y="6143625"/>
          <p14:tracePt t="24826" x="7048500" y="6143625"/>
          <p14:tracePt t="25752" x="7048500" y="6153150"/>
          <p14:tracePt t="25760" x="7048500" y="6162675"/>
          <p14:tracePt t="25778" x="7058025" y="6172200"/>
          <p14:tracePt t="25798" x="7058025" y="6181725"/>
          <p14:tracePt t="25811" x="7058025" y="6191250"/>
          <p14:tracePt t="25815" x="7058025" y="6200775"/>
          <p14:tracePt t="25816" x="7067550" y="6210300"/>
          <p14:tracePt t="25832" x="7067550" y="6229350"/>
          <p14:tracePt t="25848" x="7067550" y="6248400"/>
          <p14:tracePt t="25865" x="7058025" y="6257925"/>
          <p14:tracePt t="25882" x="7058025" y="6267450"/>
          <p14:tracePt t="25898" x="7048500" y="6286500"/>
          <p14:tracePt t="25915" x="7038975" y="6296025"/>
          <p14:tracePt t="25932" x="7019925" y="6305550"/>
          <p14:tracePt t="25948" x="7010400" y="6324600"/>
          <p14:tracePt t="25965" x="6991350" y="6324600"/>
          <p14:tracePt t="25982" x="6981825" y="6334125"/>
          <p14:tracePt t="25998" x="6943725" y="6362700"/>
          <p14:tracePt t="26015" x="6905625" y="6372225"/>
          <p14:tracePt t="26032" x="6867525" y="6391275"/>
          <p14:tracePt t="26048" x="6819900" y="6419850"/>
          <p14:tracePt t="26065" x="6791325" y="6429375"/>
          <p14:tracePt t="26082" x="6772275" y="6438900"/>
          <p14:tracePt t="26099" x="6734175" y="6457950"/>
          <p14:tracePt t="26115" x="6724650" y="6457950"/>
          <p14:tracePt t="26132" x="6715125" y="6477000"/>
          <p14:tracePt t="26486" x="6705600" y="6477000"/>
          <p14:tracePt t="26495" x="6686550" y="6477000"/>
          <p14:tracePt t="26504" x="6648450" y="6477000"/>
          <p14:tracePt t="26508" x="6572250" y="6448425"/>
          <p14:tracePt t="26515" x="6210300" y="6305550"/>
          <p14:tracePt t="26531" x="5505450" y="6143625"/>
          <p14:tracePt t="26548" x="5029200" y="6067425"/>
          <p14:tracePt t="26565" x="4495800" y="5981700"/>
          <p14:tracePt t="26582" x="4124325" y="5895975"/>
          <p14:tracePt t="26598" x="3924300" y="5867400"/>
          <p14:tracePt t="26615" x="3810000" y="5848350"/>
          <p14:tracePt t="26632" x="3762375" y="5829300"/>
          <p14:tracePt t="26648" x="3733800" y="5819775"/>
          <p14:tracePt t="26719" x="3743325" y="5791200"/>
          <p14:tracePt t="26936" x="3733800" y="5791200"/>
          <p14:tracePt t="26940" x="3695700" y="5781675"/>
          <p14:tracePt t="26949" x="3609975" y="5734050"/>
          <p14:tracePt t="26949" x="3352800" y="5648325"/>
          <p14:tracePt t="26965" x="2847975" y="5505450"/>
          <p14:tracePt t="26982" x="2562225" y="5429250"/>
          <p14:tracePt t="26998" x="2190750" y="5305425"/>
          <p14:tracePt t="27015" x="2028825" y="5257800"/>
          <p14:tracePt t="27031" x="1990725" y="5248275"/>
          <p14:tracePt t="27048" x="1962150" y="5229225"/>
          <p14:tracePt t="27065" x="1952625" y="5229225"/>
          <p14:tracePt t="27099" x="1952625" y="5219700"/>
          <p14:tracePt t="27224" x="1952625" y="5229225"/>
          <p14:tracePt t="27237" x="1952625" y="5248275"/>
          <p14:tracePt t="27237" x="1952625" y="5257800"/>
          <p14:tracePt t="27247" x="1952625" y="5276850"/>
          <p14:tracePt t="27265" x="1952625" y="5286375"/>
          <p14:tracePt t="27282" x="1952625" y="5295900"/>
          <p14:tracePt t="27374" x="1943100" y="5295900"/>
          <p14:tracePt t="27398" x="1943100" y="5286375"/>
          <p14:tracePt t="27405" x="1933575" y="5276850"/>
          <p14:tracePt t="27414" x="1933575" y="5248275"/>
          <p14:tracePt t="27415" x="1933575" y="5229225"/>
          <p14:tracePt t="27431" x="1933575" y="5200650"/>
          <p14:tracePt t="27447" x="1933575" y="5143500"/>
          <p14:tracePt t="27464" x="1933575" y="5114925"/>
          <p14:tracePt t="27481" x="1943100" y="5095875"/>
          <p14:tracePt t="27498" x="1943100" y="5086350"/>
          <p14:tracePt t="27573" x="1943100" y="5076825"/>
          <p14:tracePt t="36374" x="1962150" y="5076825"/>
          <p14:tracePt t="36378" x="1971675" y="5076825"/>
          <p14:tracePt t="36387" x="2009775" y="5076825"/>
          <p14:tracePt t="36394" x="2095500" y="5057775"/>
          <p14:tracePt t="36411" x="2247900" y="5038725"/>
          <p14:tracePt t="36428" x="2362200" y="5038725"/>
          <p14:tracePt t="36428" x="2447925" y="5048250"/>
          <p14:tracePt t="36444" x="2581275" y="5086350"/>
          <p14:tracePt t="36461" x="2847975" y="5172075"/>
          <p14:tracePt t="36478" x="2981325" y="5229225"/>
          <p14:tracePt t="36494" x="3276600" y="5324475"/>
          <p14:tracePt t="36511" x="3438525" y="5372100"/>
          <p14:tracePt t="36527" x="3524250" y="5400675"/>
          <p14:tracePt t="36544" x="3571875" y="5400675"/>
          <p14:tracePt t="36561" x="3600450" y="5410200"/>
          <p14:tracePt t="36577" x="3609975" y="5410200"/>
          <p14:tracePt t="36804" x="3629025" y="5419725"/>
          <p14:tracePt t="36809" x="3657600" y="5419725"/>
          <p14:tracePt t="36817" x="3705225" y="5429250"/>
          <p14:tracePt t="36821" x="3800475" y="5429250"/>
          <p14:tracePt t="36826" x="4238625" y="5457825"/>
          <p14:tracePt t="36843" x="4829175" y="5514975"/>
          <p14:tracePt t="36860" x="5105400" y="5534025"/>
          <p14:tracePt t="36876" x="5438775" y="5553075"/>
          <p14:tracePt t="36893" x="5534025" y="5562600"/>
          <p14:tracePt t="36910" x="5572125" y="5572125"/>
          <p14:tracePt t="36926" x="5600700" y="5581650"/>
          <p14:tracePt t="36943" x="5619750" y="5581650"/>
          <p14:tracePt t="37171" x="5629275" y="5591175"/>
          <p14:tracePt t="37181" x="5648325" y="5600700"/>
          <p14:tracePt t="37184" x="5686425" y="5610225"/>
          <p14:tracePt t="37193" x="6010275" y="5762625"/>
          <p14:tracePt t="37209" x="6505575" y="5972175"/>
          <p14:tracePt t="37226" x="6753225" y="6067425"/>
          <p14:tracePt t="37243" x="6934200" y="6172200"/>
          <p14:tracePt t="37259" x="6972300" y="6191250"/>
          <p14:tracePt t="37294" x="6981825" y="6191250"/>
          <p14:tracePt t="37360" x="6991350" y="6191250"/>
          <p14:tracePt t="37385" x="7000875" y="6191250"/>
          <p14:tracePt t="37395" x="7010400" y="6191250"/>
          <p14:tracePt t="37399" x="7010400" y="6181725"/>
          <p14:tracePt t="37409" x="7019925" y="6181725"/>
          <p14:tracePt t="37410" x="7029450" y="6181725"/>
          <p14:tracePt t="37426" x="7038975" y="6181725"/>
          <p14:tracePt t="37443" x="7058025" y="6172200"/>
          <p14:tracePt t="37459" x="7086600" y="6172200"/>
          <p14:tracePt t="37476" x="7105650" y="6172200"/>
          <p14:tracePt t="37531" x="7115175" y="6162675"/>
          <p14:tracePt t="37547" x="7115175" y="6153150"/>
          <p14:tracePt t="37559" x="7124700" y="6153150"/>
          <p14:tracePt t="37572" x="7134225" y="6153150"/>
          <p14:tracePt t="37581" x="7143750" y="6153150"/>
          <p14:tracePt t="37617" x="7143750" y="6143625"/>
          <p14:tracePt t="38481" x="7134225" y="6143625"/>
          <p14:tracePt t="38497" x="7124700" y="6143625"/>
          <p14:tracePt t="38497" x="7048500" y="6115050"/>
          <p14:tracePt t="38509" x="6677025" y="5943600"/>
          <p14:tracePt t="38526" x="6210300" y="5753100"/>
          <p14:tracePt t="38542" x="5257800" y="5495925"/>
          <p14:tracePt t="38559" x="4410075" y="5362575"/>
          <p14:tracePt t="38576" x="4000500" y="5276850"/>
          <p14:tracePt t="38592" x="3429000" y="5143500"/>
          <p14:tracePt t="38609" x="2990850" y="5067300"/>
          <p14:tracePt t="38625" x="2790825" y="5029200"/>
          <p14:tracePt t="38642" x="2657475" y="5010150"/>
          <p14:tracePt t="38659" x="2590800" y="5000625"/>
          <p14:tracePt t="38675" x="2581275" y="4991100"/>
          <p14:tracePt t="38894" x="2571750" y="4991100"/>
          <p14:tracePt t="38915" x="2562225" y="4972050"/>
          <p14:tracePt t="38919" x="2533650" y="4953000"/>
          <p14:tracePt t="38942" x="2390775" y="4857750"/>
          <p14:tracePt t="38942" x="2314575" y="4819650"/>
          <p14:tracePt t="38959" x="2286000" y="4800600"/>
          <p14:tracePt t="38975" x="2257425" y="4791075"/>
          <p14:tracePt t="39015" x="2257425" y="4781550"/>
          <p14:tracePt t="39024" x="2247900" y="4781550"/>
          <p14:tracePt t="39263" x="2238375" y="4781550"/>
          <p14:tracePt t="53207" x="2247900" y="4781550"/>
          <p14:tracePt t="53215" x="2266950" y="4781550"/>
          <p14:tracePt t="53220" x="2314575" y="4781550"/>
          <p14:tracePt t="53221" x="2581275" y="4800600"/>
          <p14:tracePt t="53237" x="3314700" y="4905375"/>
          <p14:tracePt t="53253" x="4010025" y="5133975"/>
          <p14:tracePt t="53270" x="4267200" y="5210175"/>
          <p14:tracePt t="53287" x="4476750" y="5257800"/>
          <p14:tracePt t="53303" x="4629150" y="5305425"/>
          <p14:tracePt t="53320" x="4667250" y="5324475"/>
          <p14:tracePt t="53337" x="4686300" y="5324475"/>
          <p14:tracePt t="53634" x="4695825" y="5324475"/>
          <p14:tracePt t="53638" x="4705350" y="5324475"/>
          <p14:tracePt t="53649" x="4714875" y="5324475"/>
          <p14:tracePt t="53653" x="4895850" y="5362575"/>
          <p14:tracePt t="53670" x="5181600" y="5448300"/>
          <p14:tracePt t="53687" x="5419725" y="5534025"/>
          <p14:tracePt t="53703" x="5524500" y="5562600"/>
          <p14:tracePt t="53720" x="5629275" y="5600700"/>
          <p14:tracePt t="53737" x="5676900" y="5619750"/>
          <p14:tracePt t="53753" x="5695950" y="5619750"/>
          <p14:tracePt t="53770" x="5705475" y="5619750"/>
          <p14:tracePt t="53822" x="5715000" y="5619750"/>
          <p14:tracePt t="53896" x="5715000" y="5629275"/>
          <p14:tracePt t="54859" x="5724525" y="5629275"/>
          <p14:tracePt t="54870" x="5734050" y="5629275"/>
          <p14:tracePt t="54874" x="5743575" y="5629275"/>
          <p14:tracePt t="54887" x="5753100" y="5629275"/>
          <p14:tracePt t="54888" x="5762625" y="5638800"/>
          <p14:tracePt t="54903" x="5810250" y="5667375"/>
          <p14:tracePt t="54919" x="5867400" y="5705475"/>
          <p14:tracePt t="54936" x="5905500" y="5724525"/>
          <p14:tracePt t="54953" x="5962650" y="5753100"/>
          <p14:tracePt t="54969" x="6000750" y="5762625"/>
          <p14:tracePt t="54986" x="6019800" y="5762625"/>
          <p14:tracePt t="55002" x="6029325" y="5762625"/>
          <p14:tracePt t="55265" x="6057900" y="5772150"/>
          <p14:tracePt t="55268" x="6115050" y="5781675"/>
          <p14:tracePt t="55286" x="6296025" y="5838825"/>
          <p14:tracePt t="55287" x="6629400" y="5934075"/>
          <p14:tracePt t="55303" x="6819900" y="5991225"/>
          <p14:tracePt t="55319" x="7115175" y="6067425"/>
          <p14:tracePt t="55336" x="7267575" y="6105525"/>
          <p14:tracePt t="55353" x="7381875" y="6134100"/>
          <p14:tracePt t="55369" x="7486650" y="6134100"/>
          <p14:tracePt t="55385" x="7600950" y="6124575"/>
          <p14:tracePt t="55402" x="7639050" y="6115050"/>
          <p14:tracePt t="55419" x="7677150" y="6105525"/>
          <p14:tracePt t="55435" x="7686675" y="6086475"/>
          <p14:tracePt t="55452" x="7696200" y="6067425"/>
          <p14:tracePt t="55469" x="7705725" y="6048375"/>
          <p14:tracePt t="55486" x="7705725" y="6019800"/>
          <p14:tracePt t="55502" x="7715250" y="6010275"/>
          <p14:tracePt t="55519" x="7715250" y="5991225"/>
          <p14:tracePt t="55536" x="7715250" y="5962650"/>
          <p14:tracePt t="55552" x="7705725" y="5924550"/>
          <p14:tracePt t="55569" x="7667625" y="5848350"/>
          <p14:tracePt t="55586" x="7629525" y="5800725"/>
          <p14:tracePt t="55602" x="7591425" y="5772150"/>
          <p14:tracePt t="55619" x="7553325" y="5753100"/>
          <p14:tracePt t="55636" x="7524750" y="5734050"/>
          <p14:tracePt t="55652" x="7505700" y="5724525"/>
          <p14:tracePt t="55669" x="7477125" y="5705475"/>
          <p14:tracePt t="55686" x="7448550" y="5695950"/>
          <p14:tracePt t="55703" x="7400925" y="5686425"/>
          <p14:tracePt t="55719" x="7372350" y="5676900"/>
          <p14:tracePt t="55736" x="7353300" y="5676900"/>
          <p14:tracePt t="55752" x="7315200" y="5676900"/>
          <p14:tracePt t="55769" x="7277100" y="5667375"/>
          <p14:tracePt t="55786" x="7248525" y="5667375"/>
          <p14:tracePt t="55802" x="7181850" y="5667375"/>
          <p14:tracePt t="55819" x="7153275" y="5667375"/>
          <p14:tracePt t="55836" x="7115175" y="5667375"/>
          <p14:tracePt t="55852" x="7058025" y="5695950"/>
          <p14:tracePt t="55869" x="7000875" y="5715000"/>
          <p14:tracePt t="55886" x="6924675" y="5753100"/>
          <p14:tracePt t="55902" x="6848475" y="5800725"/>
          <p14:tracePt t="55919" x="6810375" y="5829300"/>
          <p14:tracePt t="55936" x="6753225" y="5857875"/>
          <p14:tracePt t="55952" x="6724650" y="5876925"/>
          <p14:tracePt t="55969" x="6715125" y="5876925"/>
          <p14:tracePt t="55985" x="6715125" y="5886450"/>
          <p14:tracePt t="56002" x="6696075" y="5886450"/>
          <p14:tracePt t="56019" x="6686550" y="5905500"/>
          <p14:tracePt t="56035" x="6686550" y="5915025"/>
          <p14:tracePt t="56052" x="6686550" y="5924550"/>
          <p14:tracePt t="56069" x="6677025" y="5934075"/>
          <p14:tracePt t="56085" x="6677025" y="5943600"/>
          <p14:tracePt t="56102" x="6667500" y="5943600"/>
          <p14:tracePt t="56119" x="6667500" y="5953125"/>
          <p14:tracePt t="56153" x="6667500" y="5962650"/>
          <p14:tracePt t="56170" x="6667500" y="5972175"/>
          <p14:tracePt t="56171" x="6667500" y="5981700"/>
          <p14:tracePt t="56208" x="6667500" y="5991225"/>
          <p14:tracePt t="56242" x="6667500" y="6000750"/>
          <p14:tracePt t="56254" x="6667500" y="6010275"/>
          <p14:tracePt t="56271" x="6667500" y="6019800"/>
          <p14:tracePt t="56287" x="6667500" y="6029325"/>
          <p14:tracePt t="56287" x="6677025" y="6048375"/>
          <p14:tracePt t="56302" x="6724650" y="6076950"/>
          <p14:tracePt t="56319" x="6753225" y="6105525"/>
          <p14:tracePt t="56335" x="6791325" y="6134100"/>
          <p14:tracePt t="56352" x="6829425" y="6153150"/>
          <p14:tracePt t="56369" x="6848475" y="6162675"/>
          <p14:tracePt t="56386" x="6886575" y="6191250"/>
          <p14:tracePt t="56402" x="6962775" y="6210300"/>
          <p14:tracePt t="56419" x="7010400" y="6219825"/>
          <p14:tracePt t="56435" x="7029450" y="6229350"/>
          <p14:tracePt t="56452" x="7058025" y="6238875"/>
          <p14:tracePt t="56469" x="7086600" y="6238875"/>
          <p14:tracePt t="56485" x="7105650" y="6248400"/>
          <p14:tracePt t="56502" x="7143750" y="6248400"/>
          <p14:tracePt t="56519" x="7181850" y="6248400"/>
          <p14:tracePt t="56535" x="7200900" y="6248400"/>
          <p14:tracePt t="56552" x="7219950" y="6248400"/>
          <p14:tracePt t="56568" x="7239000" y="6248400"/>
          <p14:tracePt t="56586" x="7258050" y="6248400"/>
          <p14:tracePt t="56602" x="7286625" y="6238875"/>
          <p14:tracePt t="56619" x="7296150" y="6238875"/>
          <p14:tracePt t="56635" x="7324725" y="6238875"/>
          <p14:tracePt t="56652" x="7343775" y="6229350"/>
          <p14:tracePt t="56669" x="7343775" y="6219825"/>
          <p14:tracePt t="56685" x="7362825" y="6210300"/>
          <p14:tracePt t="56702" x="7372350" y="6191250"/>
          <p14:tracePt t="56719" x="7391400" y="6162675"/>
          <p14:tracePt t="56735" x="7410450" y="6143625"/>
          <p14:tracePt t="56752" x="7419975" y="6134100"/>
          <p14:tracePt t="56769" x="7419975" y="6124575"/>
          <p14:tracePt t="56785" x="7439025" y="6105525"/>
          <p14:tracePt t="56802" x="7439025" y="6086475"/>
          <p14:tracePt t="56819" x="7439025" y="6057900"/>
          <p14:tracePt t="56835" x="7439025" y="6048375"/>
          <p14:tracePt t="56852" x="7429500" y="6010275"/>
          <p14:tracePt t="56869" x="7419975" y="6000750"/>
          <p14:tracePt t="56885" x="7400925" y="5972175"/>
          <p14:tracePt t="56902" x="7381875" y="5943600"/>
          <p14:tracePt t="56919" x="7362825" y="5924550"/>
          <p14:tracePt t="56936" x="7324725" y="5895975"/>
          <p14:tracePt t="56952" x="7296150" y="5876925"/>
          <p14:tracePt t="56968" x="7267575" y="5867400"/>
          <p14:tracePt t="56985" x="7229475" y="5848350"/>
          <p14:tracePt t="57002" x="7219950" y="5848350"/>
          <p14:tracePt t="57018" x="7200900" y="5838825"/>
          <p14:tracePt t="57035" x="7172325" y="5829300"/>
          <p14:tracePt t="57052" x="7143750" y="5819775"/>
          <p14:tracePt t="57068" x="7124700" y="5819775"/>
          <p14:tracePt t="57085" x="7115175" y="5819775"/>
          <p14:tracePt t="57102" x="7086600" y="5810250"/>
          <p14:tracePt t="57118" x="7067550" y="5800725"/>
          <p14:tracePt t="57135" x="7048500" y="5800725"/>
          <p14:tracePt t="57152" x="7029450" y="5791200"/>
          <p14:tracePt t="57168" x="7010400" y="5791200"/>
          <p14:tracePt t="57185" x="7000875" y="5791200"/>
          <p14:tracePt t="57202" x="6981825" y="5791200"/>
          <p14:tracePt t="57219" x="6962775" y="5791200"/>
          <p14:tracePt t="57235" x="6953250" y="5791200"/>
          <p14:tracePt t="57252" x="6924675" y="5791200"/>
          <p14:tracePt t="57268" x="6905625" y="5810250"/>
          <p14:tracePt t="57285" x="6896100" y="5810250"/>
          <p14:tracePt t="57302" x="6877050" y="5819775"/>
          <p14:tracePt t="57318" x="6848475" y="5838825"/>
          <p14:tracePt t="57335" x="6838950" y="5848350"/>
          <p14:tracePt t="57352" x="6829425" y="5857875"/>
          <p14:tracePt t="57368" x="6810375" y="5876925"/>
          <p14:tracePt t="57385" x="6800850" y="5886450"/>
          <p14:tracePt t="57402" x="6781800" y="5905500"/>
          <p14:tracePt t="57418" x="6772275" y="5924550"/>
          <p14:tracePt t="57435" x="6762750" y="5943600"/>
          <p14:tracePt t="57452" x="6753225" y="5953125"/>
          <p14:tracePt t="57468" x="6753225" y="5962650"/>
          <p14:tracePt t="57485" x="6753225" y="5972175"/>
          <p14:tracePt t="57501" x="6743700" y="5972175"/>
          <p14:tracePt t="57518" x="6743700" y="5981700"/>
          <p14:tracePt t="57535" x="6743700" y="5991225"/>
          <p14:tracePt t="57552" x="6743700" y="6000750"/>
          <p14:tracePt t="57663" x="6743700" y="6010275"/>
          <p14:tracePt t="57892" x="6734175" y="6010275"/>
          <p14:tracePt t="57981" x="6734175" y="6019800"/>
          <p14:tracePt t="57994" x="6734175" y="6029325"/>
          <p14:tracePt t="58006" x="6743700" y="6038850"/>
          <p14:tracePt t="58014" x="6753225" y="6057900"/>
          <p14:tracePt t="58018" x="6810375" y="6096000"/>
          <p14:tracePt t="58035" x="6838950" y="6124575"/>
          <p14:tracePt t="58051" x="6924675" y="6172200"/>
          <p14:tracePt t="58068" x="7000875" y="6200775"/>
          <p14:tracePt t="58086" x="7086600" y="6210300"/>
          <p14:tracePt t="58102" x="7191375" y="6248400"/>
          <p14:tracePt t="58119" x="7267575" y="6267450"/>
          <p14:tracePt t="58136" x="7362825" y="6276975"/>
          <p14:tracePt t="58152" x="7400925" y="6276975"/>
          <p14:tracePt t="58169" x="7439025" y="6276975"/>
          <p14:tracePt t="58186" x="7486650" y="6238875"/>
          <p14:tracePt t="58203" x="7524750" y="6210300"/>
          <p14:tracePt t="58219" x="7610475" y="6162675"/>
          <p14:tracePt t="58235" x="7658100" y="6134100"/>
          <p14:tracePt t="58253" x="7677150" y="6096000"/>
          <p14:tracePt t="58270" x="7686675" y="6086475"/>
          <p14:tracePt t="58286" x="7705725" y="6010275"/>
          <p14:tracePt t="58303" x="7705725" y="5972175"/>
          <p14:tracePt t="58319" x="7696200" y="5943600"/>
          <p14:tracePt t="58335" x="7658100" y="5895975"/>
          <p14:tracePt t="58352" x="7591425" y="5838825"/>
          <p14:tracePt t="58369" x="7534275" y="5800725"/>
          <p14:tracePt t="58385" x="7458075" y="5753100"/>
          <p14:tracePt t="58402" x="7372350" y="5724525"/>
          <p14:tracePt t="58419" x="7334250" y="5724525"/>
          <p14:tracePt t="58436" x="7267575" y="5715000"/>
          <p14:tracePt t="58452" x="7229475" y="5715000"/>
          <p14:tracePt t="58469" x="7200900" y="5715000"/>
          <p14:tracePt t="58486" x="7172325" y="5715000"/>
          <p14:tracePt t="58502" x="7153275" y="5734050"/>
          <p14:tracePt t="58519" x="7143750" y="5734050"/>
          <p14:tracePt t="58535" x="7124700" y="5743575"/>
          <p14:tracePt t="58552" x="7115175" y="5753100"/>
          <p14:tracePt t="58569" x="7105650" y="5762625"/>
          <p14:tracePt t="58586" x="7096125" y="5762625"/>
          <p14:tracePt t="58602" x="7086600" y="5762625"/>
          <p14:tracePt t="66263" x="7077075" y="5762625"/>
          <p14:tracePt t="66333" x="7077075" y="5772150"/>
          <p14:tracePt t="66338" x="7058025" y="5772150"/>
          <p14:tracePt t="66349" x="7038975" y="5772150"/>
          <p14:tracePt t="66350" x="6981825" y="5772150"/>
          <p14:tracePt t="66366" x="6877050" y="5762625"/>
          <p14:tracePt t="66382" x="6553200" y="5686425"/>
          <p14:tracePt t="66382" x="6457950" y="5667375"/>
          <p14:tracePt t="66399" x="6257925" y="5610225"/>
          <p14:tracePt t="66415" x="6019800" y="5562600"/>
          <p14:tracePt t="66432" x="5610225" y="5476875"/>
          <p14:tracePt t="66449" x="5267325" y="5429250"/>
          <p14:tracePt t="66466" x="5095875" y="5410200"/>
          <p14:tracePt t="66482" x="4914900" y="5353050"/>
          <p14:tracePt t="66499" x="4867275" y="5334000"/>
          <p14:tracePt t="67258" x="4857750" y="5324475"/>
          <p14:tracePt t="67262" x="4857750" y="5314950"/>
          <p14:tracePt t="67271" x="4848225" y="5295900"/>
          <p14:tracePt t="67275" x="4838700" y="5295900"/>
          <p14:tracePt t="67281" x="4791075" y="5257800"/>
          <p14:tracePt t="67298" x="4752975" y="5219700"/>
          <p14:tracePt t="67315" x="4724400" y="5200650"/>
          <p14:tracePt t="67332" x="4695825" y="5172075"/>
          <p14:tracePt t="67348" x="4686300" y="5172075"/>
          <p14:tracePt t="67366" x="4686300" y="5162550"/>
          <p14:tracePt t="67485" x="4676775" y="5162550"/>
          <p14:tracePt t="67669" x="4676775" y="5153025"/>
          <p14:tracePt t="68153" x="4676775" y="5143500"/>
          <p14:tracePt t="68157" x="4667250" y="5124450"/>
          <p14:tracePt t="68163" x="4667250" y="5067300"/>
          <p14:tracePt t="68170" x="4600575" y="4924425"/>
          <p14:tracePt t="68181" x="4552950" y="4800600"/>
          <p14:tracePt t="68198" x="4505325" y="4657725"/>
          <p14:tracePt t="68214" x="4476750" y="4572000"/>
          <p14:tracePt t="68231" x="4467225" y="4543425"/>
          <p14:tracePt t="68248" x="4467225" y="4524375"/>
          <p14:tracePt t="68265" x="4467225" y="4514850"/>
          <p14:tracePt t="68612" x="4467225" y="4505325"/>
          <p14:tracePt t="68620" x="4467225" y="4476750"/>
          <p14:tracePt t="68620" x="4429125" y="4314825"/>
          <p14:tracePt t="68631" x="4124325" y="3819525"/>
          <p14:tracePt t="68648" x="3648075" y="3257550"/>
          <p14:tracePt t="68665" x="3409950" y="2952750"/>
          <p14:tracePt t="68681" x="3171825" y="2686050"/>
          <p14:tracePt t="68698" x="3105150" y="2619375"/>
          <p14:tracePt t="68714" x="3067050" y="2600325"/>
          <p14:tracePt t="68731" x="3038475" y="2581275"/>
          <p14:tracePt t="68748" x="3019425" y="2581275"/>
          <p14:tracePt t="68788" x="3009900" y="2581275"/>
          <p14:tracePt t="69031" x="3000375" y="2562225"/>
          <p14:tracePt t="69035" x="2990850" y="2543175"/>
          <p14:tracePt t="69047" x="2981325" y="2524125"/>
          <p14:tracePt t="69048" x="2943225" y="2476500"/>
          <p14:tracePt t="69064" x="2905125" y="2428875"/>
          <p14:tracePt t="69081" x="2876550" y="2400300"/>
          <p14:tracePt t="69098" x="2857500" y="2381250"/>
          <p14:tracePt t="69114" x="2847975" y="2381250"/>
          <p14:tracePt t="69159" x="2838450" y="2381250"/>
          <p14:tracePt t="69170" x="2838450" y="2371725"/>
          <p14:tracePt t="69170" x="2828925" y="2362200"/>
          <p14:tracePt t="69181" x="2819400" y="2362200"/>
          <p14:tracePt t="69197" x="2809875" y="2352675"/>
          <p14:tracePt t="69242" x="2809875" y="2343150"/>
          <p14:tracePt t="69341" x="2809875" y="2333625"/>
          <p14:tracePt t="69631" x="2809875" y="2324100"/>
          <p14:tracePt t="69638" x="2800350" y="2314575"/>
          <p14:tracePt t="69642" x="2790825" y="2295525"/>
          <p14:tracePt t="69649" x="2667000" y="2076450"/>
          <p14:tracePt t="69664" x="2409825" y="1800225"/>
          <p14:tracePt t="69681" x="2219325" y="1657350"/>
          <p14:tracePt t="69698" x="1933575" y="1504950"/>
          <p14:tracePt t="69714" x="1743075" y="1447800"/>
          <p14:tracePt t="69731" x="1619250" y="1447800"/>
          <p14:tracePt t="69747" x="1438275" y="1447800"/>
          <p14:tracePt t="69764" x="1343025" y="1457325"/>
          <p14:tracePt t="69781" x="1314450" y="1466850"/>
          <p14:tracePt t="69797" x="1266825" y="1476375"/>
          <p14:tracePt t="69814" x="1257300" y="1476375"/>
          <p14:tracePt t="69831" x="1257300" y="1485900"/>
          <p14:tracePt t="70037" x="1247775" y="1485900"/>
          <p14:tracePt t="70041" x="1238250" y="1485900"/>
          <p14:tracePt t="70048" x="1190625" y="1476375"/>
          <p14:tracePt t="70051" x="1076325" y="1447800"/>
          <p14:tracePt t="70064" x="933450" y="1400175"/>
          <p14:tracePt t="70080" x="857250" y="1362075"/>
          <p14:tracePt t="70097" x="800100" y="1343025"/>
          <p14:tracePt t="70114" x="781050" y="1333500"/>
          <p14:tracePt t="70130" x="771525" y="1333500"/>
          <p14:tracePt t="70173" x="762000" y="1333500"/>
          <p14:tracePt t="70202" x="752475" y="1323975"/>
          <p14:tracePt t="70214" x="742950" y="1323975"/>
          <p14:tracePt t="70227" x="733425" y="1323975"/>
          <p14:tracePt t="70255" x="723900" y="1323975"/>
          <p14:tracePt t="70296" x="723900" y="1314450"/>
          <p14:tracePt t="70333" x="723900" y="1304925"/>
          <p14:tracePt t="70358" x="723900" y="1295400"/>
          <p14:tracePt t="70383" x="714375" y="1295400"/>
          <p14:tracePt t="70428" x="714375" y="1285875"/>
          <p14:tracePt t="70956" x="714375" y="1276350"/>
          <p14:tracePt t="70959" x="733425" y="1276350"/>
          <p14:tracePt t="70964" x="742950" y="1276350"/>
          <p14:tracePt t="70968" x="800100" y="1257300"/>
          <p14:tracePt t="70980" x="1057275" y="1266825"/>
          <p14:tracePt t="70997" x="1343025" y="1314450"/>
          <p14:tracePt t="71013" x="1504950" y="1343025"/>
          <p14:tracePt t="71030" x="1609725" y="1371600"/>
          <p14:tracePt t="71047" x="1666875" y="1381125"/>
          <p14:tracePt t="71063" x="1676400" y="1381125"/>
          <p14:tracePt t="71080" x="1695450" y="1381125"/>
          <p14:tracePt t="71097" x="1704975" y="1381125"/>
          <p14:tracePt t="71113" x="1704975" y="1390650"/>
          <p14:tracePt t="71130" x="1714500" y="1390650"/>
          <p14:tracePt t="71384" x="1724025" y="1390650"/>
          <p14:tracePt t="71446" x="1733550" y="1390650"/>
          <p14:tracePt t="71496" x="1733550" y="1381125"/>
          <p14:tracePt t="71782" x="1743075" y="1381125"/>
          <p14:tracePt t="71811" x="1752600" y="1381125"/>
          <p14:tracePt t="71851" x="1752600" y="1371600"/>
          <p14:tracePt t="71869" x="1762125" y="1371600"/>
          <p14:tracePt t="71881" x="1762125" y="1362075"/>
          <p14:tracePt t="71885" x="1771650" y="1362075"/>
          <p14:tracePt t="71894" x="1781175" y="1352550"/>
          <p14:tracePt t="71897" x="1800225" y="1343025"/>
          <p14:tracePt t="71913" x="1828800" y="1343025"/>
          <p14:tracePt t="71930" x="1847850" y="1333500"/>
          <p14:tracePt t="71947" x="1857375" y="1333500"/>
          <p14:tracePt t="71963" x="1866900" y="1333500"/>
          <p14:tracePt t="71980" x="1895475" y="1323975"/>
          <p14:tracePt t="71997" x="1905000" y="1314450"/>
          <p14:tracePt t="72013" x="1914525" y="1314450"/>
          <p14:tracePt t="72030" x="1924050" y="1314450"/>
          <p14:tracePt t="72143" x="1933575" y="1314450"/>
          <p14:tracePt t="72515" x="1943100" y="1314450"/>
          <p14:tracePt t="73385" x="1943100" y="1304925"/>
          <p14:tracePt t="74078" x="1952625" y="1314450"/>
          <p14:tracePt t="74082" x="1971675" y="1323975"/>
          <p14:tracePt t="74090" x="2019300" y="1343025"/>
          <p14:tracePt t="74096" x="2505075" y="1628775"/>
          <p14:tracePt t="74112" x="3476625" y="2362200"/>
          <p14:tracePt t="74129" x="4210050" y="3028950"/>
          <p14:tracePt t="74145" x="5143500" y="3981450"/>
          <p14:tracePt t="74162" x="5638800" y="4476750"/>
          <p14:tracePt t="74179" x="5715000" y="4600575"/>
          <p14:tracePt t="74195" x="5743575" y="4638675"/>
          <p14:tracePt t="74212" x="5743575" y="4648200"/>
          <p14:tracePt t="74425" x="5762625" y="4667250"/>
          <p14:tracePt t="74429" x="5800725" y="4686300"/>
          <p14:tracePt t="74445" x="5943600" y="4810125"/>
          <p14:tracePt t="74446" x="6400800" y="5229225"/>
          <p14:tracePt t="74462" x="6848475" y="5648325"/>
          <p14:tracePt t="74479" x="7038975" y="5867400"/>
          <p14:tracePt t="74495" x="7210425" y="6038850"/>
          <p14:tracePt t="74512" x="7239000" y="6048375"/>
          <p14:tracePt t="74561" x="7239000" y="6057900"/>
          <p14:tracePt t="74679" x="7229475" y="6057900"/>
          <p14:tracePt t="74689" x="7219950" y="6048375"/>
          <p14:tracePt t="74698" x="7210425" y="6048375"/>
          <p14:tracePt t="74711" x="7200900" y="6038850"/>
          <p14:tracePt t="74712" x="7200900" y="6029325"/>
          <p14:tracePt t="74823" x="7191375" y="6019800"/>
          <p14:tracePt t="74834" x="7191375" y="6010275"/>
          <p14:tracePt t="74884" x="7191375" y="6000750"/>
          <p14:tracePt t="74925" x="7191375" y="5991225"/>
          <p14:tracePt t="74975" x="7181850" y="5991225"/>
          <p14:tracePt t="75012" x="7181850" y="5981700"/>
          <p14:tracePt t="75021" x="7172325" y="5981700"/>
          <p14:tracePt t="75025" x="7172325" y="5962650"/>
          <p14:tracePt t="75033" x="7153275" y="5934075"/>
          <p14:tracePt t="75045" x="7115175" y="5848350"/>
          <p14:tracePt t="75062" x="7086600" y="5791200"/>
          <p14:tracePt t="75078" x="7067550" y="5753100"/>
          <p14:tracePt t="75078" x="7058025" y="5743575"/>
          <p14:tracePt t="75095" x="7058025" y="5724525"/>
          <p14:tracePt t="75112" x="7058025" y="5705475"/>
          <p14:tracePt t="75128" x="7058025" y="5695950"/>
          <p14:tracePt t="75145" x="7058025" y="5686425"/>
          <p14:tracePt t="75162" x="7058025" y="5676900"/>
          <p14:tracePt t="75219" x="7067550" y="5676900"/>
          <p14:tracePt t="75223" x="7077075" y="5676900"/>
          <p14:tracePt t="75234" x="7086600" y="5676900"/>
          <p14:tracePt t="75235" x="7115175" y="5676900"/>
          <p14:tracePt t="75245" x="7124700" y="5676900"/>
          <p14:tracePt t="75262" x="7134225" y="5676900"/>
          <p14:tracePt t="75278" x="7143750" y="5676900"/>
          <p14:tracePt t="75360" x="7143750" y="5667375"/>
          <p14:tracePt t="75369" x="7143750" y="5648325"/>
          <p14:tracePt t="75373" x="7134225" y="5629275"/>
          <p14:tracePt t="75378" x="7105650" y="5543550"/>
          <p14:tracePt t="75395" x="7058025" y="5410200"/>
          <p14:tracePt t="75412" x="7038975" y="5353050"/>
          <p14:tracePt t="75428" x="7019925" y="5257800"/>
          <p14:tracePt t="75445" x="7019925" y="5153025"/>
          <p14:tracePt t="75462" x="7019925" y="5105400"/>
          <p14:tracePt t="75478" x="7029450" y="5057775"/>
          <p14:tracePt t="75495" x="7029450" y="5048250"/>
          <p14:tracePt t="75543" x="7029450" y="5038725"/>
          <p14:tracePt t="75554" x="7038975" y="5038725"/>
          <p14:tracePt t="75568" x="7048500" y="5048250"/>
          <p14:tracePt t="75778" x="7038975" y="5048250"/>
          <p14:tracePt t="75791" x="7019925" y="5048250"/>
          <p14:tracePt t="75795" x="7000875" y="5048250"/>
          <p14:tracePt t="75796" x="6924675" y="5019675"/>
          <p14:tracePt t="75812" x="6858000" y="4981575"/>
          <p14:tracePt t="75829" x="6810375" y="4953000"/>
          <p14:tracePt t="75846" x="6781800" y="4924425"/>
          <p14:tracePt t="75862" x="6781800" y="4848225"/>
          <p14:tracePt t="75879" x="6781800" y="4791075"/>
          <p14:tracePt t="75896" x="6800850" y="4743450"/>
          <p14:tracePt t="75912" x="6838950" y="4705350"/>
          <p14:tracePt t="75929" x="6905625" y="4657725"/>
          <p14:tracePt t="75946" x="6943725" y="4629150"/>
          <p14:tracePt t="75963" x="6981825" y="4610100"/>
          <p14:tracePt t="75979" x="7029450" y="4600575"/>
          <p14:tracePt t="75996" x="7058025" y="4600575"/>
          <p14:tracePt t="76013" x="7115175" y="4600575"/>
          <p14:tracePt t="76029" x="7153275" y="4610100"/>
          <p14:tracePt t="76046" x="7181850" y="4619625"/>
          <p14:tracePt t="76062" x="7210425" y="4657725"/>
          <p14:tracePt t="76079" x="7258050" y="4686300"/>
          <p14:tracePt t="76096" x="7267575" y="4714875"/>
          <p14:tracePt t="76096" x="7286625" y="4733925"/>
          <p14:tracePt t="76113" x="7296150" y="4752975"/>
          <p14:tracePt t="76129" x="7324725" y="4800600"/>
          <p14:tracePt t="76145" x="7334250" y="4819650"/>
          <p14:tracePt t="76162" x="7343775" y="4857750"/>
          <p14:tracePt t="76179" x="7343775" y="4895850"/>
          <p14:tracePt t="76195" x="7343775" y="4953000"/>
          <p14:tracePt t="76212" x="7343775" y="5000625"/>
          <p14:tracePt t="76229" x="7324725" y="5048250"/>
          <p14:tracePt t="76245" x="7277100" y="5095875"/>
          <p14:tracePt t="76262" x="7239000" y="5143500"/>
          <p14:tracePt t="76279" x="7219950" y="5162550"/>
          <p14:tracePt t="76295" x="7153275" y="5200650"/>
          <p14:tracePt t="76312" x="7086600" y="5219700"/>
          <p14:tracePt t="76329" x="7038975" y="5229225"/>
          <p14:tracePt t="76346" x="6981825" y="5229225"/>
          <p14:tracePt t="76362" x="6924675" y="5219700"/>
          <p14:tracePt t="76379" x="6867525" y="5191125"/>
          <p14:tracePt t="76395" x="6819900" y="5162550"/>
          <p14:tracePt t="76412" x="6772275" y="5133975"/>
          <p14:tracePt t="76429" x="6743700" y="5095875"/>
          <p14:tracePt t="76445" x="6696075" y="5010150"/>
          <p14:tracePt t="76462" x="6686550" y="4953000"/>
          <p14:tracePt t="76479" x="6686550" y="4914900"/>
          <p14:tracePt t="76496" x="6686550" y="4848225"/>
          <p14:tracePt t="76512" x="6686550" y="4772025"/>
          <p14:tracePt t="76529" x="6696075" y="4733925"/>
          <p14:tracePt t="76546" x="6705600" y="4705350"/>
          <p14:tracePt t="76562" x="6734175" y="4667250"/>
          <p14:tracePt t="76578" x="6762750" y="4619625"/>
          <p14:tracePt t="76595" x="6800850" y="4591050"/>
          <p14:tracePt t="76612" x="6905625" y="4524375"/>
          <p14:tracePt t="76629" x="6943725" y="4505325"/>
          <p14:tracePt t="76645" x="7000875" y="4505325"/>
          <p14:tracePt t="76662" x="7096125" y="4505325"/>
          <p14:tracePt t="76678" x="7134225" y="4524375"/>
          <p14:tracePt t="76695" x="7219950" y="4591050"/>
          <p14:tracePt t="76712" x="7258050" y="4657725"/>
          <p14:tracePt t="76729" x="7296150" y="4705350"/>
          <p14:tracePt t="76745" x="7343775" y="4772025"/>
          <p14:tracePt t="76762" x="7381875" y="4848225"/>
          <p14:tracePt t="76778" x="7391400" y="4886325"/>
          <p14:tracePt t="76795" x="7410450" y="4962525"/>
          <p14:tracePt t="76812" x="7410450" y="5010150"/>
          <p14:tracePt t="76829" x="7410450" y="5057775"/>
          <p14:tracePt t="76845" x="7381875" y="5143500"/>
          <p14:tracePt t="76845" x="7381875" y="5172075"/>
          <p14:tracePt t="76862" x="7343775" y="5257800"/>
          <p14:tracePt t="76879" x="7315200" y="5305425"/>
          <p14:tracePt t="76895" x="7239000" y="5362575"/>
          <p14:tracePt t="76912" x="7200900" y="5391150"/>
          <p14:tracePt t="76929" x="7115175" y="5400675"/>
          <p14:tracePt t="76945" x="6991350" y="5391150"/>
          <p14:tracePt t="76962" x="6905625" y="5362575"/>
          <p14:tracePt t="76979" x="6753225" y="5267325"/>
          <p14:tracePt t="76995" x="6600825" y="5133975"/>
          <p14:tracePt t="77013" x="6562725" y="5086350"/>
          <p14:tracePt t="77028" x="6534150" y="5038725"/>
          <p14:tracePt t="77046" x="6515100" y="4886325"/>
          <p14:tracePt t="77062" x="6515100" y="4819650"/>
          <p14:tracePt t="77078" x="6543675" y="4686300"/>
          <p14:tracePt t="77095" x="6600825" y="4552950"/>
          <p14:tracePt t="77112" x="6638925" y="4514850"/>
          <p14:tracePt t="77128" x="6734175" y="4467225"/>
          <p14:tracePt t="77145" x="6800850" y="4438650"/>
          <p14:tracePt t="77162" x="6848475" y="4438650"/>
          <p14:tracePt t="77178" x="7010400" y="4514850"/>
          <p14:tracePt t="77195" x="7134225" y="4638675"/>
          <p14:tracePt t="77212" x="7200900" y="4743450"/>
          <p14:tracePt t="77228" x="7229475" y="4895850"/>
          <p14:tracePt t="77245" x="7239000" y="5000625"/>
          <p14:tracePt t="77262" x="7239000" y="5095875"/>
          <p14:tracePt t="77279" x="7210425" y="5200650"/>
          <p14:tracePt t="77279" x="7191375" y="5229225"/>
          <p14:tracePt t="77295" x="7162800" y="5286375"/>
          <p14:tracePt t="77312" x="7134225" y="5314950"/>
          <p14:tracePt t="77328" x="7096125" y="5362575"/>
          <p14:tracePt t="77345" x="7067550" y="5372100"/>
          <p14:tracePt t="77362" x="7019925" y="5381625"/>
          <p14:tracePt t="77379" x="6915150" y="5343525"/>
          <p14:tracePt t="77395" x="6829425" y="5276850"/>
          <p14:tracePt t="77412" x="6753225" y="5210175"/>
          <p14:tracePt t="77428" x="6705600" y="5105400"/>
          <p14:tracePt t="77445" x="6696075" y="5010150"/>
          <p14:tracePt t="77462" x="6715125" y="4772025"/>
          <p14:tracePt t="77479" x="6810375" y="4543425"/>
          <p14:tracePt t="77496" x="6896100" y="4429125"/>
          <p14:tracePt t="77512" x="6972300" y="4362450"/>
          <p14:tracePt t="77528" x="7048500" y="4305300"/>
          <p14:tracePt t="77545" x="7096125" y="4295775"/>
          <p14:tracePt t="77562" x="7191375" y="4333875"/>
          <p14:tracePt t="77579" x="7410450" y="4581525"/>
          <p14:tracePt t="77595" x="7496175" y="4752975"/>
          <p14:tracePt t="77611" x="7553325" y="4933950"/>
          <p14:tracePt t="77628" x="7553325" y="5010150"/>
          <p14:tracePt t="77645" x="7534275" y="5067300"/>
          <p14:tracePt t="77662" x="7505700" y="5153025"/>
          <p14:tracePt t="77678" x="7467600" y="5191125"/>
          <p14:tracePt t="77695" x="7439025" y="5210175"/>
          <p14:tracePt t="77711" x="7391400" y="5219700"/>
          <p14:tracePt t="77728" x="7305675" y="5181600"/>
          <p14:tracePt t="77745" x="7248525" y="5114925"/>
          <p14:tracePt t="77762" x="7191375" y="5038725"/>
          <p14:tracePt t="77779" x="7191375" y="4991100"/>
          <p14:tracePt t="77795" x="7191375" y="4905375"/>
          <p14:tracePt t="77811" x="7229475" y="4781550"/>
          <p14:tracePt t="77829" x="7267575" y="4724400"/>
          <p14:tracePt t="77845" x="7296150" y="4695825"/>
          <p14:tracePt t="77861" x="7381875" y="4686300"/>
          <p14:tracePt t="77878" x="7448550" y="4705350"/>
          <p14:tracePt t="77895" x="7486650" y="4743450"/>
          <p14:tracePt t="77911" x="7524750" y="4838700"/>
          <p14:tracePt t="77911" x="7524750" y="4867275"/>
          <p14:tracePt t="77929" x="7524750" y="4914900"/>
          <p14:tracePt t="77945" x="7505700" y="4991100"/>
          <p14:tracePt t="77962" x="7439025" y="5048250"/>
          <p14:tracePt t="77978" x="7410450" y="5067300"/>
          <p14:tracePt t="77995" x="7372350" y="5086350"/>
          <p14:tracePt t="78011" x="7286625" y="5086350"/>
          <p14:tracePt t="78029" x="7248525" y="5076825"/>
          <p14:tracePt t="78045" x="7229475" y="5057775"/>
          <p14:tracePt t="78061" x="7210425" y="5010150"/>
          <p14:tracePt t="78078" x="7210425" y="5000625"/>
          <p14:tracePt t="78094" x="7210425" y="4981575"/>
          <p14:tracePt t="78111" x="7210425" y="4972050"/>
          <p14:tracePt t="78160" x="7219950" y="4972050"/>
          <p14:tracePt t="78167" x="7219950" y="4981575"/>
          <p14:tracePt t="78167" x="7229475" y="5010150"/>
          <p14:tracePt t="78178" x="7239000" y="5029200"/>
          <p14:tracePt t="78195" x="7239000" y="5057775"/>
          <p14:tracePt t="78211" x="7239000" y="5067300"/>
          <p14:tracePt t="78252" x="7239000" y="5076825"/>
          <p14:tracePt t="78682" x="7239000" y="5086350"/>
          <p14:tracePt t="78694" x="7239000" y="5095875"/>
          <p14:tracePt t="78701" x="7229475" y="5114925"/>
          <p14:tracePt t="78701" x="7219950" y="5124450"/>
          <p14:tracePt t="78712" x="7200900" y="5133975"/>
          <p14:tracePt t="78729" x="7153275" y="5172075"/>
          <p14:tracePt t="78746" x="7096125" y="5210175"/>
          <p14:tracePt t="78762" x="7067550" y="5238750"/>
          <p14:tracePt t="78779" x="7019925" y="5267325"/>
          <p14:tracePt t="78795" x="6991350" y="5286375"/>
          <p14:tracePt t="78795" x="6981825" y="5305425"/>
          <p14:tracePt t="78812" x="6962775" y="5314950"/>
          <p14:tracePt t="78829" x="6934200" y="5334000"/>
          <p14:tracePt t="78845" x="6915150" y="5353050"/>
          <p14:tracePt t="78862" x="6896100" y="5353050"/>
          <p14:tracePt t="78905" x="6896100" y="5362575"/>
          <p14:tracePt t="78912" x="6886575" y="5362575"/>
          <p14:tracePt t="78966" x="6877050" y="5372100"/>
          <p14:tracePt t="78991" x="6867525" y="5372100"/>
          <p14:tracePt t="79006" x="6867525" y="5381625"/>
          <p14:tracePt t="79016" x="6858000" y="5381625"/>
          <p14:tracePt t="79030" x="6848475" y="5391150"/>
          <p14:tracePt t="79031" x="6829425" y="5391150"/>
          <p14:tracePt t="79045" x="6819900" y="5400675"/>
          <p14:tracePt t="79062" x="6810375" y="5400675"/>
          <p14:tracePt t="79062" x="6800850" y="5410200"/>
          <p14:tracePt t="79079" x="6772275" y="5410200"/>
          <p14:tracePt t="79095" x="6743700" y="5410200"/>
          <p14:tracePt t="79112" x="6715125" y="5419725"/>
          <p14:tracePt t="79129" x="6677025" y="5429250"/>
          <p14:tracePt t="79145" x="6648450" y="5438775"/>
          <p14:tracePt t="79162" x="6581775" y="5438775"/>
          <p14:tracePt t="79179" x="6524625" y="5448300"/>
          <p14:tracePt t="79195" x="6496050" y="5448300"/>
          <p14:tracePt t="79212" x="6477000" y="5457825"/>
          <p14:tracePt t="79229" x="6467475" y="5467350"/>
          <p14:tracePt t="79245" x="6467475" y="5476875"/>
          <p14:tracePt t="79281" x="6457950" y="5476875"/>
          <p14:tracePt t="79499" x="6448425" y="5476875"/>
          <p14:tracePt t="79503" x="6448425" y="5486400"/>
          <p14:tracePt t="79517" x="6419850" y="5486400"/>
          <p14:tracePt t="79518" x="6400800" y="5486400"/>
          <p14:tracePt t="79518" x="6372225" y="5495925"/>
          <p14:tracePt t="79529" x="6229350" y="5495925"/>
          <p14:tracePt t="79545" x="5905500" y="5495925"/>
          <p14:tracePt t="79562" x="5524500" y="5534025"/>
          <p14:tracePt t="79578" x="5153025" y="5619750"/>
          <p14:tracePt t="79595" x="4686300" y="5743575"/>
          <p14:tracePt t="79612" x="4267200" y="5800725"/>
          <p14:tracePt t="79628" x="4038600" y="5838825"/>
          <p14:tracePt t="79645" x="3752850" y="5867400"/>
          <p14:tracePt t="79662" x="3619500" y="5848350"/>
          <p14:tracePt t="79678" x="3581400" y="5838825"/>
          <p14:tracePt t="79695" x="3562350" y="5838825"/>
          <p14:tracePt t="79901" x="3552825" y="5838825"/>
          <p14:tracePt t="79915" x="3543300" y="5838825"/>
          <p14:tracePt t="79924" x="3533775" y="5838825"/>
          <p14:tracePt t="79928" x="3514725" y="5848350"/>
          <p14:tracePt t="79929" x="3362325" y="5848350"/>
          <p14:tracePt t="79945" x="2981325" y="5772150"/>
          <p14:tracePt t="79962" x="2466975" y="5591175"/>
          <p14:tracePt t="79978" x="2200275" y="5476875"/>
          <p14:tracePt t="79995" x="1866900" y="5314950"/>
          <p14:tracePt t="80011" x="1666875" y="5191125"/>
          <p14:tracePt t="80028" x="1600200" y="5114925"/>
          <p14:tracePt t="80046" x="1533525" y="5038725"/>
          <p14:tracePt t="80062" x="1514475" y="4991100"/>
          <p14:tracePt t="80079" x="1514475" y="4981575"/>
          <p14:tracePt t="80095" x="1514475" y="4962525"/>
          <p14:tracePt t="80111" x="1514475" y="4943475"/>
          <p14:tracePt t="80128" x="1514475" y="4924425"/>
          <p14:tracePt t="80145" x="1533525" y="4895850"/>
          <p14:tracePt t="80161" x="1552575" y="4867275"/>
          <p14:tracePt t="80178" x="1581150" y="4848225"/>
          <p14:tracePt t="80195" x="1590675" y="4838700"/>
          <p14:tracePt t="80211" x="1609725" y="4819650"/>
          <p14:tracePt t="80228" x="1619250" y="4810125"/>
          <p14:tracePt t="80264" x="1628775" y="4810125"/>
          <p14:tracePt t="80265" x="1638300" y="4800600"/>
          <p14:tracePt t="80278" x="1657350" y="4791075"/>
          <p14:tracePt t="80295" x="1676400" y="4791075"/>
          <p14:tracePt t="80362" x="1685925" y="4791075"/>
          <p14:tracePt t="82682" x="1676400" y="4791075"/>
          <p14:tracePt t="82687" x="1666875" y="4781550"/>
          <p14:tracePt t="82691" x="1647825" y="4743450"/>
          <p14:tracePt t="82709" x="1533525" y="4457700"/>
          <p14:tracePt t="82710" x="1419225" y="4086225"/>
          <p14:tracePt t="82726" x="1257300" y="3524250"/>
          <p14:tracePt t="82743" x="1219200" y="3324225"/>
          <p14:tracePt t="82760" x="1190625" y="3105150"/>
          <p14:tracePt t="82777" x="1181100" y="3019425"/>
          <p14:tracePt t="82794" x="1181100" y="2990850"/>
          <p14:tracePt t="82810" x="1181100" y="2962275"/>
          <p14:tracePt t="82827" x="1181100" y="2943225"/>
          <p14:tracePt t="82864" x="1181100" y="2933700"/>
          <p14:tracePt t="82888" x="1171575" y="2933700"/>
          <p14:tracePt t="82892" x="1171575" y="2924175"/>
          <p14:tracePt t="82899" x="1162050" y="2914650"/>
          <p14:tracePt t="82910" x="1162050" y="2905125"/>
          <p14:tracePt t="82927" x="1152525" y="2895600"/>
          <p14:tracePt t="82943" x="1143000" y="2867025"/>
          <p14:tracePt t="82960" x="1143000" y="2838450"/>
          <p14:tracePt t="82977" x="1133475" y="2828925"/>
          <p14:tracePt t="82994" x="1123950" y="2809875"/>
          <p14:tracePt t="83010" x="1123950" y="2781300"/>
          <p14:tracePt t="83027" x="1114425" y="2733675"/>
          <p14:tracePt t="83044" x="1114425" y="2714625"/>
          <p14:tracePt t="83060" x="1114425" y="2695575"/>
          <p14:tracePt t="83326" x="1114425" y="2676525"/>
          <p14:tracePt t="83333" x="1104900" y="2667000"/>
          <p14:tracePt t="83334" x="1104900" y="2638425"/>
          <p14:tracePt t="83343" x="1000125" y="2390775"/>
          <p14:tracePt t="83360" x="923925" y="2095500"/>
          <p14:tracePt t="83377" x="885825" y="1914525"/>
          <p14:tracePt t="83393" x="876300" y="1781175"/>
          <p14:tracePt t="83410" x="876300" y="1743075"/>
          <p14:tracePt t="83427" x="876300" y="1704975"/>
          <p14:tracePt t="83443" x="876300" y="1685925"/>
          <p14:tracePt t="83509" x="876300" y="1676400"/>
          <p14:tracePt t="83527" x="876300" y="1666875"/>
          <p14:tracePt t="83533" x="876300" y="1657350"/>
          <p14:tracePt t="83558" x="866775" y="1657350"/>
          <p14:tracePt t="83574" x="866775" y="1647825"/>
          <p14:tracePt t="83614" x="866775" y="1638300"/>
          <p14:tracePt t="83650" x="866775" y="1628775"/>
          <p14:tracePt t="83719" x="857250" y="1628775"/>
          <p14:tracePt t="83724" x="857250" y="1638300"/>
          <p14:tracePt t="83732" x="857250" y="1657350"/>
          <p14:tracePt t="83736" x="857250" y="1685925"/>
          <p14:tracePt t="83743" x="857250" y="1752600"/>
          <p14:tracePt t="83760" x="866775" y="1866900"/>
          <p14:tracePt t="83777" x="866775" y="1962150"/>
          <p14:tracePt t="83793" x="885825" y="2124075"/>
          <p14:tracePt t="83810" x="914400" y="2371725"/>
          <p14:tracePt t="83827" x="942975" y="2562225"/>
          <p14:tracePt t="83843" x="962025" y="2828925"/>
          <p14:tracePt t="83860" x="971550" y="2981325"/>
          <p14:tracePt t="83877" x="971550" y="3057525"/>
          <p14:tracePt t="83877" x="971550" y="3076575"/>
          <p14:tracePt t="83894" x="981075" y="3105150"/>
          <p14:tracePt t="83910" x="981075" y="3114675"/>
          <p14:tracePt t="83927" x="981075" y="3133725"/>
          <p14:tracePt t="84289" x="981075" y="3152775"/>
          <p14:tracePt t="84297" x="981075" y="3181350"/>
          <p14:tracePt t="84298" x="952500" y="3324225"/>
          <p14:tracePt t="84309" x="933450" y="3448050"/>
          <p14:tracePt t="84326" x="923925" y="3714750"/>
          <p14:tracePt t="84343" x="923925" y="3838575"/>
          <p14:tracePt t="84360" x="923925" y="3867150"/>
          <p14:tracePt t="84376" x="923925" y="3895725"/>
          <p14:tracePt t="84456" x="923925" y="3905250"/>
          <p14:tracePt t="84493" x="914400" y="3905250"/>
          <p14:tracePt t="84626" x="914400" y="3895725"/>
          <p14:tracePt t="84630" x="914400" y="3886200"/>
          <p14:tracePt t="84635" x="914400" y="3819525"/>
          <p14:tracePt t="84643" x="914400" y="3657600"/>
          <p14:tracePt t="84660" x="914400" y="3295650"/>
          <p14:tracePt t="84676" x="904875" y="2886075"/>
          <p14:tracePt t="84693" x="895350" y="2638425"/>
          <p14:tracePt t="84710" x="895350" y="2286000"/>
          <p14:tracePt t="84726" x="914400" y="2009775"/>
          <p14:tracePt t="84743" x="923925" y="1866900"/>
          <p14:tracePt t="84760" x="942975" y="1790700"/>
          <p14:tracePt t="84776" x="942975" y="1752600"/>
          <p14:tracePt t="84793" x="942975" y="1743075"/>
          <p14:tracePt t="84809" x="942975" y="1733550"/>
          <p14:tracePt t="84891" x="942975" y="1743075"/>
          <p14:tracePt t="84912" x="942975" y="1752600"/>
          <p14:tracePt t="84928" x="942975" y="1762125"/>
          <p14:tracePt t="84931" x="942975" y="1771650"/>
          <p14:tracePt t="84943" x="942975" y="1781175"/>
          <p14:tracePt t="84959" x="942975" y="1790700"/>
          <p14:tracePt t="84960" x="942975" y="1800225"/>
          <p14:tracePt t="84976" x="942975" y="1819275"/>
          <p14:tracePt t="84992" x="942975" y="1857375"/>
          <p14:tracePt t="85009" x="933450" y="1943100"/>
          <p14:tracePt t="85027" x="876300" y="2247900"/>
          <p14:tracePt t="85043" x="828675" y="2486025"/>
          <p14:tracePt t="85059" x="762000" y="2790825"/>
          <p14:tracePt t="85076" x="704850" y="3124200"/>
          <p14:tracePt t="85093" x="695325" y="3314700"/>
          <p14:tracePt t="85109" x="695325" y="3524250"/>
          <p14:tracePt t="85109" x="695325" y="3590925"/>
          <p14:tracePt t="85127" x="695325" y="3686175"/>
          <p14:tracePt t="85142" x="695325" y="3733800"/>
          <p14:tracePt t="85159" x="695325" y="3790950"/>
          <p14:tracePt t="85176" x="695325" y="3819525"/>
          <p14:tracePt t="85193" x="695325" y="3829050"/>
          <p14:tracePt t="85272" x="704850" y="3819525"/>
          <p14:tracePt t="85286" x="704850" y="3762375"/>
          <p14:tracePt t="85287" x="704850" y="3695700"/>
          <p14:tracePt t="85292" x="638175" y="3371850"/>
          <p14:tracePt t="85309" x="571500" y="2895600"/>
          <p14:tracePt t="85326" x="542925" y="2609850"/>
          <p14:tracePt t="85343" x="533400" y="2219325"/>
          <p14:tracePt t="85359" x="542925" y="1619250"/>
          <p14:tracePt t="85376" x="571500" y="1419225"/>
          <p14:tracePt t="85393" x="581025" y="1314450"/>
          <p14:tracePt t="85409" x="581025" y="1266825"/>
          <p14:tracePt t="85426" x="581025" y="1257300"/>
          <p14:tracePt t="85533" x="581025" y="1276350"/>
          <p14:tracePt t="85537" x="581025" y="1304925"/>
          <p14:tracePt t="85546" x="581025" y="1343025"/>
          <p14:tracePt t="85550" x="571500" y="1428750"/>
          <p14:tracePt t="85559" x="571500" y="1695450"/>
          <p14:tracePt t="85576" x="600075" y="1905000"/>
          <p14:tracePt t="85592" x="638175" y="2276475"/>
          <p14:tracePt t="85609" x="685800" y="2590800"/>
          <p14:tracePt t="85626" x="742950" y="2962275"/>
          <p14:tracePt t="85642" x="790575" y="3248025"/>
          <p14:tracePt t="85659" x="809625" y="3438525"/>
          <p14:tracePt t="85676" x="809625" y="3562350"/>
          <p14:tracePt t="85692" x="809625" y="3600450"/>
          <p14:tracePt t="85710" x="809625" y="3609975"/>
          <p14:tracePt t="85799" x="809625" y="3590925"/>
          <p14:tracePt t="85804" x="819150" y="3571875"/>
          <p14:tracePt t="85814" x="828675" y="3524250"/>
          <p14:tracePt t="85817" x="847725" y="3314700"/>
          <p14:tracePt t="85826" x="847725" y="2962275"/>
          <p14:tracePt t="85842" x="790575" y="2209800"/>
          <p14:tracePt t="85859" x="790575" y="1885950"/>
          <p14:tracePt t="85876" x="790575" y="1657350"/>
          <p14:tracePt t="85892" x="809625" y="1362075"/>
          <p14:tracePt t="85909" x="809625" y="1333500"/>
          <p14:tracePt t="85926" x="809625" y="1304925"/>
          <p14:tracePt t="85971" x="809625" y="1295400"/>
          <p14:tracePt t="86056" x="800100" y="1295400"/>
          <p14:tracePt t="86065" x="800100" y="1314450"/>
          <p14:tracePt t="86065" x="800100" y="1371600"/>
          <p14:tracePt t="86075" x="790575" y="1695450"/>
          <p14:tracePt t="86092" x="866775" y="2152650"/>
          <p14:tracePt t="86109" x="923925" y="2438400"/>
          <p14:tracePt t="86125" x="1000125" y="2847975"/>
          <p14:tracePt t="86125" x="1019175" y="2971800"/>
          <p14:tracePt t="86143" x="1038225" y="3124200"/>
          <p14:tracePt t="86159" x="1057275" y="3248025"/>
          <p14:tracePt t="86175" x="1057275" y="3362325"/>
          <p14:tracePt t="86192" x="1057275" y="3400425"/>
          <p14:tracePt t="86209" x="1057275" y="3409950"/>
          <p14:tracePt t="86225" x="1057275" y="3419475"/>
          <p14:tracePt t="86329" x="1066800" y="3419475"/>
          <p14:tracePt t="86333" x="1076325" y="3390900"/>
          <p14:tracePt t="86333" x="1076325" y="3228975"/>
          <p14:tracePt t="86343" x="1028700" y="3028950"/>
          <p14:tracePt t="86359" x="952500" y="2647950"/>
          <p14:tracePt t="86375" x="838200" y="1866900"/>
          <p14:tracePt t="86392" x="809625" y="1619250"/>
          <p14:tracePt t="86409" x="800100" y="1323975"/>
          <p14:tracePt t="86426" x="800100" y="1181100"/>
          <p14:tracePt t="86442" x="800100" y="1152525"/>
          <p14:tracePt t="86459" x="800100" y="1143000"/>
          <p14:tracePt t="86524" x="790575" y="1152525"/>
          <p14:tracePt t="86531" x="781050" y="1171575"/>
          <p14:tracePt t="86537" x="742950" y="1314450"/>
          <p14:tracePt t="86544" x="723900" y="1552575"/>
          <p14:tracePt t="86559" x="714375" y="2009775"/>
          <p14:tracePt t="86576" x="762000" y="2543175"/>
          <p14:tracePt t="86592" x="847725" y="2952750"/>
          <p14:tracePt t="86609" x="914400" y="3390900"/>
          <p14:tracePt t="86625" x="971550" y="3590925"/>
          <p14:tracePt t="86642" x="1028700" y="3771900"/>
          <p14:tracePt t="86659" x="1028700" y="3819525"/>
          <p14:tracePt t="86675" x="1038225" y="3829050"/>
          <p14:tracePt t="86692" x="1038225" y="3838575"/>
          <p14:tracePt t="86709" x="1038225" y="3848100"/>
          <p14:tracePt t="86753" x="1038225" y="3838575"/>
          <p14:tracePt t="86764" x="1047750" y="3829050"/>
          <p14:tracePt t="86765" x="1057275" y="3733800"/>
          <p14:tracePt t="86775" x="1038225" y="3429000"/>
          <p14:tracePt t="86792" x="942975" y="3048000"/>
          <p14:tracePt t="86809" x="809625" y="2428875"/>
          <p14:tracePt t="86825" x="752475" y="1981200"/>
          <p14:tracePt t="86842" x="723900" y="1800225"/>
          <p14:tracePt t="86859" x="723900" y="1657350"/>
          <p14:tracePt t="86875" x="723900" y="1628775"/>
          <p14:tracePt t="86997" x="704850" y="1638300"/>
          <p14:tracePt t="87000" x="704850" y="1657350"/>
          <p14:tracePt t="87009" x="695325" y="1685925"/>
          <p14:tracePt t="87010" x="647700" y="1914525"/>
          <p14:tracePt t="87025" x="609600" y="2124075"/>
          <p14:tracePt t="87042" x="609600" y="2400300"/>
          <p14:tracePt t="87059" x="619125" y="2524125"/>
          <p14:tracePt t="87075" x="628650" y="2609850"/>
          <p14:tracePt t="87092" x="628650" y="2667000"/>
          <p14:tracePt t="87109" x="638175" y="2695575"/>
          <p14:tracePt t="87125" x="638175" y="2705100"/>
          <p14:tracePt t="87187" x="638175" y="2686050"/>
          <p14:tracePt t="87199" x="647700" y="2638425"/>
          <p14:tracePt t="87208" x="647700" y="2428875"/>
          <p14:tracePt t="87209" x="619125" y="2152650"/>
          <p14:tracePt t="87225" x="590550" y="1838325"/>
          <p14:tracePt t="87242" x="590550" y="1619250"/>
          <p14:tracePt t="87258" x="590550" y="1533525"/>
          <p14:tracePt t="87275" x="590550" y="1485900"/>
          <p14:tracePt t="87292" x="590550" y="1466850"/>
          <p14:tracePt t="87398" x="590550" y="1476375"/>
          <p14:tracePt t="87406" x="590550" y="1495425"/>
          <p14:tracePt t="87410" x="571500" y="1714500"/>
          <p14:tracePt t="87425" x="571500" y="1924050"/>
          <p14:tracePt t="87442" x="666750" y="2390775"/>
          <p14:tracePt t="87459" x="752475" y="2724150"/>
          <p14:tracePt t="87475" x="790575" y="2924175"/>
          <p14:tracePt t="87492" x="828675" y="3105150"/>
          <p14:tracePt t="87508" x="838200" y="3171825"/>
          <p14:tracePt t="87525" x="847725" y="3209925"/>
          <p14:tracePt t="87542" x="866775" y="3238500"/>
          <p14:tracePt t="87558" x="866775" y="3248025"/>
          <p14:tracePt t="87592" x="876300" y="3248025"/>
          <p14:tracePt t="87617" x="885825" y="3248025"/>
          <p14:tracePt t="87621" x="895350" y="3228975"/>
          <p14:tracePt t="87629" x="923925" y="3190875"/>
          <p14:tracePt t="87629" x="923925" y="3162300"/>
          <p14:tracePt t="87642" x="962025" y="3057525"/>
          <p14:tracePt t="87659" x="990600" y="2809875"/>
          <p14:tracePt t="87675" x="1000125" y="2657475"/>
          <p14:tracePt t="87692" x="981075" y="2476500"/>
          <p14:tracePt t="87708" x="962025" y="2343150"/>
          <p14:tracePt t="87725" x="933450" y="2257425"/>
          <p14:tracePt t="87742" x="923925" y="2181225"/>
          <p14:tracePt t="87759" x="914400" y="2171700"/>
          <p14:tracePt t="87775" x="904875" y="2162175"/>
          <p14:tracePt t="87792" x="904875" y="2143125"/>
          <p14:tracePt t="87865" x="895350" y="2143125"/>
          <p14:tracePt t="87890" x="895350" y="2162175"/>
          <p14:tracePt t="87894" x="885825" y="2200275"/>
          <p14:tracePt t="87908" x="857250" y="2343150"/>
          <p14:tracePt t="87909" x="838200" y="2447925"/>
          <p14:tracePt t="87925" x="847725" y="2676525"/>
          <p14:tracePt t="87941" x="866775" y="2762250"/>
          <p14:tracePt t="87958" x="876300" y="2781300"/>
          <p14:tracePt t="87975" x="885825" y="2781300"/>
          <p14:tracePt t="87991" x="885825" y="2790825"/>
          <p14:tracePt t="88027" x="895350" y="2790825"/>
          <p14:tracePt t="88027" x="914400" y="2743200"/>
          <p14:tracePt t="88041" x="962025" y="2562225"/>
          <p14:tracePt t="88058" x="981075" y="2486025"/>
          <p14:tracePt t="88075" x="1009650" y="2400300"/>
          <p14:tracePt t="88091" x="1019175" y="2362200"/>
          <p14:tracePt t="88108" x="1019175" y="2352675"/>
          <p14:tracePt t="88422" x="1019175" y="2343150"/>
          <p14:tracePt t="88447" x="1009650" y="2333625"/>
          <p14:tracePt t="88472" x="1009650" y="2324100"/>
          <p14:tracePt t="88488" x="1000125" y="2314575"/>
          <p14:tracePt t="88509" x="990600" y="2305050"/>
          <p14:tracePt t="88521" x="990600" y="2295525"/>
          <p14:tracePt t="88526" x="971550" y="2266950"/>
          <p14:tracePt t="88541" x="952500" y="2228850"/>
          <p14:tracePt t="88558" x="942975" y="2190750"/>
          <p14:tracePt t="88574" x="933450" y="2171700"/>
          <p14:tracePt t="88591" x="933450" y="2143125"/>
          <p14:tracePt t="88591" x="923925" y="2133600"/>
          <p14:tracePt t="88608" x="914400" y="2095500"/>
          <p14:tracePt t="88625" x="914400" y="2066925"/>
          <p14:tracePt t="88641" x="914400" y="2038350"/>
          <p14:tracePt t="88658" x="914400" y="2028825"/>
          <p14:tracePt t="88675" x="914400" y="2000250"/>
          <p14:tracePt t="88691" x="923925" y="1981200"/>
          <p14:tracePt t="88708" x="923925" y="1952625"/>
          <p14:tracePt t="88725" x="933450" y="1924050"/>
          <p14:tracePt t="88741" x="942975" y="1905000"/>
          <p14:tracePt t="88758" x="942975" y="1876425"/>
          <p14:tracePt t="88774" x="942975" y="1866900"/>
          <p14:tracePt t="88809" x="952500" y="1866900"/>
          <p14:tracePt t="88833" x="952500" y="1857375"/>
          <p14:tracePt t="88958" x="952500" y="1866900"/>
          <p14:tracePt t="88964" x="952500" y="1895475"/>
          <p14:tracePt t="88965" x="942975" y="1933575"/>
          <p14:tracePt t="88974" x="923925" y="2000250"/>
          <p14:tracePt t="88991" x="876300" y="2200275"/>
          <p14:tracePt t="89008" x="866775" y="2362200"/>
          <p14:tracePt t="89024" x="866775" y="2457450"/>
          <p14:tracePt t="89041" x="885825" y="2600325"/>
          <p14:tracePt t="89058" x="933450" y="2857500"/>
          <p14:tracePt t="89074" x="962025" y="3057525"/>
          <p14:tracePt t="89091" x="1009650" y="3248025"/>
          <p14:tracePt t="89108" x="1047750" y="3448050"/>
          <p14:tracePt t="89124" x="1066800" y="3505200"/>
          <p14:tracePt t="89141" x="1076325" y="3533775"/>
          <p14:tracePt t="89158" x="1076325" y="3543300"/>
          <p14:tracePt t="89234" x="1076325" y="3533775"/>
          <p14:tracePt t="89246" x="1076325" y="3505200"/>
          <p14:tracePt t="89246" x="1076325" y="3457575"/>
          <p14:tracePt t="89258" x="1019175" y="3171825"/>
          <p14:tracePt t="89274" x="962025" y="2924175"/>
          <p14:tracePt t="89291" x="914400" y="2581275"/>
          <p14:tracePt t="89308" x="885825" y="2286000"/>
          <p14:tracePt t="89324" x="866775" y="2162175"/>
          <p14:tracePt t="89341" x="866775" y="1952625"/>
          <p14:tracePt t="89358" x="866775" y="1885950"/>
          <p14:tracePt t="89374" x="866775" y="1866900"/>
          <p14:tracePt t="89391" x="866775" y="1857375"/>
          <p14:tracePt t="89670" x="866775" y="1866900"/>
          <p14:tracePt t="89707" x="866775" y="1876425"/>
          <p14:tracePt t="89962" x="866775" y="1885950"/>
          <p14:tracePt t="89966" x="885825" y="1885950"/>
          <p14:tracePt t="89979" x="895350" y="1895475"/>
          <p14:tracePt t="89980" x="923925" y="1914525"/>
          <p14:tracePt t="89991" x="1057275" y="1962150"/>
          <p14:tracePt t="90007" x="1238250" y="1990725"/>
          <p14:tracePt t="90024" x="1514475" y="2000250"/>
          <p14:tracePt t="90041" x="1752600" y="2009775"/>
          <p14:tracePt t="90057" x="1885950" y="2028825"/>
          <p14:tracePt t="90074" x="2095500" y="2047875"/>
          <p14:tracePt t="90091" x="2200275" y="2076450"/>
          <p14:tracePt t="90108" x="2257425" y="2076450"/>
          <p14:tracePt t="90124" x="2324100" y="2076450"/>
          <p14:tracePt t="90140" x="2352675" y="2085975"/>
          <p14:tracePt t="90157" x="2362200" y="2085975"/>
          <p14:tracePt t="90219" x="2371725" y="2085975"/>
          <p14:tracePt t="90244" x="2371725" y="2095500"/>
          <p14:tracePt t="92387" x="2371725" y="2085975"/>
          <p14:tracePt t="92408" x="2362200" y="2085975"/>
          <p14:tracePt t="92412" x="2352675" y="2085975"/>
          <p14:tracePt t="92417" x="2352675" y="2105025"/>
          <p14:tracePt t="92423" x="2295525" y="2228850"/>
          <p14:tracePt t="92439" x="2238375" y="2428875"/>
          <p14:tracePt t="92456" x="2133600" y="2762250"/>
          <p14:tracePt t="92473" x="2066925" y="3086100"/>
          <p14:tracePt t="92489" x="2047875" y="3209925"/>
          <p14:tracePt t="92506" x="2019300" y="3371850"/>
          <p14:tracePt t="92523" x="2019300" y="3457575"/>
          <p14:tracePt t="92540" x="2019300" y="3495675"/>
          <p14:tracePt t="92556" x="2019300" y="3514725"/>
          <p14:tracePt t="92573" x="2019300" y="3524250"/>
          <p14:tracePt t="95917" x="2028825" y="3514725"/>
          <p14:tracePt t="95928" x="2028825" y="3505200"/>
          <p14:tracePt t="95928" x="2028825" y="3448050"/>
          <p14:tracePt t="95938" x="1971675" y="3305175"/>
          <p14:tracePt t="95955" x="1885950" y="3038475"/>
          <p14:tracePt t="95972" x="1809750" y="2886075"/>
          <p14:tracePt t="95988" x="1752600" y="2790825"/>
          <p14:tracePt t="96005" x="1685925" y="2705100"/>
          <p14:tracePt t="96022" x="1657350" y="2647950"/>
          <p14:tracePt t="96038" x="1647825" y="2619375"/>
          <p14:tracePt t="96055" x="1638300" y="2600325"/>
          <p14:tracePt t="96072" x="1628775" y="2600325"/>
          <p14:tracePt t="96088" x="1628775" y="2590800"/>
          <p14:tracePt t="96105" x="1619250" y="2571750"/>
          <p14:tracePt t="96122" x="1609725" y="2571750"/>
          <p14:tracePt t="96223" x="1609725" y="2562225"/>
          <p14:tracePt t="96238" x="1600200" y="2562225"/>
          <p14:tracePt t="96263" x="1600200" y="2552700"/>
          <p14:tracePt t="96542" x="1600200" y="2543175"/>
          <p14:tracePt t="97290" x="1609725" y="2543175"/>
          <p14:tracePt t="97306" x="1619250" y="2543175"/>
          <p14:tracePt t="97336" x="1628775" y="2543175"/>
          <p14:tracePt t="97340" x="1628775" y="2552700"/>
          <p14:tracePt t="97365" x="1638300" y="2552700"/>
          <p14:tracePt t="98152" x="1647825" y="2552700"/>
          <p14:tracePt t="98155" x="1657350" y="2552700"/>
          <p14:tracePt t="98164" x="1666875" y="2552700"/>
          <p14:tracePt t="98171" x="1685925" y="2552700"/>
          <p14:tracePt t="98188" x="1724025" y="2543175"/>
          <p14:tracePt t="98188" x="1733550" y="2543175"/>
          <p14:tracePt t="98205" x="1752600" y="2533650"/>
          <p14:tracePt t="98221" x="1771650" y="2533650"/>
          <p14:tracePt t="98238" x="1809750" y="2533650"/>
          <p14:tracePt t="98255" x="1876425" y="2533650"/>
          <p14:tracePt t="98271" x="1933575" y="2533650"/>
          <p14:tracePt t="98288" x="2000250" y="2562225"/>
          <p14:tracePt t="98306" x="2076450" y="2581275"/>
          <p14:tracePt t="98321" x="2124075" y="2609850"/>
          <p14:tracePt t="98338" x="2190750" y="2628900"/>
          <p14:tracePt t="98355" x="2209800" y="2638425"/>
          <p14:tracePt t="98371" x="2238375" y="2647950"/>
          <p14:tracePt t="98388" x="2266950" y="2647950"/>
          <p14:tracePt t="98404" x="2276475" y="2647950"/>
          <p14:tracePt t="98478" x="2286000" y="2647950"/>
          <p14:tracePt t="98587" x="2295525" y="2647950"/>
          <p14:tracePt t="98649" x="2305050" y="2647950"/>
          <p14:tracePt t="98673" x="2314575" y="2638425"/>
          <p14:tracePt t="98686" x="2324100" y="2628900"/>
          <p14:tracePt t="98690" x="2333625" y="2628900"/>
          <p14:tracePt t="98698" x="2333625" y="2619375"/>
          <p14:tracePt t="98705" x="2362200" y="2619375"/>
          <p14:tracePt t="98721" x="2390775" y="2609850"/>
          <p14:tracePt t="98738" x="2409825" y="2609850"/>
          <p14:tracePt t="98754" x="2409825" y="2600325"/>
          <p14:tracePt t="98771" x="2428875" y="2600325"/>
          <p14:tracePt t="98788" x="2438400" y="2600325"/>
          <p14:tracePt t="98805" x="2447925" y="2600325"/>
          <p14:tracePt t="98849" x="2457450" y="2600325"/>
          <p14:tracePt t="98959" x="2457450" y="2590800"/>
          <p14:tracePt t="98963" x="2466975" y="2590800"/>
          <p14:tracePt t="98984" x="2476500" y="2590800"/>
          <p14:tracePt t="98997" x="2486025" y="2590800"/>
          <p14:tracePt t="99009" x="2486025" y="2581275"/>
          <p14:tracePt t="99013" x="2495550" y="2581275"/>
          <p14:tracePt t="99021" x="2505075" y="2581275"/>
          <p14:tracePt t="99038" x="2514600" y="2581275"/>
          <p14:tracePt t="99054" x="2524125" y="2581275"/>
          <p14:tracePt t="99100" x="2533650" y="2581275"/>
          <p14:tracePt t="101060" x="2543175" y="2581275"/>
          <p14:tracePt t="101081" x="2552700" y="2590800"/>
          <p14:tracePt t="101084" x="2571750" y="2600325"/>
          <p14:tracePt t="101103" x="2609850" y="2628900"/>
          <p14:tracePt t="101104" x="2676525" y="2714625"/>
          <p14:tracePt t="101120" x="2800350" y="2905125"/>
          <p14:tracePt t="101136" x="2847975" y="2990850"/>
          <p14:tracePt t="101153" x="2952750" y="3162300"/>
          <p14:tracePt t="101170" x="3000375" y="3276600"/>
          <p14:tracePt t="101187" x="3028950" y="3324225"/>
          <p14:tracePt t="101203" x="3048000" y="3409950"/>
          <p14:tracePt t="101220" x="3067050" y="3486150"/>
          <p14:tracePt t="101237" x="3076575" y="3505200"/>
          <p14:tracePt t="101253" x="3076575" y="3552825"/>
          <p14:tracePt t="101270" x="3076575" y="3648075"/>
          <p14:tracePt t="101287" x="3076575" y="3705225"/>
          <p14:tracePt t="101303" x="3076575" y="3752850"/>
          <p14:tracePt t="101320" x="3067050" y="3752850"/>
          <p14:tracePt t="101544" x="3057525" y="3752850"/>
          <p14:tracePt t="101568" x="3048000" y="3752850"/>
          <p14:tracePt t="101583" x="3048000" y="3762375"/>
          <p14:tracePt t="101589" x="3067050" y="3762375"/>
          <p14:tracePt t="101593" x="3152775" y="3771900"/>
          <p14:tracePt t="101603" x="4248150" y="3886200"/>
          <p14:tracePt t="101620" x="4848225" y="4000500"/>
          <p14:tracePt t="101637" x="5438775" y="4191000"/>
          <p14:tracePt t="101653" x="5800725" y="4314825"/>
          <p14:tracePt t="101670" x="5953125" y="4391025"/>
          <p14:tracePt t="101687" x="6038850" y="4467225"/>
          <p14:tracePt t="101703" x="6076950" y="4514850"/>
          <p14:tracePt t="101720" x="6086475" y="4524375"/>
          <p14:tracePt t="101737" x="6105525" y="4543425"/>
          <p14:tracePt t="101753" x="6115050" y="4552950"/>
          <p14:tracePt t="101788" x="6115050" y="4562475"/>
          <p14:tracePt t="102003" x="6115050" y="4572000"/>
          <p14:tracePt t="102028" x="6124575" y="4572000"/>
          <p14:tracePt t="102039" x="6134100" y="4572000"/>
          <p14:tracePt t="102043" x="6134100" y="4581525"/>
          <p14:tracePt t="102063" x="6143625" y="4581525"/>
          <p14:tracePt t="102088" x="6143625" y="4591050"/>
          <p14:tracePt t="102140" x="6153150" y="4591050"/>
          <p14:tracePt t="102310" x="6153150" y="4600575"/>
          <p14:tracePt t="102321" x="6143625" y="4610100"/>
          <p14:tracePt t="102325" x="6124575" y="4619625"/>
          <p14:tracePt t="102336" x="6086475" y="4657725"/>
          <p14:tracePt t="102354" x="6048375" y="4695825"/>
          <p14:tracePt t="102370" x="5953125" y="4743450"/>
          <p14:tracePt t="102387" x="5772150" y="4810125"/>
          <p14:tracePt t="102403" x="5676900" y="4838700"/>
          <p14:tracePt t="102419" x="5581650" y="4838700"/>
          <p14:tracePt t="102436" x="5572125" y="4848225"/>
          <p14:tracePt t="102700" x="5562600" y="4848225"/>
          <p14:tracePt t="102707" x="5534025" y="4848225"/>
          <p14:tracePt t="102711" x="5467350" y="4848225"/>
          <p14:tracePt t="102719" x="5172075" y="4838700"/>
          <p14:tracePt t="102736" x="4933950" y="4838700"/>
          <p14:tracePt t="102753" x="4495800" y="4819650"/>
          <p14:tracePt t="102769" x="4000500" y="4810125"/>
          <p14:tracePt t="102786" x="3705225" y="4810125"/>
          <p14:tracePt t="102802" x="3295650" y="4819650"/>
          <p14:tracePt t="102820" x="3000375" y="4857750"/>
          <p14:tracePt t="102836" x="2838450" y="4886325"/>
          <p14:tracePt t="102853" x="2628900" y="4943475"/>
          <p14:tracePt t="102853" x="2600325" y="4943475"/>
          <p14:tracePt t="102870" x="2562225" y="4943475"/>
          <p14:tracePt t="102886" x="2524125" y="4953000"/>
          <p14:tracePt t="102903" x="2495550" y="4962525"/>
          <p14:tracePt t="102920" x="2476500" y="4962525"/>
          <p14:tracePt t="102990" x="2466975" y="4962525"/>
          <p14:tracePt t="103114" x="2457450" y="4962525"/>
          <p14:tracePt t="103131" x="2447925" y="4962525"/>
          <p14:tracePt t="103139" x="2447925" y="4953000"/>
          <p14:tracePt t="103143" x="2438400" y="4943475"/>
          <p14:tracePt t="103152" x="2409825" y="4933950"/>
          <p14:tracePt t="103169" x="2390775" y="4914900"/>
          <p14:tracePt t="103186" x="2343150" y="4905375"/>
          <p14:tracePt t="103203" x="2324100" y="4895850"/>
          <p14:tracePt t="103219" x="2305050" y="4895850"/>
          <p14:tracePt t="103236" x="2276475" y="4886325"/>
          <p14:tracePt t="103253" x="2266950" y="4876800"/>
          <p14:tracePt t="103269" x="2238375" y="4876800"/>
          <p14:tracePt t="103286" x="2228850" y="4876800"/>
          <p14:tracePt t="103302" x="2228850" y="4867275"/>
          <p14:tracePt t="103369" x="2219325" y="4867275"/>
          <p14:tracePt t="104431" x="2209800" y="4857750"/>
          <p14:tracePt t="104436" x="2171700" y="4819650"/>
          <p14:tracePt t="104441" x="2095500" y="4714875"/>
          <p14:tracePt t="104445" x="1981200" y="4572000"/>
          <p14:tracePt t="104454" x="1695450" y="4029075"/>
          <p14:tracePt t="104468" x="1343025" y="3324225"/>
          <p14:tracePt t="104486" x="1114425" y="2867025"/>
          <p14:tracePt t="104502" x="876300" y="2305050"/>
          <p14:tracePt t="104519" x="771525" y="1981200"/>
          <p14:tracePt t="104535" x="752475" y="1838325"/>
          <p14:tracePt t="104552" x="733425" y="1743075"/>
          <p14:tracePt t="104568" x="723900" y="1724025"/>
          <p14:tracePt t="104585" x="723900" y="1714500"/>
          <p14:tracePt t="104618" x="714375" y="1714500"/>
          <p14:tracePt t="104804" x="723900" y="1714500"/>
          <p14:tracePt t="104812" x="723900" y="1704975"/>
          <p14:tracePt t="104825" x="723900" y="1695450"/>
          <p14:tracePt t="104835" x="723900" y="1685925"/>
          <p14:tracePt t="104836" x="733425" y="1638300"/>
          <p14:tracePt t="104852" x="742950" y="1600200"/>
          <p14:tracePt t="104869" x="752475" y="1552575"/>
          <p14:tracePt t="104885" x="762000" y="1524000"/>
          <p14:tracePt t="104902" x="781050" y="1504950"/>
          <p14:tracePt t="104902" x="781050" y="1495425"/>
          <p14:tracePt t="104919" x="790575" y="1485900"/>
          <p14:tracePt t="104935" x="809625" y="1476375"/>
          <p14:tracePt t="104952" x="819150" y="1457325"/>
          <p14:tracePt t="104969" x="828675" y="1457325"/>
          <p14:tracePt t="104985" x="847725" y="1457325"/>
          <p14:tracePt t="105002" x="866775" y="1457325"/>
          <p14:tracePt t="105019" x="876300" y="1457325"/>
          <p14:tracePt t="105035" x="923925" y="1457325"/>
          <p14:tracePt t="105052" x="1038225" y="1457325"/>
          <p14:tracePt t="105068" x="1314450" y="1504950"/>
          <p14:tracePt t="105085" x="1514475" y="1524000"/>
          <p14:tracePt t="105102" x="1609725" y="1543050"/>
          <p14:tracePt t="105118" x="1676400" y="1543050"/>
          <p14:tracePt t="105135" x="1695450" y="1543050"/>
          <p14:tracePt t="105398" x="1714500" y="1524000"/>
          <p14:tracePt t="105402" x="1724025" y="1524000"/>
          <p14:tracePt t="105403" x="1771650" y="1485900"/>
          <p14:tracePt t="105420" x="1857375" y="1447800"/>
          <p14:tracePt t="105435" x="1905000" y="1419225"/>
          <p14:tracePt t="105452" x="1933575" y="1409700"/>
          <p14:tracePt t="105468" x="1952625" y="1400175"/>
          <p14:tracePt t="105485" x="1962150" y="1400175"/>
          <p14:tracePt t="106239" x="1962150" y="1419225"/>
          <p14:tracePt t="106246" x="1962150" y="1476375"/>
          <p14:tracePt t="106252" x="1962150" y="1600200"/>
          <p14:tracePt t="106253" x="1990725" y="2095500"/>
          <p14:tracePt t="106269" x="2066925" y="2990850"/>
          <p14:tracePt t="106284" x="2114550" y="3495675"/>
          <p14:tracePt t="106301" x="2124075" y="4038600"/>
          <p14:tracePt t="106318" x="2076450" y="4305300"/>
          <p14:tracePt t="106334" x="2047875" y="4391025"/>
          <p14:tracePt t="106351" x="2028825" y="4429125"/>
          <p14:tracePt t="106368" x="2028825" y="4448175"/>
          <p14:tracePt t="106641" x="2028825" y="4457700"/>
          <p14:tracePt t="106657" x="2028825" y="4476750"/>
          <p14:tracePt t="106662" x="2038350" y="4505325"/>
          <p14:tracePt t="106667" x="2038350" y="4543425"/>
          <p14:tracePt t="106675" x="2057400" y="4667250"/>
          <p14:tracePt t="106684" x="2076450" y="4800600"/>
          <p14:tracePt t="106701" x="2114550" y="5000625"/>
          <p14:tracePt t="106718" x="2124075" y="5067300"/>
          <p14:tracePt t="106734" x="2124075" y="5086350"/>
          <p14:tracePt t="106751" x="2124075" y="5095875"/>
          <p14:tracePt t="106826" x="2114550" y="5095875"/>
          <p14:tracePt t="106851" x="2105025" y="5095875"/>
          <p14:tracePt t="106856" x="2095500" y="5095875"/>
          <p14:tracePt t="106863" x="2076450" y="5095875"/>
          <p14:tracePt t="106870" x="2057400" y="5095875"/>
          <p14:tracePt t="106884" x="2028825" y="5076825"/>
          <p14:tracePt t="106901" x="2000250" y="5067300"/>
          <p14:tracePt t="106917" x="1981200" y="5048250"/>
          <p14:tracePt t="106934" x="1952625" y="5019675"/>
          <p14:tracePt t="106951" x="1943100" y="5010150"/>
          <p14:tracePt t="106968" x="1933575" y="4972050"/>
          <p14:tracePt t="106984" x="1933575" y="4943475"/>
          <p14:tracePt t="107001" x="1933575" y="4924425"/>
          <p14:tracePt t="107018" x="1933575" y="4886325"/>
          <p14:tracePt t="107034" x="1943100" y="4838700"/>
          <p14:tracePt t="107051" x="1952625" y="4800600"/>
          <p14:tracePt t="107068" x="1990725" y="4733925"/>
          <p14:tracePt t="107084" x="2047875" y="4686300"/>
          <p14:tracePt t="107101" x="2114550" y="4648200"/>
          <p14:tracePt t="107118" x="2181225" y="4629150"/>
          <p14:tracePt t="107134" x="2266950" y="4629150"/>
          <p14:tracePt t="107151" x="2381250" y="4657725"/>
          <p14:tracePt t="107168" x="2438400" y="4686300"/>
          <p14:tracePt t="107184" x="2505075" y="4743450"/>
          <p14:tracePt t="107201" x="2562225" y="4848225"/>
          <p14:tracePt t="107218" x="2590800" y="4905375"/>
          <p14:tracePt t="107234" x="2600325" y="4991100"/>
          <p14:tracePt t="107251" x="2600325" y="5086350"/>
          <p14:tracePt t="107268" x="2581275" y="5172075"/>
          <p14:tracePt t="107284" x="2533650" y="5248275"/>
          <p14:tracePt t="107301" x="2476500" y="5305425"/>
          <p14:tracePt t="107318" x="2438400" y="5314950"/>
          <p14:tracePt t="107334" x="2362200" y="5324475"/>
          <p14:tracePt t="107351" x="2276475" y="5324475"/>
          <p14:tracePt t="107368" x="2228850" y="5314950"/>
          <p14:tracePt t="107384" x="2143125" y="5276850"/>
          <p14:tracePt t="107401" x="2028825" y="5200650"/>
          <p14:tracePt t="107418" x="1981200" y="5162550"/>
          <p14:tracePt t="107434" x="1924050" y="5057775"/>
          <p14:tracePt t="107451" x="1914525" y="4962525"/>
          <p14:tracePt t="107467" x="1914525" y="4895850"/>
          <p14:tracePt t="107484" x="1933575" y="4772025"/>
          <p14:tracePt t="107501" x="1990725" y="4657725"/>
          <p14:tracePt t="107517" x="2076450" y="4572000"/>
          <p14:tracePt t="107534" x="2133600" y="4524375"/>
          <p14:tracePt t="107551" x="2200275" y="4486275"/>
          <p14:tracePt t="107567" x="2247900" y="4467225"/>
          <p14:tracePt t="107584" x="2276475" y="4467225"/>
          <p14:tracePt t="107601" x="2362200" y="4514850"/>
          <p14:tracePt t="107617" x="2447925" y="4600575"/>
          <p14:tracePt t="107634" x="2514600" y="4772025"/>
          <p14:tracePt t="107651" x="2543175" y="4905375"/>
          <p14:tracePt t="107667" x="2552700" y="5067300"/>
          <p14:tracePt t="107684" x="2552700" y="5153025"/>
          <p14:tracePt t="107701" x="2533650" y="5210175"/>
          <p14:tracePt t="107717" x="2495550" y="5267325"/>
          <p14:tracePt t="107734" x="2438400" y="5295900"/>
          <p14:tracePt t="107751" x="2371725" y="5314950"/>
          <p14:tracePt t="107767" x="2276475" y="5314950"/>
          <p14:tracePt t="107784" x="2133600" y="5248275"/>
          <p14:tracePt t="107801" x="2066925" y="5210175"/>
          <p14:tracePt t="107817" x="2000250" y="5143500"/>
          <p14:tracePt t="107834" x="1971675" y="5057775"/>
          <p14:tracePt t="107851" x="1962150" y="4981575"/>
          <p14:tracePt t="107868" x="1981200" y="4829175"/>
          <p14:tracePt t="107884" x="2038350" y="4714875"/>
          <p14:tracePt t="107901" x="2076450" y="4657725"/>
          <p14:tracePt t="107917" x="2152650" y="4600575"/>
          <p14:tracePt t="107934" x="2209800" y="4572000"/>
          <p14:tracePt t="107951" x="2266950" y="4572000"/>
          <p14:tracePt t="107967" x="2333625" y="4591050"/>
          <p14:tracePt t="107984" x="2428875" y="4714875"/>
          <p14:tracePt t="108000" x="2524125" y="4953000"/>
          <p14:tracePt t="108017" x="2533650" y="5086350"/>
          <p14:tracePt t="108034" x="2524125" y="5238750"/>
          <p14:tracePt t="108050" x="2505075" y="5334000"/>
          <p14:tracePt t="108068" x="2495550" y="5372100"/>
          <p14:tracePt t="108084" x="2447925" y="5429250"/>
          <p14:tracePt t="108100" x="2419350" y="5438775"/>
          <p14:tracePt t="108117" x="2390775" y="5448300"/>
          <p14:tracePt t="108134" x="2352675" y="5438775"/>
          <p14:tracePt t="108150" x="2286000" y="5400675"/>
          <p14:tracePt t="108167" x="2209800" y="5334000"/>
          <p14:tracePt t="108184" x="2190750" y="5286375"/>
          <p14:tracePt t="108200" x="2181225" y="5210175"/>
          <p14:tracePt t="108217" x="2181225" y="5114925"/>
          <p14:tracePt t="108234" x="2219325" y="5029200"/>
          <p14:tracePt t="108250" x="2257425" y="4962525"/>
          <p14:tracePt t="108267" x="2286000" y="4933950"/>
          <p14:tracePt t="108284" x="2305050" y="4914900"/>
          <p14:tracePt t="108300" x="2324100" y="4914900"/>
          <p14:tracePt t="108317" x="2333625" y="4914900"/>
          <p14:tracePt t="108334" x="2343150" y="4914900"/>
          <p14:tracePt t="108350" x="2343150" y="4933950"/>
          <p14:tracePt t="108367" x="2343150" y="4943475"/>
          <p14:tracePt t="108383" x="2343150" y="4962525"/>
          <p14:tracePt t="108421" x="2343150" y="4972050"/>
          <p14:tracePt t="110576" x="2352675" y="4972050"/>
          <p14:tracePt t="110582" x="2381250" y="4933950"/>
          <p14:tracePt t="110589" x="2438400" y="4886325"/>
          <p14:tracePt t="110600" x="2543175" y="4829175"/>
          <p14:tracePt t="110617" x="2828925" y="4743450"/>
          <p14:tracePt t="110634" x="3095625" y="4695825"/>
          <p14:tracePt t="110650" x="3267075" y="4686300"/>
          <p14:tracePt t="110667" x="3448050" y="4705350"/>
          <p14:tracePt t="110684" x="3629025" y="4752975"/>
          <p14:tracePt t="110700" x="3686175" y="4762500"/>
          <p14:tracePt t="110717" x="3733800" y="4781550"/>
          <p14:tracePt t="110734" x="3752850" y="4800600"/>
          <p14:tracePt t="110750" x="3762375" y="4800600"/>
          <p14:tracePt t="110767" x="3781425" y="4810125"/>
          <p14:tracePt t="110805" x="3790950" y="4810125"/>
          <p14:tracePt t="110818" x="3790950" y="4819650"/>
          <p14:tracePt t="110837" x="3790950" y="4829175"/>
          <p14:tracePt t="110887" x="3790950" y="4838700"/>
          <p14:tracePt t="110954" x="3790950" y="4848225"/>
          <p14:tracePt t="111045" x="3800475" y="4848225"/>
          <p14:tracePt t="111202" x="3800475" y="4857750"/>
          <p14:tracePt t="113162" x="3810000" y="4857750"/>
          <p14:tracePt t="113173" x="3819525" y="4857750"/>
          <p14:tracePt t="113182" x="3829050" y="4848225"/>
          <p14:tracePt t="113183" x="3876675" y="4829175"/>
          <p14:tracePt t="113199" x="3905250" y="4819650"/>
          <p14:tracePt t="113215" x="3943350" y="4800600"/>
          <p14:tracePt t="113232" x="3962400" y="4791075"/>
          <p14:tracePt t="113249" x="3981450" y="4791075"/>
          <p14:tracePt t="113266" x="4019550" y="4772025"/>
          <p14:tracePt t="113283" x="4076700" y="4772025"/>
          <p14:tracePt t="113299" x="4124325" y="4772025"/>
          <p14:tracePt t="113316" x="4181475" y="4772025"/>
          <p14:tracePt t="113333" x="4229100" y="4762500"/>
          <p14:tracePt t="113349" x="4295775" y="4762500"/>
          <p14:tracePt t="113365" x="4343400" y="4762500"/>
          <p14:tracePt t="113382" x="4371975" y="4762500"/>
          <p14:tracePt t="113399" x="4448175" y="4762500"/>
          <p14:tracePt t="113415" x="4505325" y="4762500"/>
          <p14:tracePt t="113433" x="4543425" y="4762500"/>
          <p14:tracePt t="113433" x="4562475" y="4762500"/>
          <p14:tracePt t="113449" x="4581525" y="4762500"/>
          <p14:tracePt t="113466" x="4619625" y="4762500"/>
          <p14:tracePt t="113483" x="4648200" y="4762500"/>
          <p14:tracePt t="113500" x="4667250" y="4762500"/>
          <p14:tracePt t="113516" x="4686300" y="4762500"/>
          <p14:tracePt t="113532" x="4705350" y="4772025"/>
          <p14:tracePt t="113549" x="4724400" y="4772025"/>
          <p14:tracePt t="113566" x="4733925" y="4772025"/>
          <p14:tracePt t="113582" x="4743450" y="4772025"/>
          <p14:tracePt t="113599" x="4743450" y="4781550"/>
          <p14:tracePt t="113616" x="4762500" y="4791075"/>
          <p14:tracePt t="113632" x="4791075" y="4791075"/>
          <p14:tracePt t="113649" x="4800600" y="4800600"/>
          <p14:tracePt t="113691" x="4810125" y="4800600"/>
          <p14:tracePt t="113703" x="4819650" y="4800600"/>
          <p14:tracePt t="113716" x="4829175" y="4800600"/>
          <p14:tracePt t="113717" x="4838700" y="4810125"/>
          <p14:tracePt t="113732" x="4848225" y="4810125"/>
          <p14:tracePt t="113750" x="4857750" y="4819650"/>
          <p14:tracePt t="113765" x="4867275" y="4819650"/>
          <p14:tracePt t="113782" x="4876800" y="4829175"/>
          <p14:tracePt t="113799" x="4886325" y="4829175"/>
          <p14:tracePt t="113816" x="4895850" y="4829175"/>
          <p14:tracePt t="113853" x="4905375" y="4829175"/>
          <p14:tracePt t="113869" x="4905375" y="4838700"/>
          <p14:tracePt t="113894" x="4914900" y="4838700"/>
          <p14:tracePt t="113910" x="4924425" y="4838700"/>
          <p14:tracePt t="113934" x="4933950" y="4848225"/>
          <p14:tracePt t="113955" x="4933950" y="4857750"/>
          <p14:tracePt t="114032" x="4943475" y="4857750"/>
          <p14:tracePt t="114681" x="4953000" y="4857750"/>
          <p14:tracePt t="114681" x="4962525" y="4857750"/>
          <p14:tracePt t="114687" x="4972050" y="4857750"/>
          <p14:tracePt t="114699" x="4991100" y="4867275"/>
          <p14:tracePt t="114715" x="5010150" y="4876800"/>
          <p14:tracePt t="114732" x="5019675" y="4886325"/>
          <p14:tracePt t="114748" x="5029200" y="4886325"/>
          <p14:tracePt t="114765" x="5038725" y="4886325"/>
          <p14:tracePt t="114817" x="5048250" y="4886325"/>
          <p14:tracePt t="114854" x="5048250" y="4895850"/>
          <p14:tracePt t="115046" x="5057775" y="4895850"/>
          <p14:tracePt t="115613" x="5057775" y="4886325"/>
          <p14:tracePt t="115623" x="5067300" y="4876800"/>
          <p14:tracePt t="115631" x="5076825" y="4867275"/>
          <p14:tracePt t="115632" x="5114925" y="4838700"/>
          <p14:tracePt t="115648" x="5191125" y="4781550"/>
          <p14:tracePt t="115665" x="5229225" y="4743450"/>
          <p14:tracePt t="115681" x="5314950" y="4695825"/>
          <p14:tracePt t="115698" x="5495925" y="4657725"/>
          <p14:tracePt t="115715" x="5600700" y="4648200"/>
          <p14:tracePt t="115732" x="5772150" y="4629150"/>
          <p14:tracePt t="115748" x="5943600" y="4600575"/>
          <p14:tracePt t="115765" x="6038850" y="4600575"/>
          <p14:tracePt t="115782" x="6143625" y="4600575"/>
          <p14:tracePt t="115798" x="6219825" y="4600575"/>
          <p14:tracePt t="115815" x="6257925" y="4610100"/>
          <p14:tracePt t="115831" x="6334125" y="4619625"/>
          <p14:tracePt t="115848" x="6391275" y="4619625"/>
          <p14:tracePt t="115865" x="6419850" y="4629150"/>
          <p14:tracePt t="115881" x="6457950" y="4648200"/>
          <p14:tracePt t="115898" x="6486525" y="4657725"/>
          <p14:tracePt t="115915" x="6534150" y="4667250"/>
          <p14:tracePt t="115931" x="6581775" y="4676775"/>
          <p14:tracePt t="115948" x="6600825" y="4686300"/>
          <p14:tracePt t="115965" x="6629400" y="4695825"/>
          <p14:tracePt t="115981" x="6657975" y="4705350"/>
          <p14:tracePt t="115998" x="6677025" y="4705350"/>
          <p14:tracePt t="116015" x="6686550" y="4714875"/>
          <p14:tracePt t="116031" x="6705600" y="4724400"/>
          <p14:tracePt t="116048" x="6715125" y="4733925"/>
          <p14:tracePt t="116082" x="6724650" y="4752975"/>
          <p14:tracePt t="116083" x="6753225" y="4762500"/>
          <p14:tracePt t="116098" x="6753225" y="4772025"/>
          <p14:tracePt t="116115" x="6762750" y="4781550"/>
          <p14:tracePt t="116131" x="6772275" y="4791075"/>
          <p14:tracePt t="117300" x="6781800" y="4791075"/>
          <p14:tracePt t="121405" x="6772275" y="4791075"/>
          <p14:tracePt t="121414" x="6753225" y="4762500"/>
          <p14:tracePt t="121418" x="6724650" y="4743450"/>
          <p14:tracePt t="121429" x="6438900" y="4495800"/>
          <p14:tracePt t="121446" x="6029325" y="4219575"/>
          <p14:tracePt t="121462" x="5229225" y="3743325"/>
          <p14:tracePt t="121479" x="4562475" y="3467100"/>
          <p14:tracePt t="121496" x="4257675" y="3362325"/>
          <p14:tracePt t="121512" x="3971925" y="3209925"/>
          <p14:tracePt t="121529" x="3905250" y="3181350"/>
          <p14:tracePt t="121529" x="3886200" y="3181350"/>
          <p14:tracePt t="121546" x="3867150" y="3171825"/>
          <p14:tracePt t="121593" x="3857625" y="3171825"/>
          <p14:tracePt t="121797" x="3857625" y="3162300"/>
          <p14:tracePt t="121810" x="3838575" y="3152775"/>
          <p14:tracePt t="121818" x="3819525" y="3133725"/>
          <p14:tracePt t="121818" x="3686175" y="3048000"/>
          <p14:tracePt t="121829" x="3514725" y="2914650"/>
          <p14:tracePt t="121846" x="3257550" y="2695575"/>
          <p14:tracePt t="121862" x="3057525" y="2552700"/>
          <p14:tracePt t="121879" x="3000375" y="2486025"/>
          <p14:tracePt t="121895" x="2933700" y="2400300"/>
          <p14:tracePt t="121912" x="2876550" y="2343150"/>
          <p14:tracePt t="121929" x="2857500" y="2324100"/>
          <p14:tracePt t="121945" x="2838450" y="2305050"/>
          <p14:tracePt t="121945" x="2828925" y="2305050"/>
          <p14:tracePt t="121983" x="2819400" y="2305050"/>
          <p14:tracePt t="122245" x="2809875" y="2295525"/>
          <p14:tracePt t="122245" x="2781300" y="2276475"/>
          <p14:tracePt t="122262" x="2667000" y="2209800"/>
          <p14:tracePt t="122263" x="2476500" y="2114550"/>
          <p14:tracePt t="122279" x="2133600" y="2028825"/>
          <p14:tracePt t="122296" x="1809750" y="1981200"/>
          <p14:tracePt t="122312" x="1666875" y="1962150"/>
          <p14:tracePt t="122329" x="1562100" y="1962150"/>
          <p14:tracePt t="122346" x="1514475" y="1962150"/>
          <p14:tracePt t="122362" x="1495425" y="1962150"/>
          <p14:tracePt t="122379" x="1476375" y="1962150"/>
          <p14:tracePt t="122395" x="1447800" y="1971675"/>
          <p14:tracePt t="122412" x="1438275" y="1971675"/>
          <p14:tracePt t="122428" x="1409700" y="1981200"/>
          <p14:tracePt t="122445" x="1400175" y="1981200"/>
          <p14:tracePt t="122487" x="1400175" y="1990725"/>
          <p14:tracePt t="122495" x="1390650" y="1990725"/>
          <p14:tracePt t="122517" x="1381125" y="2000250"/>
          <p14:tracePt t="122536" x="1371600" y="2009775"/>
          <p14:tracePt t="122554" x="1352550" y="2009775"/>
          <p14:tracePt t="122567" x="1343025" y="2019300"/>
          <p14:tracePt t="122571" x="1333500" y="2019300"/>
          <p14:tracePt t="122581" x="1304925" y="2019300"/>
          <p14:tracePt t="122595" x="1276350" y="2028825"/>
          <p14:tracePt t="122612" x="1257300" y="2028825"/>
          <p14:tracePt t="122628" x="1247775" y="2038350"/>
          <p14:tracePt t="122646" x="1238250" y="2038350"/>
          <p14:tracePt t="122662" x="1228725" y="2038350"/>
          <p14:tracePt t="122782" x="1247775" y="2038350"/>
          <p14:tracePt t="122790" x="1266825" y="2028825"/>
          <p14:tracePt t="122794" x="1295400" y="2028825"/>
          <p14:tracePt t="122800" x="1400175" y="2009775"/>
          <p14:tracePt t="122812" x="1543050" y="2000250"/>
          <p14:tracePt t="122829" x="1704975" y="1981200"/>
          <p14:tracePt t="122845" x="1809750" y="1971675"/>
          <p14:tracePt t="122862" x="2009775" y="1971675"/>
          <p14:tracePt t="122879" x="2124075" y="1971675"/>
          <p14:tracePt t="122895" x="2247900" y="1971675"/>
          <p14:tracePt t="122912" x="2362200" y="1971675"/>
          <p14:tracePt t="122928" x="2438400" y="1981200"/>
          <p14:tracePt t="122945" x="2495550" y="1990725"/>
          <p14:tracePt t="122962" x="2533650" y="2000250"/>
          <p14:tracePt t="122979" x="2543175" y="2000250"/>
          <p14:tracePt t="122995" x="2571750" y="2000250"/>
          <p14:tracePt t="123011" x="2590800" y="2009775"/>
          <p14:tracePt t="123028" x="2600325" y="2009775"/>
          <p14:tracePt t="123045" x="2619375" y="2009775"/>
          <p14:tracePt t="123062" x="2638425" y="2009775"/>
          <p14:tracePt t="123078" x="2657475" y="2009775"/>
          <p14:tracePt t="123095" x="2676525" y="2009775"/>
          <p14:tracePt t="123111" x="2705100" y="2009775"/>
          <p14:tracePt t="123215" x="2714625" y="2019300"/>
          <p14:tracePt t="123246" x="2705100" y="2028825"/>
          <p14:tracePt t="123250" x="2695575" y="2028825"/>
          <p14:tracePt t="123258" x="2667000" y="2038350"/>
          <p14:tracePt t="123261" x="2428875" y="2076450"/>
          <p14:tracePt t="123278" x="2228850" y="2095500"/>
          <p14:tracePt t="123295" x="1876425" y="2095500"/>
          <p14:tracePt t="123312" x="1552575" y="2095500"/>
          <p14:tracePt t="123328" x="1428750" y="2095500"/>
          <p14:tracePt t="123345" x="1343025" y="2095500"/>
          <p14:tracePt t="123361" x="1295400" y="2095500"/>
          <p14:tracePt t="123378" x="1276350" y="2095500"/>
          <p14:tracePt t="123395" x="1247775" y="2085975"/>
          <p14:tracePt t="123395" x="1238250" y="2085975"/>
          <p14:tracePt t="123412" x="1228725" y="2076450"/>
          <p14:tracePt t="123428" x="1209675" y="2076450"/>
          <p14:tracePt t="123486" x="1200150" y="2076450"/>
          <p14:tracePt t="123695" x="1209675" y="2076450"/>
          <p14:tracePt t="123696" x="1219200" y="2066925"/>
          <p14:tracePt t="123711" x="1228725" y="2066925"/>
          <p14:tracePt t="123712" x="1238250" y="2057400"/>
          <p14:tracePt t="123728" x="1257300" y="2057400"/>
          <p14:tracePt t="123745" x="1323975" y="2057400"/>
          <p14:tracePt t="123761" x="1371600" y="2057400"/>
          <p14:tracePt t="123778" x="1476375" y="2066925"/>
          <p14:tracePt t="123795" x="1562100" y="2066925"/>
          <p14:tracePt t="123811" x="1619250" y="2066925"/>
          <p14:tracePt t="123828" x="1695450" y="2066925"/>
          <p14:tracePt t="123845" x="1724025" y="2066925"/>
          <p14:tracePt t="123861" x="1733550" y="2066925"/>
          <p14:tracePt t="123878" x="1762125" y="2066925"/>
          <p14:tracePt t="123895" x="1790700" y="2066925"/>
          <p14:tracePt t="123912" x="1800225" y="2066925"/>
          <p14:tracePt t="123928" x="1819275" y="2066925"/>
          <p14:tracePt t="123928" x="1828800" y="2066925"/>
          <p14:tracePt t="123945" x="1866900" y="2066925"/>
          <p14:tracePt t="123961" x="1895475" y="2066925"/>
          <p14:tracePt t="123978" x="1914525" y="2066925"/>
          <p14:tracePt t="123995" x="1924050" y="2066925"/>
          <p14:tracePt t="124011" x="1933575" y="2066925"/>
          <p14:tracePt t="124331" x="1943100" y="2066925"/>
          <p14:tracePt t="124343" x="1962150" y="2066925"/>
          <p14:tracePt t="124345" x="2009775" y="2066925"/>
          <p14:tracePt t="124361" x="2143125" y="2076450"/>
          <p14:tracePt t="124361" x="2238375" y="2076450"/>
          <p14:tracePt t="124378" x="2419350" y="2076450"/>
          <p14:tracePt t="124394" x="2562225" y="2076450"/>
          <p14:tracePt t="124411" x="2752725" y="2076450"/>
          <p14:tracePt t="124411" x="2800350" y="2076450"/>
          <p14:tracePt t="124428" x="2847975" y="2076450"/>
          <p14:tracePt t="124444" x="2924175" y="2076450"/>
          <p14:tracePt t="124461" x="2981325" y="2076450"/>
          <p14:tracePt t="124478" x="3000375" y="2076450"/>
          <p14:tracePt t="124494" x="3009900" y="2076450"/>
          <p14:tracePt t="124511" x="3028950" y="2076450"/>
          <p14:tracePt t="124552" x="3038475" y="2076450"/>
          <p14:tracePt t="124561" x="3038475" y="2085975"/>
          <p14:tracePt t="124759" x="3048000" y="2085975"/>
          <p14:tracePt t="126571" x="3048000" y="2095500"/>
          <p14:tracePt t="126587" x="3057525" y="2095500"/>
          <p14:tracePt t="126599" x="3057525" y="2105025"/>
          <p14:tracePt t="126610" x="3086100" y="2114550"/>
          <p14:tracePt t="126611" x="3114675" y="2124075"/>
          <p14:tracePt t="126627" x="3133725" y="2143125"/>
          <p14:tracePt t="126627" x="3143250" y="2143125"/>
          <p14:tracePt t="126643" x="3238500" y="2209800"/>
          <p14:tracePt t="126660" x="3419475" y="2362200"/>
          <p14:tracePt t="126677" x="3790950" y="2714625"/>
          <p14:tracePt t="126694" x="4333875" y="3295650"/>
          <p14:tracePt t="126710" x="4638675" y="3581400"/>
          <p14:tracePt t="126727" x="4924425" y="3781425"/>
          <p14:tracePt t="126744" x="5114925" y="3933825"/>
          <p14:tracePt t="126760" x="5162550" y="3971925"/>
          <p14:tracePt t="126777" x="5200650" y="4010025"/>
          <p14:tracePt t="126794" x="5210175" y="4010025"/>
          <p14:tracePt t="127034" x="5210175" y="4019550"/>
          <p14:tracePt t="127042" x="5229225" y="4029075"/>
          <p14:tracePt t="127045" x="5257800" y="4057650"/>
          <p14:tracePt t="127060" x="5400675" y="4133850"/>
          <p14:tracePt t="127060" x="5591175" y="4219575"/>
          <p14:tracePt t="127077" x="5876925" y="4371975"/>
          <p14:tracePt t="127093" x="6038850" y="4467225"/>
          <p14:tracePt t="127110" x="6086475" y="4495800"/>
          <p14:tracePt t="127126" x="6115050" y="4514850"/>
          <p14:tracePt t="127143" x="6124575" y="4524375"/>
          <p14:tracePt t="127160" x="6124575" y="4533900"/>
          <p14:tracePt t="127177" x="6134100" y="4533900"/>
          <p14:tracePt t="127219" x="6143625" y="4543425"/>
          <p14:tracePt t="127252" x="6153150" y="4543425"/>
          <p14:tracePt t="127271" x="6162675" y="4552950"/>
          <p14:tracePt t="127277" x="6172200" y="4552950"/>
          <p14:tracePt t="127289" x="6181725" y="4562475"/>
          <p14:tracePt t="127299" x="6181725" y="4572000"/>
          <p14:tracePt t="127299" x="6200775" y="4581525"/>
          <p14:tracePt t="127310" x="6238875" y="4610100"/>
          <p14:tracePt t="127327" x="6257925" y="4619625"/>
          <p14:tracePt t="127343" x="6296025" y="4648200"/>
          <p14:tracePt t="127360" x="6353175" y="4676775"/>
          <p14:tracePt t="127377" x="6381750" y="4695825"/>
          <p14:tracePt t="127393" x="6438900" y="4724400"/>
          <p14:tracePt t="127410" x="6477000" y="4743450"/>
          <p14:tracePt t="127427" x="6496050" y="4743450"/>
          <p14:tracePt t="127443" x="6524625" y="4752975"/>
          <p14:tracePt t="127460" x="6534150" y="4752975"/>
          <p14:tracePt t="127476" x="6553200" y="4752975"/>
          <p14:tracePt t="127513" x="6562725" y="4752975"/>
          <p14:tracePt t="127852" x="6572250" y="4752975"/>
          <p14:tracePt t="130005" x="6572250" y="4762500"/>
          <p14:tracePt t="130010" x="6581775" y="4772025"/>
          <p14:tracePt t="130014" x="6591300" y="4772025"/>
          <p14:tracePt t="130026" x="6619875" y="4800600"/>
          <p14:tracePt t="130027" x="6800850" y="4981575"/>
          <p14:tracePt t="130043" x="7000875" y="5210175"/>
          <p14:tracePt t="130060" x="7134225" y="5381625"/>
          <p14:tracePt t="130076" x="7277100" y="5572125"/>
          <p14:tracePt t="130093" x="7324725" y="5638800"/>
          <p14:tracePt t="130110" x="7324725" y="5667375"/>
          <p14:tracePt t="130127" x="7334250" y="5676900"/>
          <p14:tracePt t="130143" x="7343775" y="5686425"/>
          <p14:tracePt t="130160" x="7353300" y="5695950"/>
          <p14:tracePt t="130588" x="7353300" y="5705475"/>
          <p14:tracePt t="130621" x="7343775" y="5705475"/>
          <p14:tracePt t="130632" x="7343775" y="5715000"/>
          <p14:tracePt t="130657" x="7334250" y="5715000"/>
          <p14:tracePt t="130670" x="7334250" y="5724525"/>
          <p14:tracePt t="130705" x="7324725" y="5734050"/>
          <p14:tracePt t="130741" x="7324725" y="5743575"/>
          <p14:tracePt t="130869" x="7324725" y="5753100"/>
          <p14:tracePt t="130964" x="7315200" y="5753100"/>
          <p14:tracePt t="131021" x="7305675" y="5753100"/>
          <p14:tracePt t="131030" x="7296150" y="5753100"/>
          <p14:tracePt t="131039" x="7267575" y="5734050"/>
          <p14:tracePt t="131041" x="7248525" y="5715000"/>
          <p14:tracePt t="131059" x="7191375" y="5667375"/>
          <p14:tracePt t="131060" x="7096125" y="5562600"/>
          <p14:tracePt t="131076" x="7029450" y="5438775"/>
          <p14:tracePt t="131093" x="6934200" y="5219700"/>
          <p14:tracePt t="131109" x="6877050" y="5067300"/>
          <p14:tracePt t="131126" x="6838950" y="4991100"/>
          <p14:tracePt t="131143" x="6800850" y="4924425"/>
          <p14:tracePt t="131159" x="6781800" y="4886325"/>
          <p14:tracePt t="131176" x="6762750" y="4867275"/>
          <p14:tracePt t="131213" x="6753225" y="4867275"/>
          <p14:tracePt t="131214" x="6753225" y="4857750"/>
          <p14:tracePt t="131250" x="6743700" y="4857750"/>
          <p14:tracePt t="131367" x="6734175" y="4857750"/>
          <p14:tracePt t="131748" x="6734175" y="4848225"/>
          <p14:tracePt t="131891" x="6734175" y="4857750"/>
          <p14:tracePt t="131897" x="6743700" y="4886325"/>
          <p14:tracePt t="131897" x="6772275" y="4943475"/>
          <p14:tracePt t="131911" x="6905625" y="5210175"/>
          <p14:tracePt t="131925" x="7058025" y="5505450"/>
          <p14:tracePt t="131942" x="7143750" y="5686425"/>
          <p14:tracePt t="131959" x="7248525" y="5905500"/>
          <p14:tracePt t="131976" x="7267575" y="5981700"/>
          <p14:tracePt t="131992" x="7296150" y="6019800"/>
          <p14:tracePt t="132009" x="7305675" y="6067425"/>
          <p14:tracePt t="132025" x="7315200" y="6086475"/>
          <p14:tracePt t="132042" x="7324725" y="6086475"/>
          <p14:tracePt t="132059" x="7334250" y="6096000"/>
          <p14:tracePt t="132276" x="7334250" y="6105525"/>
          <p14:tracePt t="136306" x="7324725" y="6105525"/>
          <p14:tracePt t="136314" x="7315200" y="6076950"/>
          <p14:tracePt t="136315" x="7277100" y="6048375"/>
          <p14:tracePt t="136323" x="7000875" y="5848350"/>
          <p14:tracePt t="136341" x="6724650" y="5629275"/>
          <p14:tracePt t="136357" x="6638925" y="5543550"/>
          <p14:tracePt t="136374" x="6562725" y="5486400"/>
          <p14:tracePt t="136391" x="6524625" y="5467350"/>
          <p14:tracePt t="136407" x="6486525" y="5448300"/>
          <p14:tracePt t="136423" x="6477000" y="5448300"/>
          <p14:tracePt t="136513" x="6486525" y="5448300"/>
          <p14:tracePt t="136522" x="6496050" y="5448300"/>
          <p14:tracePt t="136529" x="6505575" y="5448300"/>
          <p14:tracePt t="136540" x="6515100" y="5457825"/>
          <p14:tracePt t="136557" x="6534150" y="5476875"/>
          <p14:tracePt t="136573" x="6562725" y="5495925"/>
          <p14:tracePt t="136590" x="6648450" y="5581650"/>
          <p14:tracePt t="136607" x="6743700" y="5657850"/>
          <p14:tracePt t="136624" x="6886575" y="5781675"/>
          <p14:tracePt t="136640" x="6962775" y="5867400"/>
          <p14:tracePt t="136657" x="6991350" y="5886450"/>
          <p14:tracePt t="136673" x="7010400" y="5905500"/>
          <p14:tracePt t="136749" x="7019925" y="5905500"/>
          <p14:tracePt t="136766" x="7019925" y="5915025"/>
          <p14:tracePt t="136849" x="7029450" y="5915025"/>
          <p14:tracePt t="136878" x="7038975" y="5915025"/>
          <p14:tracePt t="136902" x="7038975" y="5924550"/>
          <p14:tracePt t="136968" x="7048500" y="5924550"/>
          <p14:tracePt t="137296" x="7048500" y="5934075"/>
          <p14:tracePt t="137353" x="7058025" y="5934075"/>
          <p14:tracePt t="137979" x="7067550" y="5934075"/>
          <p14:tracePt t="137993" x="7077075" y="5934075"/>
          <p14:tracePt t="138027" x="7067550" y="5915025"/>
          <p14:tracePt t="138031" x="7010400" y="5857875"/>
          <p14:tracePt t="138032" x="6943725" y="5762625"/>
          <p14:tracePt t="138043" x="6553200" y="5324475"/>
          <p14:tracePt t="138056" x="6238875" y="4981575"/>
          <p14:tracePt t="138073" x="5743575" y="4410075"/>
          <p14:tracePt t="138089" x="5438775" y="4038600"/>
          <p14:tracePt t="138106" x="5295900" y="3857625"/>
          <p14:tracePt t="138123" x="5172075" y="3714750"/>
          <p14:tracePt t="138139" x="5124450" y="3686175"/>
          <p14:tracePt t="138156" x="5114925" y="3667125"/>
          <p14:tracePt t="138173" x="5095875" y="3667125"/>
          <p14:tracePt t="138189" x="5086350" y="3657600"/>
          <p14:tracePt t="138250" x="5076825" y="3657600"/>
          <p14:tracePt t="138263" x="5067300" y="3657600"/>
          <p14:tracePt t="138268" x="5057775" y="3657600"/>
          <p14:tracePt t="138273" x="5048250" y="3657600"/>
          <p14:tracePt t="138289" x="5038725" y="3648075"/>
          <p14:tracePt t="138306" x="5029200" y="3648075"/>
          <p14:tracePt t="138323" x="5010150" y="3629025"/>
          <p14:tracePt t="138339" x="4991100" y="3619500"/>
          <p14:tracePt t="138357" x="4981575" y="3609975"/>
          <p14:tracePt t="138372" x="4972050" y="3600450"/>
          <p14:tracePt t="138390" x="4953000" y="3590925"/>
          <p14:tracePt t="138406" x="4943475" y="3590925"/>
          <p14:tracePt t="138423" x="4924425" y="3562350"/>
          <p14:tracePt t="138440" x="4914900" y="3543300"/>
          <p14:tracePt t="138456" x="4905375" y="3533775"/>
          <p14:tracePt t="138473" x="4905375" y="3524250"/>
          <p14:tracePt t="138489" x="4905375" y="3514725"/>
          <p14:tracePt t="138772" x="4905375" y="3505200"/>
          <p14:tracePt t="138779" x="4895850" y="3495675"/>
          <p14:tracePt t="138780" x="4886325" y="3467100"/>
          <p14:tracePt t="138789" x="4857750" y="3419475"/>
          <p14:tracePt t="138806" x="4791075" y="3305175"/>
          <p14:tracePt t="138822" x="4752975" y="3219450"/>
          <p14:tracePt t="138839" x="4743450" y="3190875"/>
          <p14:tracePt t="138856" x="4733925" y="3171825"/>
          <p14:tracePt t="138873" x="4733925" y="3162300"/>
          <p14:tracePt t="145068" x="4733925" y="3171825"/>
          <p14:tracePt t="145072" x="4762500" y="3200400"/>
          <p14:tracePt t="145080" x="4838700" y="3276600"/>
          <p14:tracePt t="145086" x="5105400" y="3571875"/>
          <p14:tracePt t="145103" x="5362575" y="3876675"/>
          <p14:tracePt t="145120" x="5476875" y="4029075"/>
          <p14:tracePt t="145120" x="5505450" y="4067175"/>
          <p14:tracePt t="145137" x="5572125" y="4114800"/>
          <p14:tracePt t="145153" x="5638800" y="4152900"/>
          <p14:tracePt t="145170" x="5667375" y="4171950"/>
          <p14:tracePt t="145205" x="5676900" y="4171950"/>
          <p14:tracePt t="145452" x="5676900" y="4181475"/>
          <p14:tracePt t="145455" x="5676900" y="4191000"/>
          <p14:tracePt t="145469" x="5695950" y="4248150"/>
          <p14:tracePt t="145470" x="5953125" y="4705350"/>
          <p14:tracePt t="145486" x="6334125" y="5438775"/>
          <p14:tracePt t="145504" x="6534150" y="5781675"/>
          <p14:tracePt t="145521" x="6743700" y="6010275"/>
          <p14:tracePt t="145537" x="6829425" y="6115050"/>
          <p14:tracePt t="145554" x="6829425" y="6134100"/>
          <p14:tracePt t="145604" x="6838950" y="6134100"/>
          <p14:tracePt t="145618" x="6838950" y="6124575"/>
          <p14:tracePt t="145625" x="6838950" y="6115050"/>
          <p14:tracePt t="145860" x="6838950" y="6105525"/>
          <p14:tracePt t="145877" x="6838950" y="6096000"/>
          <p14:tracePt t="145890" x="6838950" y="6086475"/>
          <p14:tracePt t="145894" x="6829425" y="6086475"/>
          <p14:tracePt t="145901" x="6829425" y="6067425"/>
          <p14:tracePt t="145906" x="6819900" y="6057900"/>
          <p14:tracePt t="145920" x="6819900" y="6038850"/>
          <p14:tracePt t="145937" x="6819900" y="6019800"/>
          <p14:tracePt t="145954" x="6819900" y="5981700"/>
          <p14:tracePt t="145970" x="6819900" y="5953125"/>
          <p14:tracePt t="145970" x="6838950" y="5943600"/>
          <p14:tracePt t="145988" x="6858000" y="5924550"/>
          <p14:tracePt t="146004" x="6877050" y="5905500"/>
          <p14:tracePt t="146020" x="6886575" y="5895975"/>
          <p14:tracePt t="146037" x="6896100" y="5886450"/>
          <p14:tracePt t="146054" x="6924675" y="5876925"/>
          <p14:tracePt t="146070" x="6943725" y="5876925"/>
          <p14:tracePt t="146087" x="6972300" y="5867400"/>
          <p14:tracePt t="146104" x="6991350" y="5857875"/>
          <p14:tracePt t="146120" x="7019925" y="5857875"/>
          <p14:tracePt t="146137" x="7058025" y="5857875"/>
          <p14:tracePt t="146154" x="7067550" y="5857875"/>
          <p14:tracePt t="146170" x="7077075" y="5857875"/>
          <p14:tracePt t="146187" x="7115175" y="5857875"/>
          <p14:tracePt t="146204" x="7134225" y="5867400"/>
          <p14:tracePt t="146220" x="7172325" y="5876925"/>
          <p14:tracePt t="146237" x="7200900" y="5886450"/>
          <p14:tracePt t="146254" x="7219950" y="5886450"/>
          <p14:tracePt t="146270" x="7229475" y="5886450"/>
          <p14:tracePt t="146287" x="7258050" y="5905500"/>
          <p14:tracePt t="146304" x="7277100" y="5924550"/>
          <p14:tracePt t="146321" x="7296150" y="5943600"/>
          <p14:tracePt t="146337" x="7315200" y="5962650"/>
          <p14:tracePt t="146354" x="7334250" y="5981700"/>
          <p14:tracePt t="146371" x="7343775" y="6010275"/>
          <p14:tracePt t="146387" x="7343775" y="6029325"/>
          <p14:tracePt t="146404" x="7343775" y="6038850"/>
          <p14:tracePt t="146420" x="7353300" y="6048375"/>
          <p14:tracePt t="146437" x="7353300" y="6086475"/>
          <p14:tracePt t="146453" x="7353300" y="6096000"/>
          <p14:tracePt t="146470" x="7353300" y="6105525"/>
          <p14:tracePt t="146487" x="7343775" y="6124575"/>
          <p14:tracePt t="146503" x="7343775" y="6134100"/>
          <p14:tracePt t="146520" x="7324725" y="6153150"/>
          <p14:tracePt t="146537" x="7305675" y="6162675"/>
          <p14:tracePt t="146554" x="7296150" y="6172200"/>
          <p14:tracePt t="146570" x="7286625" y="6172200"/>
          <p14:tracePt t="146587" x="7286625" y="6181725"/>
          <p14:tracePt t="146603" x="7277100" y="6181725"/>
          <p14:tracePt t="146620" x="7267575" y="6210300"/>
          <p14:tracePt t="146637" x="7258050" y="6229350"/>
          <p14:tracePt t="146653" x="7248525" y="6238875"/>
          <p14:tracePt t="146670" x="7239000" y="6238875"/>
          <p14:tracePt t="146687" x="7239000" y="6248400"/>
          <p14:tracePt t="146704" x="7229475" y="6248400"/>
          <p14:tracePt t="146720" x="7229475" y="6257925"/>
          <p14:tracePt t="146759" x="7219950" y="6257925"/>
          <p14:tracePt t="146771" x="7210425" y="6257925"/>
          <p14:tracePt t="146796" x="7200900" y="6267450"/>
          <p14:tracePt t="146799" x="7191375" y="6267450"/>
          <p14:tracePt t="146803" x="7181850" y="6267450"/>
          <p14:tracePt t="146820" x="7172325" y="6267450"/>
          <p14:tracePt t="146820" x="7162800" y="6276975"/>
          <p14:tracePt t="146858" x="7153275" y="6276975"/>
          <p14:tracePt t="146877" x="7143750" y="6276975"/>
          <p14:tracePt t="146902" x="7134225" y="6276975"/>
          <p14:tracePt t="146912" x="7124700" y="6276975"/>
          <p14:tracePt t="146933" x="7115175" y="6276975"/>
          <p14:tracePt t="146957" x="7105650" y="6286500"/>
          <p14:tracePt t="146982" x="7096125" y="6286500"/>
          <p14:tracePt t="146999" x="7086600" y="6286500"/>
          <p14:tracePt t="147007" x="7077075" y="6286500"/>
          <p14:tracePt t="147020" x="7067550" y="6286500"/>
          <p14:tracePt t="147036" x="7058025" y="6296025"/>
          <p14:tracePt t="147037" x="7048500" y="6296025"/>
          <p14:tracePt t="147053" x="7029450" y="6296025"/>
          <p14:tracePt t="147070" x="7010400" y="6296025"/>
          <p14:tracePt t="147087" x="6991350" y="6296025"/>
          <p14:tracePt t="147103" x="6962775" y="6286500"/>
          <p14:tracePt t="147120" x="6924675" y="6257925"/>
          <p14:tracePt t="147136" x="6886575" y="6229350"/>
          <p14:tracePt t="147153" x="6819900" y="6181725"/>
          <p14:tracePt t="147170" x="6772275" y="6143625"/>
          <p14:tracePt t="147187" x="6724650" y="6086475"/>
          <p14:tracePt t="147203" x="6667500" y="5991225"/>
          <p14:tracePt t="147220" x="6619875" y="5915025"/>
          <p14:tracePt t="147236" x="6572250" y="5838825"/>
          <p14:tracePt t="147253" x="6515100" y="5724525"/>
          <p14:tracePt t="147272" x="6505575" y="5695950"/>
          <p14:tracePt t="147272" x="6505575" y="5667375"/>
          <p14:tracePt t="147287" x="6486525" y="5638800"/>
          <p14:tracePt t="147303" x="6486525" y="5610225"/>
          <p14:tracePt t="147320" x="6477000" y="5600700"/>
          <p14:tracePt t="147337" x="6477000" y="5581650"/>
          <p14:tracePt t="147353" x="6477000" y="5553075"/>
          <p14:tracePt t="147370" x="6477000" y="5543550"/>
          <p14:tracePt t="147387" x="6477000" y="5524500"/>
          <p14:tracePt t="147403" x="6486525" y="5514975"/>
          <p14:tracePt t="147420" x="6496050" y="5495925"/>
          <p14:tracePt t="147437" x="6505575" y="5486400"/>
          <p14:tracePt t="147453" x="6515100" y="5476875"/>
          <p14:tracePt t="147470" x="6534150" y="5457825"/>
          <p14:tracePt t="147486" x="6572250" y="5448300"/>
          <p14:tracePt t="147504" x="6610350" y="5438775"/>
          <p14:tracePt t="147520" x="6629400" y="5429250"/>
          <p14:tracePt t="147536" x="6657975" y="5419725"/>
          <p14:tracePt t="147553" x="6677025" y="5410200"/>
          <p14:tracePt t="147570" x="6686550" y="5410200"/>
          <p14:tracePt t="147586" x="6715125" y="5410200"/>
          <p14:tracePt t="147604" x="6762750" y="5410200"/>
          <p14:tracePt t="147620" x="6819900" y="5410200"/>
          <p14:tracePt t="147636" x="6877050" y="5410200"/>
          <p14:tracePt t="147653" x="6924675" y="5429250"/>
          <p14:tracePt t="147670" x="7000875" y="5457825"/>
          <p14:tracePt t="147686" x="7048500" y="5476875"/>
          <p14:tracePt t="147703" x="7086600" y="5505450"/>
          <p14:tracePt t="147720" x="7143750" y="5553075"/>
          <p14:tracePt t="147736" x="7191375" y="5591175"/>
          <p14:tracePt t="147753" x="7219950" y="5619750"/>
          <p14:tracePt t="147770" x="7239000" y="5648325"/>
          <p14:tracePt t="147786" x="7248525" y="5676900"/>
          <p14:tracePt t="147803" x="7248525" y="5686425"/>
          <p14:tracePt t="147820" x="7248525" y="5695950"/>
          <p14:tracePt t="147836" x="7258050" y="5724525"/>
          <p14:tracePt t="147853" x="7267575" y="5743575"/>
          <p14:tracePt t="147870" x="7267575" y="5753100"/>
          <p14:tracePt t="147904" x="7267575" y="5762625"/>
          <p14:tracePt t="147941" x="7267575" y="5772150"/>
          <p14:tracePt t="147975" x="7277100" y="5772150"/>
          <p14:tracePt t="147987" x="7277100" y="5781675"/>
          <p14:tracePt t="148028" x="7277100" y="5791200"/>
          <p14:tracePt t="148066" x="7277100" y="5800725"/>
          <p14:tracePt t="148074" x="7277100" y="5810250"/>
          <p14:tracePt t="148078" x="7286625" y="5810250"/>
          <p14:tracePt t="148078" x="7286625" y="5819775"/>
          <p14:tracePt t="148086" x="7286625" y="5829300"/>
          <p14:tracePt t="148102" x="7296150" y="5848350"/>
          <p14:tracePt t="148119" x="7296150" y="5867400"/>
          <p14:tracePt t="148136" x="7305675" y="5876925"/>
          <p14:tracePt t="148153" x="7305675" y="5886450"/>
          <p14:tracePt t="148169" x="7305675" y="5905500"/>
          <p14:tracePt t="148186" x="7305675" y="5915025"/>
          <p14:tracePt t="148203" x="7305675" y="5934075"/>
          <p14:tracePt t="148240" x="7305675" y="5943600"/>
          <p14:tracePt t="148255" x="7305675" y="5953125"/>
          <p14:tracePt t="148256" x="7305675" y="5962650"/>
          <p14:tracePt t="148269" x="7296150" y="5981700"/>
          <p14:tracePt t="148286" x="7286625" y="5991225"/>
          <p14:tracePt t="148302" x="7277100" y="6019800"/>
          <p14:tracePt t="148319" x="7267575" y="6029325"/>
          <p14:tracePt t="148336" x="7258050" y="6038850"/>
          <p14:tracePt t="148353" x="7248525" y="6048375"/>
          <p14:tracePt t="148369" x="7229475" y="6067425"/>
          <p14:tracePt t="148386" x="7181850" y="6086475"/>
          <p14:tracePt t="148403" x="7153275" y="6096000"/>
          <p14:tracePt t="148419" x="7124700" y="6105525"/>
          <p14:tracePt t="148436" x="7096125" y="6115050"/>
          <p14:tracePt t="148453" x="7077075" y="6115050"/>
          <p14:tracePt t="148469" x="7067550" y="6124575"/>
          <p14:tracePt t="148486" x="7029450" y="6124575"/>
          <p14:tracePt t="148503" x="6991350" y="6134100"/>
          <p14:tracePt t="148519" x="6943725" y="6134100"/>
          <p14:tracePt t="148536" x="6915150" y="6134100"/>
          <p14:tracePt t="148553" x="6886575" y="6134100"/>
          <p14:tracePt t="148569" x="6838950" y="6134100"/>
          <p14:tracePt t="148586" x="6791325" y="6115050"/>
          <p14:tracePt t="148602" x="6762750" y="6076950"/>
          <p14:tracePt t="148619" x="6696075" y="6010275"/>
          <p14:tracePt t="148636" x="6667500" y="5953125"/>
          <p14:tracePt t="148653" x="6648450" y="5943600"/>
          <p14:tracePt t="148653" x="6648450" y="5924550"/>
          <p14:tracePt t="148670" x="6638925" y="5905500"/>
          <p14:tracePt t="148686" x="6629400" y="5886450"/>
          <p14:tracePt t="148702" x="6610350" y="5829300"/>
          <p14:tracePt t="148719" x="6610350" y="5800725"/>
          <p14:tracePt t="148736" x="6600825" y="5762625"/>
          <p14:tracePt t="148752" x="6591300" y="5724525"/>
          <p14:tracePt t="148769" x="6591300" y="5715000"/>
          <p14:tracePt t="148786" x="6591300" y="5676900"/>
          <p14:tracePt t="148803" x="6591300" y="5667375"/>
          <p14:tracePt t="148819" x="6591300" y="5638800"/>
          <p14:tracePt t="148836" x="6610350" y="5629275"/>
          <p14:tracePt t="148852" x="6619875" y="5610225"/>
          <p14:tracePt t="148869" x="6638925" y="5581650"/>
          <p14:tracePt t="148886" x="6648450" y="5581650"/>
          <p14:tracePt t="148903" x="6667500" y="5562600"/>
          <p14:tracePt t="148919" x="6686550" y="5553075"/>
          <p14:tracePt t="148936" x="6705600" y="5553075"/>
          <p14:tracePt t="148952" x="6724650" y="5543550"/>
          <p14:tracePt t="148969" x="6743700" y="5534025"/>
          <p14:tracePt t="148986" x="6772275" y="5524500"/>
          <p14:tracePt t="149002" x="6810375" y="5524500"/>
          <p14:tracePt t="149019" x="6838950" y="5514975"/>
          <p14:tracePt t="149036" x="6858000" y="5514975"/>
          <p14:tracePt t="149053" x="6886575" y="5514975"/>
          <p14:tracePt t="149069" x="6924675" y="5514975"/>
          <p14:tracePt t="149086" x="6953250" y="5514975"/>
          <p14:tracePt t="149103" x="7000875" y="5534025"/>
          <p14:tracePt t="149119" x="7048500" y="5562600"/>
          <p14:tracePt t="149135" x="7077075" y="5572125"/>
          <p14:tracePt t="149152" x="7124700" y="5600700"/>
          <p14:tracePt t="149169" x="7162800" y="5638800"/>
          <p14:tracePt t="149186" x="7181850" y="5676900"/>
          <p14:tracePt t="149202" x="7210425" y="5715000"/>
          <p14:tracePt t="149219" x="7229475" y="5762625"/>
          <p14:tracePt t="149236" x="7248525" y="5791200"/>
          <p14:tracePt t="149252" x="7258050" y="5838825"/>
          <p14:tracePt t="149270" x="7267575" y="5867400"/>
          <p14:tracePt t="149286" x="7277100" y="5886450"/>
          <p14:tracePt t="149302" x="7286625" y="5915025"/>
          <p14:tracePt t="149340" x="7286625" y="5924550"/>
          <p14:tracePt t="149353" x="7286625" y="5934075"/>
          <p14:tracePt t="149369" x="7286625" y="5953125"/>
          <p14:tracePt t="149370" x="7277100" y="5962650"/>
          <p14:tracePt t="149386" x="7277100" y="5991225"/>
          <p14:tracePt t="149402" x="7258050" y="6010275"/>
          <p14:tracePt t="149419" x="7258050" y="6029325"/>
          <p14:tracePt t="149436" x="7248525" y="6038850"/>
          <p14:tracePt t="149452" x="7248525" y="6067425"/>
          <p14:tracePt t="149469" x="7239000" y="6076950"/>
          <p14:tracePt t="149486" x="7229475" y="6086475"/>
          <p14:tracePt t="149502" x="7200900" y="6105525"/>
          <p14:tracePt t="149519" x="7181850" y="6105525"/>
          <p14:tracePt t="149536" x="7143750" y="6124575"/>
          <p14:tracePt t="149552" x="7124700" y="6124575"/>
          <p14:tracePt t="149570" x="7115175" y="6124575"/>
          <p14:tracePt t="149607" x="7115175" y="6134100"/>
          <p14:tracePt t="149637" x="7105650" y="6134100"/>
          <p14:tracePt t="149705" x="7096125" y="6134100"/>
          <p14:tracePt t="149737" x="7096125" y="6143625"/>
          <p14:tracePt t="149828" x="7086600" y="6143625"/>
          <p14:tracePt t="150504" x="7086600" y="6134100"/>
          <p14:tracePt t="150508" x="7077075" y="6134100"/>
          <p14:tracePt t="150516" x="7058025" y="6096000"/>
          <p14:tracePt t="150524" x="7029450" y="6019800"/>
          <p14:tracePt t="150535" x="7000875" y="5972175"/>
          <p14:tracePt t="150552" x="6981825" y="5924550"/>
          <p14:tracePt t="150568" x="6962775" y="5886450"/>
          <p14:tracePt t="150585" x="6953250" y="5867400"/>
          <p14:tracePt t="150602" x="6953250" y="5857875"/>
          <p14:tracePt t="150728" x="6953250" y="5848350"/>
          <p14:tracePt t="151132" x="6943725" y="5848350"/>
          <p14:tracePt t="151237" x="6943725" y="5838825"/>
          <p14:tracePt t="151254" x="6943725" y="5829300"/>
          <p14:tracePt t="151266" x="6934200" y="5810250"/>
          <p14:tracePt t="151274" x="6924675" y="5791200"/>
          <p14:tracePt t="151275" x="6924675" y="5762625"/>
          <p14:tracePt t="151285" x="6858000" y="5591175"/>
          <p14:tracePt t="151302" x="6762750" y="5372100"/>
          <p14:tracePt t="151319" x="6715125" y="5219700"/>
          <p14:tracePt t="151335" x="6686550" y="5105400"/>
          <p14:tracePt t="151352" x="6667500" y="5019675"/>
          <p14:tracePt t="151368" x="6657975" y="4991100"/>
          <p14:tracePt t="151385" x="6657975" y="4953000"/>
          <p14:tracePt t="151402" x="6657975" y="4943475"/>
          <p14:tracePt t="152099" x="6657975" y="4953000"/>
          <p14:tracePt t="152107" x="6667500" y="4972050"/>
          <p14:tracePt t="152111" x="6686550" y="4991100"/>
          <p14:tracePt t="152117" x="6762750" y="5095875"/>
          <p14:tracePt t="152134" x="6838950" y="5219700"/>
          <p14:tracePt t="152151" x="6877050" y="5286375"/>
          <p14:tracePt t="152168" x="6943725" y="5362575"/>
          <p14:tracePt t="152184" x="6962775" y="5429250"/>
          <p14:tracePt t="152201" x="6972300" y="5467350"/>
          <p14:tracePt t="152218" x="6981825" y="5505450"/>
          <p14:tracePt t="152234" x="6991350" y="5534025"/>
          <p14:tracePt t="152251" x="6991350" y="5543550"/>
          <p14:tracePt t="152330" x="6991350" y="5553075"/>
          <p14:tracePt t="152404" x="7000875" y="5553075"/>
          <p14:tracePt t="152533" x="7010400" y="5553075"/>
          <p14:tracePt t="152603" x="7010400" y="5562600"/>
          <p14:tracePt t="152616" x="7010400" y="5572125"/>
          <p14:tracePt t="152620" x="7019925" y="5572125"/>
          <p14:tracePt t="152634" x="7029450" y="5600700"/>
          <p14:tracePt t="152635" x="7038975" y="5619750"/>
          <p14:tracePt t="152651" x="7077075" y="5638800"/>
          <p14:tracePt t="152667" x="7086600" y="5648325"/>
          <p14:tracePt t="152684" x="7086600" y="5667375"/>
          <p14:tracePt t="152701" x="7096125" y="5676900"/>
          <p14:tracePt t="152717" x="7105650" y="5695950"/>
          <p14:tracePt t="152734" x="7115175" y="5705475"/>
          <p14:tracePt t="152751" x="7124700" y="5715000"/>
          <p14:tracePt t="152767" x="7124700" y="5753100"/>
          <p14:tracePt t="152784" x="7134225" y="5772150"/>
          <p14:tracePt t="152801" x="7143750" y="5800725"/>
          <p14:tracePt t="152817" x="7143750" y="5819775"/>
          <p14:tracePt t="152834" x="7143750" y="5829300"/>
          <p14:tracePt t="152877" x="7143750" y="5838825"/>
          <p14:tracePt t="152968" x="7143750" y="5848350"/>
          <p14:tracePt t="153142" x="7143750" y="5857875"/>
          <p14:tracePt t="154934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76200"/>
            <a:ext cx="3657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Print : Circularly Linked List with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76800" y="4737999"/>
            <a:ext cx="186678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6316" y="5963882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 flipV="1">
            <a:off x="3505200" y="5097379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371599" y="4335379"/>
            <a:ext cx="2514601" cy="770021"/>
            <a:chOff x="1142999" y="1524000"/>
            <a:chExt cx="2514601" cy="770021"/>
          </a:xfrm>
        </p:grpSpPr>
        <p:sp>
          <p:nvSpPr>
            <p:cNvPr id="6" name="Rectangle 5"/>
            <p:cNvSpPr/>
            <p:nvPr/>
          </p:nvSpPr>
          <p:spPr>
            <a:xfrm>
              <a:off x="1143000" y="15240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90800" y="15240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/>
            <p:cNvCxnSpPr/>
            <p:nvPr/>
          </p:nvCxnSpPr>
          <p:spPr>
            <a:xfrm rot="5400000" flipH="1">
              <a:off x="2015288" y="922420"/>
              <a:ext cx="236621" cy="1981200"/>
            </a:xfrm>
            <a:prstGeom prst="curvedConnector4">
              <a:avLst>
                <a:gd name="adj1" fmla="val -266102"/>
                <a:gd name="adj2" fmla="val 117713"/>
              </a:avLst>
            </a:prstGeom>
            <a:ln w="28575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5029200" cy="3809899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/>
              <a:t>  if</a:t>
            </a:r>
            <a:r>
              <a:rPr lang="en-US" dirty="0" smtClean="0"/>
              <a:t> (</a:t>
            </a:r>
            <a:r>
              <a:rPr lang="en-US" b="1" dirty="0" smtClean="0"/>
              <a:t>tail == </a:t>
            </a:r>
            <a:r>
              <a:rPr lang="en-US" b="1" dirty="0"/>
              <a:t>NULL</a:t>
            </a:r>
            <a:r>
              <a:rPr lang="en-US" dirty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b="1" dirty="0" smtClean="0"/>
              <a:t>return</a:t>
            </a:r>
            <a:r>
              <a:rPr lang="en-US" dirty="0" smtClean="0"/>
              <a:t>  # List is empty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temp  = </a:t>
            </a:r>
            <a:r>
              <a:rPr lang="en-US" dirty="0" err="1"/>
              <a:t>tail.next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 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r>
              <a:rPr lang="en-US" dirty="0" smtClean="0"/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     </a:t>
            </a:r>
            <a:r>
              <a:rPr lang="en-US" b="1" i="1" dirty="0" smtClean="0"/>
              <a:t>if</a:t>
            </a:r>
            <a:r>
              <a:rPr lang="en-US" dirty="0" smtClean="0"/>
              <a:t> (</a:t>
            </a:r>
            <a:r>
              <a:rPr lang="en-US" b="1" dirty="0" smtClean="0"/>
              <a:t>temp == tail</a:t>
            </a:r>
            <a:r>
              <a:rPr lang="en-US" dirty="0" smtClean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b="1" dirty="0" smtClean="0"/>
              <a:t>return</a:t>
            </a:r>
            <a:r>
              <a:rPr lang="en-US" dirty="0"/>
              <a:t> # reached end of list           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C00000"/>
                </a:solidFill>
              </a:rPr>
              <a:t>true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media1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10"/>
    </mc:Choice>
    <mc:Fallback xmlns="">
      <p:transition spd="slow" advTm="8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578" x="7153275" y="5857875"/>
          <p14:tracePt t="3101" x="7162800" y="5857875"/>
          <p14:tracePt t="3105" x="7162800" y="5848350"/>
          <p14:tracePt t="3114" x="7162800" y="5829300"/>
          <p14:tracePt t="3117" x="7162800" y="5762625"/>
          <p14:tracePt t="3128" x="7153275" y="5695950"/>
          <p14:tracePt t="3145" x="6886575" y="5372100"/>
          <p14:tracePt t="3161" x="6343650" y="4914900"/>
          <p14:tracePt t="3178" x="5962650" y="4619625"/>
          <p14:tracePt t="3178" x="5800725" y="4505325"/>
          <p14:tracePt t="3195" x="5524500" y="4295775"/>
          <p14:tracePt t="3212" x="5248275" y="4057650"/>
          <p14:tracePt t="3228" x="5133975" y="3952875"/>
          <p14:tracePt t="3245" x="5105400" y="3933825"/>
          <p14:tracePt t="3263" x="5086350" y="3924300"/>
          <p14:tracePt t="3496" x="5076825" y="3924300"/>
          <p14:tracePt t="3500" x="5057775" y="3905250"/>
          <p14:tracePt t="3504" x="4981575" y="3819525"/>
          <p14:tracePt t="3511" x="4524375" y="3476625"/>
          <p14:tracePt t="3528" x="4067175" y="3248025"/>
          <p14:tracePt t="3545" x="3543300" y="3009900"/>
          <p14:tracePt t="3562" x="3343275" y="2905125"/>
          <p14:tracePt t="3578" x="3190875" y="2828925"/>
          <p14:tracePt t="3595" x="3162300" y="2819400"/>
          <p14:tracePt t="3612" x="3152775" y="2809875"/>
          <p14:tracePt t="3628" x="3143250" y="2809875"/>
          <p14:tracePt t="3785" x="3143250" y="2800350"/>
          <p14:tracePt t="4281" x="3143250" y="2809875"/>
          <p14:tracePt t="4297" x="3143250" y="2819400"/>
          <p14:tracePt t="4309" x="3143250" y="2828925"/>
          <p14:tracePt t="4322" x="3143250" y="2838450"/>
          <p14:tracePt t="4343" x="3143250" y="2847975"/>
          <p14:tracePt t="4380" x="3143250" y="2857500"/>
          <p14:tracePt t="4393" x="3143250" y="2867025"/>
          <p14:tracePt t="4400" x="3143250" y="2876550"/>
          <p14:tracePt t="4411" x="3143250" y="2895600"/>
          <p14:tracePt t="4412" x="3124200" y="2952750"/>
          <p14:tracePt t="4428" x="3076575" y="3067050"/>
          <p14:tracePt t="4444" x="3000375" y="3257550"/>
          <p14:tracePt t="4461" x="2952750" y="3390900"/>
          <p14:tracePt t="4478" x="2886075" y="3562350"/>
          <p14:tracePt t="4494" x="2847975" y="3638550"/>
          <p14:tracePt t="4511" x="2828925" y="3676650"/>
          <p14:tracePt t="4528" x="2800350" y="3714750"/>
          <p14:tracePt t="4545" x="2790825" y="3743325"/>
          <p14:tracePt t="4579" x="2790825" y="3752850"/>
          <p14:tracePt t="4894" x="2781300" y="3752850"/>
          <p14:tracePt t="4938" x="2781300" y="3762375"/>
          <p14:tracePt t="4950" x="2771775" y="3771900"/>
          <p14:tracePt t="4955" x="2762250" y="3800475"/>
          <p14:tracePt t="4962" x="2705100" y="3895725"/>
          <p14:tracePt t="4979" x="2647950" y="4057650"/>
          <p14:tracePt t="4995" x="2581275" y="4171950"/>
          <p14:tracePt t="5013" x="2562225" y="4238625"/>
          <p14:tracePt t="5029" x="2533650" y="4286250"/>
          <p14:tracePt t="5045" x="2524125" y="4324350"/>
          <p14:tracePt t="5062" x="2524125" y="4343400"/>
          <p14:tracePt t="5078" x="2514600" y="4362450"/>
          <p14:tracePt t="5095" x="2505075" y="4371975"/>
          <p14:tracePt t="5112" x="2505075" y="4381500"/>
          <p14:tracePt t="5128" x="2505075" y="4391025"/>
          <p14:tracePt t="5145" x="2495550" y="4391025"/>
          <p14:tracePt t="5247" x="2495550" y="4400550"/>
          <p14:tracePt t="5288" x="2495550" y="4410075"/>
          <p14:tracePt t="5300" x="2476500" y="4419600"/>
          <p14:tracePt t="5314" x="2466975" y="4419600"/>
          <p14:tracePt t="5314" x="2466975" y="4429125"/>
          <p14:tracePt t="5328" x="2457450" y="4438650"/>
          <p14:tracePt t="5345" x="2447925" y="4457700"/>
          <p14:tracePt t="5362" x="2438400" y="4457700"/>
          <p14:tracePt t="5378" x="2419350" y="4467225"/>
          <p14:tracePt t="5395" x="2400300" y="4467225"/>
          <p14:tracePt t="5412" x="2371725" y="4476750"/>
          <p14:tracePt t="5429" x="2352675" y="4476750"/>
          <p14:tracePt t="5445" x="2324100" y="4486275"/>
          <p14:tracePt t="5462" x="2286000" y="4495800"/>
          <p14:tracePt t="5478" x="2257425" y="4505325"/>
          <p14:tracePt t="5495" x="2219325" y="4505325"/>
          <p14:tracePt t="5512" x="2181225" y="4505325"/>
          <p14:tracePt t="5528" x="2162175" y="4505325"/>
          <p14:tracePt t="5545" x="2152650" y="4505325"/>
          <p14:tracePt t="5545" x="2133600" y="4505325"/>
          <p14:tracePt t="5562" x="2105025" y="4505325"/>
          <p14:tracePt t="5578" x="2085975" y="4505325"/>
          <p14:tracePt t="5595" x="2057400" y="4505325"/>
          <p14:tracePt t="5612" x="2038350" y="4505325"/>
          <p14:tracePt t="5628" x="2019300" y="4495800"/>
          <p14:tracePt t="5645" x="1990725" y="4486275"/>
          <p14:tracePt t="5662" x="1971675" y="4486275"/>
          <p14:tracePt t="5678" x="1962150" y="4486275"/>
          <p14:tracePt t="5695" x="1933575" y="4476750"/>
          <p14:tracePt t="5712" x="1924050" y="4457700"/>
          <p14:tracePt t="5728" x="1905000" y="4448175"/>
          <p14:tracePt t="5745" x="1895475" y="4429125"/>
          <p14:tracePt t="5762" x="1876425" y="4419600"/>
          <p14:tracePt t="5778" x="1866900" y="4400550"/>
          <p14:tracePt t="5795" x="1866900" y="4391025"/>
          <p14:tracePt t="5812" x="1866900" y="4381500"/>
          <p14:tracePt t="5828" x="1866900" y="4362450"/>
          <p14:tracePt t="5845" x="1866900" y="4352925"/>
          <p14:tracePt t="5862" x="1866900" y="4343400"/>
          <p14:tracePt t="5878" x="1866900" y="4333875"/>
          <p14:tracePt t="5895" x="1866900" y="4324350"/>
          <p14:tracePt t="5912" x="1876425" y="4305300"/>
          <p14:tracePt t="5929" x="1895475" y="4295775"/>
          <p14:tracePt t="5945" x="1924050" y="4286250"/>
          <p14:tracePt t="5961" x="1990725" y="4257675"/>
          <p14:tracePt t="5978" x="2057400" y="4210050"/>
          <p14:tracePt t="5995" x="2105025" y="4191000"/>
          <p14:tracePt t="6012" x="2181225" y="4162425"/>
          <p14:tracePt t="6028" x="2238375" y="4143375"/>
          <p14:tracePt t="6045" x="2276475" y="4133850"/>
          <p14:tracePt t="6061" x="2305050" y="4133850"/>
          <p14:tracePt t="6078" x="2362200" y="4133850"/>
          <p14:tracePt t="6095" x="2419350" y="4133850"/>
          <p14:tracePt t="6112" x="2466975" y="4133850"/>
          <p14:tracePt t="6128" x="2505075" y="4133850"/>
          <p14:tracePt t="6145" x="2524125" y="4133850"/>
          <p14:tracePt t="6161" x="2552700" y="4133850"/>
          <p14:tracePt t="6178" x="2590800" y="4133850"/>
          <p14:tracePt t="6196" x="2609850" y="4143375"/>
          <p14:tracePt t="6212" x="2647950" y="4152900"/>
          <p14:tracePt t="6229" x="2686050" y="4162425"/>
          <p14:tracePt t="6246" x="2705100" y="4171950"/>
          <p14:tracePt t="6262" x="2752725" y="4191000"/>
          <p14:tracePt t="6279" x="2819400" y="4210050"/>
          <p14:tracePt t="6296" x="2847975" y="4219575"/>
          <p14:tracePt t="6312" x="2895600" y="4248150"/>
          <p14:tracePt t="6329" x="2924175" y="4276725"/>
          <p14:tracePt t="6346" x="2971800" y="4305300"/>
          <p14:tracePt t="6362" x="3038475" y="4352925"/>
          <p14:tracePt t="6379" x="3076575" y="4391025"/>
          <p14:tracePt t="6396" x="3105150" y="4429125"/>
          <p14:tracePt t="6412" x="3133725" y="4476750"/>
          <p14:tracePt t="6429" x="3171825" y="4514850"/>
          <p14:tracePt t="6447" x="3200400" y="4543425"/>
          <p14:tracePt t="6463" x="3209925" y="4562475"/>
          <p14:tracePt t="6479" x="3228975" y="4591050"/>
          <p14:tracePt t="6495" x="3228975" y="4610100"/>
          <p14:tracePt t="6512" x="3238500" y="4619625"/>
          <p14:tracePt t="6529" x="3238500" y="4648200"/>
          <p14:tracePt t="6545" x="3238500" y="4657725"/>
          <p14:tracePt t="6562" x="3238500" y="4667250"/>
          <p14:tracePt t="6579" x="3238500" y="4686300"/>
          <p14:tracePt t="6618" x="3238500" y="4695825"/>
          <p14:tracePt t="6643" x="3238500" y="4705350"/>
          <p14:tracePt t="6656" x="3238500" y="4714875"/>
          <p14:tracePt t="6679" x="3238500" y="4724400"/>
          <p14:tracePt t="6692" x="3238500" y="4733925"/>
          <p14:tracePt t="6701" x="3238500" y="4743450"/>
          <p14:tracePt t="6702" x="3228975" y="4743450"/>
          <p14:tracePt t="6712" x="3228975" y="4752975"/>
          <p14:tracePt t="6729" x="3209925" y="4762500"/>
          <p14:tracePt t="6746" x="3200400" y="4772025"/>
          <p14:tracePt t="6762" x="3190875" y="4772025"/>
          <p14:tracePt t="6779" x="3181350" y="4781550"/>
          <p14:tracePt t="6796" x="3171825" y="4781550"/>
          <p14:tracePt t="6812" x="3152775" y="4791075"/>
          <p14:tracePt t="6829" x="3124200" y="4800600"/>
          <p14:tracePt t="6846" x="3057525" y="4819650"/>
          <p14:tracePt t="6862" x="3019425" y="4829175"/>
          <p14:tracePt t="6879" x="2981325" y="4838700"/>
          <p14:tracePt t="6896" x="2933700" y="4857750"/>
          <p14:tracePt t="6920" x="2867025" y="4857750"/>
          <p14:tracePt t="6928" x="2790825" y="4857750"/>
          <p14:tracePt t="6945" x="2752725" y="4857750"/>
          <p14:tracePt t="6961" x="2686050" y="4857750"/>
          <p14:tracePt t="6978" x="2514600" y="4829175"/>
          <p14:tracePt t="6995" x="2438400" y="4810125"/>
          <p14:tracePt t="7012" x="2276475" y="4772025"/>
          <p14:tracePt t="7029" x="2095500" y="4714875"/>
          <p14:tracePt t="7046" x="1971675" y="4667250"/>
          <p14:tracePt t="7062" x="1866900" y="4610100"/>
          <p14:tracePt t="7079" x="1828800" y="4581525"/>
          <p14:tracePt t="7095" x="1809750" y="4552950"/>
          <p14:tracePt t="7112" x="1809750" y="4495800"/>
          <p14:tracePt t="7129" x="1809750" y="4438650"/>
          <p14:tracePt t="7145" x="1819275" y="4410075"/>
          <p14:tracePt t="7162" x="1857375" y="4343400"/>
          <p14:tracePt t="7179" x="1924050" y="4286250"/>
          <p14:tracePt t="7195" x="1962150" y="4257675"/>
          <p14:tracePt t="7212" x="2000250" y="4229100"/>
          <p14:tracePt t="7229" x="2085975" y="4200525"/>
          <p14:tracePt t="7245" x="2124075" y="4200525"/>
          <p14:tracePt t="7262" x="2266950" y="4229100"/>
          <p14:tracePt t="7279" x="2400300" y="4324350"/>
          <p14:tracePt t="7295" x="2447925" y="4362450"/>
          <p14:tracePt t="7312" x="2505075" y="4429125"/>
          <p14:tracePt t="7329" x="2552700" y="4476750"/>
          <p14:tracePt t="7345" x="2571750" y="4524375"/>
          <p14:tracePt t="7362" x="2590800" y="4552950"/>
          <p14:tracePt t="7362" x="2600325" y="4572000"/>
          <p14:tracePt t="7379" x="2609850" y="4600575"/>
          <p14:tracePt t="7395" x="2619375" y="4619625"/>
          <p14:tracePt t="7412" x="2628900" y="4638675"/>
          <p14:tracePt t="7461" x="2628900" y="4648200"/>
          <p14:tracePt t="9556" x="2619375" y="4648200"/>
          <p14:tracePt t="9565" x="2609850" y="4648200"/>
          <p14:tracePt t="9569" x="2590800" y="4648200"/>
          <p14:tracePt t="9577" x="2505075" y="4657725"/>
          <p14:tracePt t="9593" x="2314575" y="4657725"/>
          <p14:tracePt t="9610" x="2152650" y="4648200"/>
          <p14:tracePt t="9627" x="2009775" y="4629150"/>
          <p14:tracePt t="9643" x="1905000" y="4629150"/>
          <p14:tracePt t="9660" x="1828800" y="4629150"/>
          <p14:tracePt t="9677" x="1733550" y="4629150"/>
          <p14:tracePt t="9693" x="1628775" y="4629150"/>
          <p14:tracePt t="9710" x="1609725" y="4629150"/>
          <p14:tracePt t="9727" x="1571625" y="4629150"/>
          <p14:tracePt t="9744" x="1543050" y="4629150"/>
          <p14:tracePt t="9760" x="1533525" y="4619625"/>
          <p14:tracePt t="9777" x="1514475" y="4610100"/>
          <p14:tracePt t="9793" x="1495425" y="4600575"/>
          <p14:tracePt t="9810" x="1485900" y="4600575"/>
          <p14:tracePt t="9857" x="1476375" y="4600575"/>
          <p14:tracePt t="9867" x="1476375" y="4591050"/>
          <p14:tracePt t="9882" x="1476375" y="4581525"/>
          <p14:tracePt t="9885" x="1466850" y="4581525"/>
          <p14:tracePt t="9893" x="1457325" y="4572000"/>
          <p14:tracePt t="9910" x="1457325" y="4562475"/>
          <p14:tracePt t="9926" x="1457325" y="4552950"/>
          <p14:tracePt t="9961" x="1447800" y="4543425"/>
          <p14:tracePt t="9961" x="1447800" y="4533900"/>
          <p14:tracePt t="9976" x="1457325" y="4505325"/>
          <p14:tracePt t="9994" x="1476375" y="4486275"/>
          <p14:tracePt t="10010" x="1514475" y="4457700"/>
          <p14:tracePt t="10026" x="1571625" y="4429125"/>
          <p14:tracePt t="10043" x="1600200" y="4410075"/>
          <p14:tracePt t="10043" x="1609725" y="4410075"/>
          <p14:tracePt t="10060" x="1619250" y="4400550"/>
          <p14:tracePt t="10076" x="1638300" y="4400550"/>
          <p14:tracePt t="10093" x="1685925" y="4391025"/>
          <p14:tracePt t="10110" x="1724025" y="4381500"/>
          <p14:tracePt t="10126" x="1800225" y="4371975"/>
          <p14:tracePt t="10143" x="1828800" y="4371975"/>
          <p14:tracePt t="10160" x="1847850" y="4371975"/>
          <p14:tracePt t="10177" x="1895475" y="4362450"/>
          <p14:tracePt t="10193" x="1914525" y="4352925"/>
          <p14:tracePt t="10210" x="1952625" y="4352925"/>
          <p14:tracePt t="10227" x="1990725" y="4343400"/>
          <p14:tracePt t="10243" x="2038350" y="4333875"/>
          <p14:tracePt t="10260" x="2143125" y="4333875"/>
          <p14:tracePt t="10276" x="2219325" y="4333875"/>
          <p14:tracePt t="10293" x="2257425" y="4333875"/>
          <p14:tracePt t="10310" x="2295525" y="4333875"/>
          <p14:tracePt t="10326" x="2333625" y="4333875"/>
          <p14:tracePt t="10343" x="2352675" y="4333875"/>
          <p14:tracePt t="10360" x="2390775" y="4333875"/>
          <p14:tracePt t="10377" x="2438400" y="4343400"/>
          <p14:tracePt t="10393" x="2466975" y="4362450"/>
          <p14:tracePt t="10409" x="2533650" y="4400550"/>
          <p14:tracePt t="10426" x="2581275" y="4419600"/>
          <p14:tracePt t="10443" x="2600325" y="4419600"/>
          <p14:tracePt t="10460" x="2619375" y="4438650"/>
          <p14:tracePt t="10460" x="2628900" y="4438650"/>
          <p14:tracePt t="10478" x="2638425" y="4448175"/>
          <p14:tracePt t="10493" x="2657475" y="4457700"/>
          <p14:tracePt t="10510" x="2686050" y="4486275"/>
          <p14:tracePt t="10526" x="2733675" y="4505325"/>
          <p14:tracePt t="10543" x="2762250" y="4533900"/>
          <p14:tracePt t="10559" x="2809875" y="4581525"/>
          <p14:tracePt t="10577" x="2828925" y="4600575"/>
          <p14:tracePt t="10593" x="2838450" y="4610100"/>
          <p14:tracePt t="10609" x="2876550" y="4638675"/>
          <p14:tracePt t="10626" x="2886075" y="4648200"/>
          <p14:tracePt t="10643" x="2895600" y="4667250"/>
          <p14:tracePt t="10660" x="2933700" y="4705350"/>
          <p14:tracePt t="10676" x="2943225" y="4724400"/>
          <p14:tracePt t="10693" x="2962275" y="4733925"/>
          <p14:tracePt t="10710" x="2971800" y="4752975"/>
          <p14:tracePt t="10726" x="2971800" y="4762500"/>
          <p14:tracePt t="10743" x="2981325" y="4762500"/>
          <p14:tracePt t="10760" x="2981325" y="4772025"/>
          <p14:tracePt t="10776" x="2981325" y="4781550"/>
          <p14:tracePt t="10793" x="2981325" y="4791075"/>
          <p14:tracePt t="10810" x="2981325" y="4819650"/>
          <p14:tracePt t="10826" x="2981325" y="4829175"/>
          <p14:tracePt t="10843" x="2981325" y="4867275"/>
          <p14:tracePt t="10860" x="2981325" y="4876800"/>
          <p14:tracePt t="10875" x="2981325" y="4905375"/>
          <p14:tracePt t="10892" x="2981325" y="4914900"/>
          <p14:tracePt t="10909" x="2971800" y="4953000"/>
          <p14:tracePt t="10946" x="2971800" y="4962525"/>
          <p14:tracePt t="10959" x="2952750" y="4981575"/>
          <p14:tracePt t="10975" x="2933700" y="5010150"/>
          <p14:tracePt t="10975" x="2924175" y="5019675"/>
          <p14:tracePt t="10994" x="2914650" y="5038725"/>
          <p14:tracePt t="11009" x="2895600" y="5067300"/>
          <p14:tracePt t="11026" x="2876550" y="5067300"/>
          <p14:tracePt t="11043" x="2867025" y="5076825"/>
          <p14:tracePt t="11060" x="2857500" y="5086350"/>
          <p14:tracePt t="11076" x="2847975" y="5086350"/>
          <p14:tracePt t="11093" x="2828925" y="5095875"/>
          <p14:tracePt t="11109" x="2781300" y="5095875"/>
          <p14:tracePt t="11126" x="2762250" y="5095875"/>
          <p14:tracePt t="11143" x="2714625" y="5086350"/>
          <p14:tracePt t="11159" x="2695575" y="5076825"/>
          <p14:tracePt t="11176" x="2686050" y="5076825"/>
          <p14:tracePt t="11193" x="2667000" y="5076825"/>
          <p14:tracePt t="11210" x="2638425" y="5067300"/>
          <p14:tracePt t="11226" x="2571750" y="5038725"/>
          <p14:tracePt t="11243" x="2505075" y="5010150"/>
          <p14:tracePt t="11259" x="2457450" y="4981575"/>
          <p14:tracePt t="11276" x="2381250" y="4943475"/>
          <p14:tracePt t="11293" x="2324100" y="4876800"/>
          <p14:tracePt t="11309" x="2295525" y="4848225"/>
          <p14:tracePt t="11326" x="2266950" y="4800600"/>
          <p14:tracePt t="11343" x="2238375" y="4752975"/>
          <p14:tracePt t="11359" x="2190750" y="4686300"/>
          <p14:tracePt t="11376" x="2162175" y="4638675"/>
          <p14:tracePt t="11393" x="2152650" y="4610100"/>
          <p14:tracePt t="11409" x="2133600" y="4581525"/>
          <p14:tracePt t="11426" x="2133600" y="4533900"/>
          <p14:tracePt t="11443" x="2133600" y="4505325"/>
          <p14:tracePt t="11459" x="2143125" y="4457700"/>
          <p14:tracePt t="11476" x="2152650" y="4438650"/>
          <p14:tracePt t="11493" x="2162175" y="4429125"/>
          <p14:tracePt t="11509" x="2181225" y="4410075"/>
          <p14:tracePt t="11526" x="2200275" y="4381500"/>
          <p14:tracePt t="11543" x="2219325" y="4371975"/>
          <p14:tracePt t="11559" x="2228850" y="4362450"/>
          <p14:tracePt t="11576" x="2266950" y="4352925"/>
          <p14:tracePt t="11592" x="2295525" y="4343400"/>
          <p14:tracePt t="11609" x="2305050" y="4343400"/>
          <p14:tracePt t="11626" x="2324100" y="4333875"/>
          <p14:tracePt t="11642" x="2333625" y="4333875"/>
          <p14:tracePt t="11659" x="2343150" y="4333875"/>
          <p14:tracePt t="11676" x="2362200" y="4333875"/>
          <p14:tracePt t="11692" x="2371725" y="4343400"/>
          <p14:tracePt t="11709" x="2381250" y="4352925"/>
          <p14:tracePt t="11726" x="2390775" y="4381500"/>
          <p14:tracePt t="11742" x="2409825" y="4410075"/>
          <p14:tracePt t="11759" x="2419350" y="4429125"/>
          <p14:tracePt t="11776" x="2419350" y="4438650"/>
          <p14:tracePt t="11792" x="2419350" y="4448175"/>
          <p14:tracePt t="11864" x="2419350" y="4457700"/>
          <p14:tracePt t="11945" x="2419350" y="4467225"/>
          <p14:tracePt t="12160" x="2428875" y="4467225"/>
          <p14:tracePt t="12763" x="2419350" y="4467225"/>
          <p14:tracePt t="12788" x="2409825" y="4467225"/>
          <p14:tracePt t="12798" x="2390775" y="4467225"/>
          <p14:tracePt t="12806" x="2381250" y="4467225"/>
          <p14:tracePt t="12811" x="2352675" y="4457700"/>
          <p14:tracePt t="12825" x="2333625" y="4457700"/>
          <p14:tracePt t="12842" x="2324100" y="4457700"/>
          <p14:tracePt t="12859" x="2324100" y="4448175"/>
          <p14:tracePt t="12875" x="2314575" y="4438650"/>
          <p14:tracePt t="12892" x="2314575" y="4429125"/>
          <p14:tracePt t="12909" x="2305050" y="4419600"/>
          <p14:tracePt t="12967" x="2305050" y="4410075"/>
          <p14:tracePt t="12982" x="2305050" y="4400550"/>
          <p14:tracePt t="12995" x="2314575" y="4391025"/>
          <p14:tracePt t="13008" x="2324100" y="4391025"/>
          <p14:tracePt t="13009" x="2352675" y="4381500"/>
          <p14:tracePt t="13025" x="2381250" y="4381500"/>
          <p14:tracePt t="13042" x="2390775" y="4381500"/>
          <p14:tracePt t="13058" x="2400300" y="4381500"/>
          <p14:tracePt t="13075" x="2419350" y="4381500"/>
          <p14:tracePt t="13092" x="2428875" y="4371975"/>
          <p14:tracePt t="13109" x="2438400" y="4371975"/>
          <p14:tracePt t="13125" x="2447925" y="4371975"/>
          <p14:tracePt t="13142" x="2476500" y="4371975"/>
          <p14:tracePt t="13159" x="2495550" y="4371975"/>
          <p14:tracePt t="13175" x="2514600" y="4371975"/>
          <p14:tracePt t="13191" x="2524125" y="4381500"/>
          <p14:tracePt t="13208" x="2533650" y="4381500"/>
          <p14:tracePt t="13225" x="2552700" y="4400550"/>
          <p14:tracePt t="13242" x="2571750" y="4419600"/>
          <p14:tracePt t="13258" x="2590800" y="4438650"/>
          <p14:tracePt t="13275" x="2619375" y="4467225"/>
          <p14:tracePt t="13292" x="2638425" y="4495800"/>
          <p14:tracePt t="13308" x="2667000" y="4533900"/>
          <p14:tracePt t="13325" x="2686050" y="4581525"/>
          <p14:tracePt t="13342" x="2695575" y="4629150"/>
          <p14:tracePt t="13358" x="2695575" y="4657725"/>
          <p14:tracePt t="13375" x="2705100" y="4676775"/>
          <p14:tracePt t="13392" x="2705100" y="4724400"/>
          <p14:tracePt t="13408" x="2705100" y="4752975"/>
          <p14:tracePt t="13425" x="2705100" y="4791075"/>
          <p14:tracePt t="13442" x="2686050" y="4819650"/>
          <p14:tracePt t="13458" x="2686050" y="4829175"/>
          <p14:tracePt t="13475" x="2657475" y="4857750"/>
          <p14:tracePt t="13492" x="2628900" y="4876800"/>
          <p14:tracePt t="13508" x="2600325" y="4886325"/>
          <p14:tracePt t="13525" x="2562225" y="4914900"/>
          <p14:tracePt t="13542" x="2495550" y="4943475"/>
          <p14:tracePt t="13558" x="2457450" y="4953000"/>
          <p14:tracePt t="13575" x="2390775" y="4953000"/>
          <p14:tracePt t="13575" x="2381250" y="4953000"/>
          <p14:tracePt t="13592" x="2352675" y="4953000"/>
          <p14:tracePt t="13608" x="2333625" y="4953000"/>
          <p14:tracePt t="13642" x="2324100" y="4953000"/>
          <p14:tracePt t="13643" x="2314575" y="4943475"/>
          <p14:tracePt t="13687" x="2305050" y="4943475"/>
          <p14:tracePt t="13691" x="2305050" y="4933950"/>
          <p14:tracePt t="13700" x="2295525" y="4914900"/>
          <p14:tracePt t="13708" x="2286000" y="4905375"/>
          <p14:tracePt t="13725" x="2276475" y="4876800"/>
          <p14:tracePt t="13742" x="2276475" y="4867275"/>
          <p14:tracePt t="13758" x="2266950" y="4848225"/>
          <p14:tracePt t="13775" x="2257425" y="4829175"/>
          <p14:tracePt t="13791" x="2257425" y="4819650"/>
          <p14:tracePt t="13808" x="2257425" y="4810125"/>
          <p14:tracePt t="13825" x="2247900" y="4810125"/>
          <p14:tracePt t="13841" x="2247900" y="4800600"/>
          <p14:tracePt t="13858" x="2247900" y="4791075"/>
          <p14:tracePt t="13875" x="2247900" y="4781550"/>
          <p14:tracePt t="13935" x="2247900" y="4772025"/>
          <p14:tracePt t="14710" x="2238375" y="4772025"/>
          <p14:tracePt t="14809" x="2228850" y="4772025"/>
          <p14:tracePt t="14893" x="2219325" y="4781550"/>
          <p14:tracePt t="15281" x="2209800" y="4781550"/>
          <p14:tracePt t="15326" x="2209800" y="4791075"/>
          <p14:tracePt t="15336" x="2209800" y="4800600"/>
          <p14:tracePt t="15350" x="2209800" y="4810125"/>
          <p14:tracePt t="15361" x="2209800" y="4819650"/>
          <p14:tracePt t="15365" x="2190750" y="4829175"/>
          <p14:tracePt t="15374" x="2171700" y="4848225"/>
          <p14:tracePt t="15390" x="2152650" y="4857750"/>
          <p14:tracePt t="15407" x="2143125" y="4857750"/>
          <p14:tracePt t="15424" x="2133600" y="4857750"/>
          <p14:tracePt t="15441" x="2124075" y="4857750"/>
          <p14:tracePt t="15511" x="2114550" y="4857750"/>
          <p14:tracePt t="15576" x="2114550" y="4867275"/>
          <p14:tracePt t="15585" x="2124075" y="4876800"/>
          <p14:tracePt t="15596" x="2152650" y="4905375"/>
          <p14:tracePt t="15596" x="2257425" y="4953000"/>
          <p14:tracePt t="15607" x="2409825" y="5086350"/>
          <p14:tracePt t="15624" x="2524125" y="5181600"/>
          <p14:tracePt t="15641" x="2647950" y="5286375"/>
          <p14:tracePt t="15657" x="2771775" y="5362575"/>
          <p14:tracePt t="15674" x="2886075" y="5429250"/>
          <p14:tracePt t="15674" x="2933700" y="5467350"/>
          <p14:tracePt t="15691" x="3009900" y="5505450"/>
          <p14:tracePt t="15707" x="3067050" y="5534025"/>
          <p14:tracePt t="15724" x="3076575" y="5543550"/>
          <p14:tracePt t="15764" x="3076575" y="5553075"/>
          <p14:tracePt t="15785" x="3086100" y="5553075"/>
          <p14:tracePt t="15920" x="3095625" y="5553075"/>
          <p14:tracePt t="15924" x="3105150" y="5553075"/>
          <p14:tracePt t="15940" x="3124200" y="5562600"/>
          <p14:tracePt t="15941" x="3162300" y="5581650"/>
          <p14:tracePt t="15957" x="3228975" y="5591175"/>
          <p14:tracePt t="15974" x="3333750" y="5591175"/>
          <p14:tracePt t="15991" x="3429000" y="5591175"/>
          <p14:tracePt t="16008" x="3467100" y="5591175"/>
          <p14:tracePt t="16024" x="3524250" y="5591175"/>
          <p14:tracePt t="16040" x="3543300" y="5591175"/>
          <p14:tracePt t="16058" x="3552825" y="5591175"/>
          <p14:tracePt t="16118" x="3552825" y="5581650"/>
          <p14:tracePt t="16316" x="3552825" y="5572125"/>
          <p14:tracePt t="20888" x="3552825" y="5562600"/>
          <p14:tracePt t="20901" x="3552825" y="5553075"/>
          <p14:tracePt t="20905" x="3552825" y="5543550"/>
          <p14:tracePt t="20911" x="3543300" y="5534025"/>
          <p14:tracePt t="20923" x="3514725" y="5457825"/>
          <p14:tracePt t="20940" x="3486150" y="5391150"/>
          <p14:tracePt t="20956" x="3448050" y="5286375"/>
          <p14:tracePt t="20973" x="3419475" y="5200650"/>
          <p14:tracePt t="20990" x="3400425" y="5162550"/>
          <p14:tracePt t="21006" x="3400425" y="5124450"/>
          <p14:tracePt t="21023" x="3400425" y="5095875"/>
          <p14:tracePt t="21087" x="3400425" y="5086350"/>
          <p14:tracePt t="21107" x="3400425" y="5076825"/>
          <p14:tracePt t="21191" x="3400425" y="5067300"/>
          <p14:tracePt t="21203" x="3400425" y="5057775"/>
          <p14:tracePt t="21212" x="3400425" y="5048250"/>
          <p14:tracePt t="21216" x="3400425" y="5038725"/>
          <p14:tracePt t="21222" x="3381375" y="5010150"/>
          <p14:tracePt t="21239" x="3371850" y="4972050"/>
          <p14:tracePt t="21256" x="3362325" y="4933950"/>
          <p14:tracePt t="21273" x="3352800" y="4895850"/>
          <p14:tracePt t="21289" x="3343275" y="4876800"/>
          <p14:tracePt t="21306" x="3343275" y="4867275"/>
          <p14:tracePt t="21323" x="3343275" y="4857750"/>
          <p14:tracePt t="21423" x="3343275" y="4848225"/>
          <p14:tracePt t="21438" x="3343275" y="4838700"/>
          <p14:tracePt t="22193" x="3324225" y="4838700"/>
          <p14:tracePt t="22199" x="3305175" y="4819650"/>
          <p14:tracePt t="22204" x="3238500" y="4791075"/>
          <p14:tracePt t="22212" x="3067050" y="4676775"/>
          <p14:tracePt t="22222" x="2781300" y="4562475"/>
          <p14:tracePt t="22239" x="2619375" y="4495800"/>
          <p14:tracePt t="22256" x="2552700" y="4476750"/>
          <p14:tracePt t="22272" x="2505075" y="4457700"/>
          <p14:tracePt t="22289" x="2486025" y="4457700"/>
          <p14:tracePt t="22305" x="2476500" y="4457700"/>
          <p14:tracePt t="22322" x="2438400" y="4457700"/>
          <p14:tracePt t="22339" x="2400300" y="4467225"/>
          <p14:tracePt t="22355" x="2371725" y="4467225"/>
          <p14:tracePt t="22372" x="2324100" y="4476750"/>
          <p14:tracePt t="22389" x="2295525" y="4486275"/>
          <p14:tracePt t="22406" x="2276475" y="4486275"/>
          <p14:tracePt t="22422" x="2257425" y="4486275"/>
          <p14:tracePt t="22439" x="2238375" y="4486275"/>
          <p14:tracePt t="22456" x="2219325" y="4486275"/>
          <p14:tracePt t="22472" x="2200275" y="4486275"/>
          <p14:tracePt t="22489" x="2181225" y="4486275"/>
          <p14:tracePt t="22547" x="2171700" y="4486275"/>
          <p14:tracePt t="22796" x="2162175" y="4486275"/>
          <p14:tracePt t="22813" x="2162175" y="4505325"/>
          <p14:tracePt t="22824" x="2162175" y="4514850"/>
          <p14:tracePt t="22833" x="2162175" y="4533900"/>
          <p14:tracePt t="22837" x="2171700" y="4543425"/>
          <p14:tracePt t="22844" x="2209800" y="4581525"/>
          <p14:tracePt t="22855" x="2314575" y="4619625"/>
          <p14:tracePt t="22872" x="2505075" y="4676775"/>
          <p14:tracePt t="22889" x="2800350" y="4772025"/>
          <p14:tracePt t="22905" x="3086100" y="4800600"/>
          <p14:tracePt t="22922" x="3181350" y="4810125"/>
          <p14:tracePt t="22939" x="3238500" y="4819650"/>
          <p14:tracePt t="22955" x="3267075" y="4819650"/>
          <p14:tracePt t="22972" x="3276600" y="4819650"/>
          <p14:tracePt t="22989" x="3295650" y="4819650"/>
          <p14:tracePt t="23005" x="3314700" y="4829175"/>
          <p14:tracePt t="23022" x="3324225" y="4829175"/>
          <p14:tracePt t="23039" x="3343275" y="4829175"/>
          <p14:tracePt t="23055" x="3362325" y="4829175"/>
          <p14:tracePt t="23072" x="3371850" y="4829175"/>
          <p14:tracePt t="23088" x="3381375" y="4829175"/>
          <p14:tracePt t="23105" x="3409950" y="4829175"/>
          <p14:tracePt t="23122" x="3467100" y="4829175"/>
          <p14:tracePt t="23139" x="3486150" y="4829175"/>
          <p14:tracePt t="23155" x="3524250" y="4829175"/>
          <p14:tracePt t="23172" x="3543300" y="4838700"/>
          <p14:tracePt t="23189" x="3552825" y="4838700"/>
          <p14:tracePt t="23234" x="3562350" y="4838700"/>
          <p14:tracePt t="23499" x="3562350" y="4848225"/>
          <p14:tracePt t="23508" x="3543300" y="4848225"/>
          <p14:tracePt t="23521" x="3543300" y="4857750"/>
          <p14:tracePt t="23522" x="3514725" y="4867275"/>
          <p14:tracePt t="23538" x="3495675" y="4876800"/>
          <p14:tracePt t="23555" x="3486150" y="4876800"/>
          <p14:tracePt t="23572" x="3476625" y="4886325"/>
          <p14:tracePt t="23588" x="3476625" y="4895850"/>
          <p14:tracePt t="23605" x="3467100" y="4895850"/>
          <p14:tracePt t="23785" x="3457575" y="4895850"/>
          <p14:tracePt t="24287" x="3448050" y="4895850"/>
          <p14:tracePt t="24347" x="3448050" y="4905375"/>
          <p14:tracePt t="24351" x="3438525" y="4905375"/>
          <p14:tracePt t="24361" x="3429000" y="4914900"/>
          <p14:tracePt t="24364" x="3429000" y="4943475"/>
          <p14:tracePt t="24372" x="3409950" y="4962525"/>
          <p14:tracePt t="24389" x="3409950" y="5000625"/>
          <p14:tracePt t="24406" x="3400425" y="5057775"/>
          <p14:tracePt t="24422" x="3381375" y="5086350"/>
          <p14:tracePt t="24439" x="3362325" y="5133975"/>
          <p14:tracePt t="24455" x="3333750" y="5181600"/>
          <p14:tracePt t="24473" x="3333750" y="5200650"/>
          <p14:tracePt t="24489" x="3295650" y="5238750"/>
          <p14:tracePt t="24505" x="3267075" y="5276850"/>
          <p14:tracePt t="24522" x="3248025" y="5295900"/>
          <p14:tracePt t="24522" x="3248025" y="5305425"/>
          <p14:tracePt t="24539" x="3228975" y="5334000"/>
          <p14:tracePt t="24555" x="3190875" y="5372100"/>
          <p14:tracePt t="24572" x="3143250" y="5410200"/>
          <p14:tracePt t="24589" x="3124200" y="5429250"/>
          <p14:tracePt t="24606" x="3105150" y="5448300"/>
          <p14:tracePt t="24622" x="3067050" y="5486400"/>
          <p14:tracePt t="24639" x="3038475" y="5505450"/>
          <p14:tracePt t="24655" x="2990850" y="5534025"/>
          <p14:tracePt t="24672" x="2952750" y="5543550"/>
          <p14:tracePt t="24689" x="2924175" y="5553075"/>
          <p14:tracePt t="24706" x="2867025" y="5572125"/>
          <p14:tracePt t="24722" x="2781300" y="5572125"/>
          <p14:tracePt t="24739" x="2705100" y="5581650"/>
          <p14:tracePt t="24755" x="2609850" y="5581650"/>
          <p14:tracePt t="24772" x="2400300" y="5562600"/>
          <p14:tracePt t="24789" x="2257425" y="5553075"/>
          <p14:tracePt t="24806" x="2085975" y="5514975"/>
          <p14:tracePt t="24822" x="1933575" y="5486400"/>
          <p14:tracePt t="24839" x="1838325" y="5448300"/>
          <p14:tracePt t="24856" x="1733550" y="5419725"/>
          <p14:tracePt t="24872" x="1647825" y="5391150"/>
          <p14:tracePt t="24888" x="1581150" y="5353050"/>
          <p14:tracePt t="24906" x="1524000" y="5324475"/>
          <p14:tracePt t="24922" x="1466850" y="5276850"/>
          <p14:tracePt t="24939" x="1428750" y="5257800"/>
          <p14:tracePt t="24955" x="1371600" y="5229225"/>
          <p14:tracePt t="24972" x="1323975" y="5200650"/>
          <p14:tracePt t="24989" x="1304925" y="5181600"/>
          <p14:tracePt t="25005" x="1266825" y="5153025"/>
          <p14:tracePt t="25022" x="1228725" y="5133975"/>
          <p14:tracePt t="25039" x="1209675" y="5124450"/>
          <p14:tracePt t="25055" x="1190625" y="5086350"/>
          <p14:tracePt t="25072" x="1171575" y="5076825"/>
          <p14:tracePt t="25088" x="1162050" y="5057775"/>
          <p14:tracePt t="25105" x="1143000" y="5019675"/>
          <p14:tracePt t="25122" x="1133475" y="4972050"/>
          <p14:tracePt t="25139" x="1133475" y="4905375"/>
          <p14:tracePt t="25155" x="1133475" y="4867275"/>
          <p14:tracePt t="25172" x="1133475" y="4829175"/>
          <p14:tracePt t="25189" x="1152525" y="4791075"/>
          <p14:tracePt t="25205" x="1152525" y="4772025"/>
          <p14:tracePt t="25222" x="1171575" y="4762500"/>
          <p14:tracePt t="25239" x="1209675" y="4743450"/>
          <p14:tracePt t="25255" x="1247775" y="4724400"/>
          <p14:tracePt t="25272" x="1295400" y="4695825"/>
          <p14:tracePt t="25289" x="1333500" y="4667250"/>
          <p14:tracePt t="25305" x="1362075" y="4648200"/>
          <p14:tracePt t="25322" x="1400175" y="4638675"/>
          <p14:tracePt t="25339" x="1419225" y="4638675"/>
          <p14:tracePt t="25355" x="1466850" y="4638675"/>
          <p14:tracePt t="25372" x="1524000" y="4667250"/>
          <p14:tracePt t="25389" x="1571625" y="4676775"/>
          <p14:tracePt t="25405" x="1600200" y="4714875"/>
          <p14:tracePt t="25422" x="1628775" y="4733925"/>
          <p14:tracePt t="25439" x="1638300" y="4752975"/>
          <p14:tracePt t="25456" x="1647825" y="4791075"/>
          <p14:tracePt t="25472" x="1666875" y="4829175"/>
          <p14:tracePt t="25488" x="1666875" y="4857750"/>
          <p14:tracePt t="25505" x="1666875" y="4876800"/>
          <p14:tracePt t="25563" x="1666875" y="4886325"/>
          <p14:tracePt t="25581" x="1676400" y="4886325"/>
          <p14:tracePt t="25703" x="1676400" y="4876800"/>
          <p14:tracePt t="25712" x="1666875" y="4876800"/>
          <p14:tracePt t="25728" x="1657350" y="4876800"/>
          <p14:tracePt t="25737" x="1657350" y="4867275"/>
          <p14:tracePt t="25755" x="1657350" y="4857750"/>
          <p14:tracePt t="25756" x="1647825" y="4848225"/>
          <p14:tracePt t="25772" x="1638300" y="4829175"/>
          <p14:tracePt t="25788" x="1619250" y="4819650"/>
          <p14:tracePt t="25805" x="1600200" y="4800600"/>
          <p14:tracePt t="25822" x="1590675" y="4791075"/>
          <p14:tracePt t="25838" x="1562100" y="4781550"/>
          <p14:tracePt t="25855" x="1552575" y="4772025"/>
          <p14:tracePt t="25872" x="1543050" y="4762500"/>
          <p14:tracePt t="25888" x="1524000" y="4762500"/>
          <p14:tracePt t="25905" x="1504950" y="4752975"/>
          <p14:tracePt t="25922" x="1485900" y="4752975"/>
          <p14:tracePt t="25938" x="1466850" y="4743450"/>
          <p14:tracePt t="25955" x="1457325" y="4743450"/>
          <p14:tracePt t="25972" x="1447800" y="4743450"/>
          <p14:tracePt t="25988" x="1438275" y="4743450"/>
          <p14:tracePt t="26005" x="1419225" y="4743450"/>
          <p14:tracePt t="26022" x="1400175" y="4752975"/>
          <p14:tracePt t="26038" x="1381125" y="4762500"/>
          <p14:tracePt t="26055" x="1343025" y="4772025"/>
          <p14:tracePt t="26072" x="1314450" y="4791075"/>
          <p14:tracePt t="26088" x="1295400" y="4819650"/>
          <p14:tracePt t="26105" x="1276350" y="4838700"/>
          <p14:tracePt t="26122" x="1238250" y="4876800"/>
          <p14:tracePt t="26138" x="1219200" y="4905375"/>
          <p14:tracePt t="26155" x="1190625" y="4933950"/>
          <p14:tracePt t="26171" x="1181100" y="4953000"/>
          <p14:tracePt t="26188" x="1181100" y="4962525"/>
          <p14:tracePt t="26205" x="1162050" y="5010150"/>
          <p14:tracePt t="26222" x="1162050" y="5057775"/>
          <p14:tracePt t="26238" x="1162050" y="5095875"/>
          <p14:tracePt t="26255" x="1162050" y="5143500"/>
          <p14:tracePt t="26272" x="1162050" y="5191125"/>
          <p14:tracePt t="26288" x="1171575" y="5257800"/>
          <p14:tracePt t="26305" x="1171575" y="5286375"/>
          <p14:tracePt t="26321" x="1200150" y="5334000"/>
          <p14:tracePt t="26338" x="1219200" y="5353050"/>
          <p14:tracePt t="26355" x="1257300" y="5362575"/>
          <p14:tracePt t="26371" x="1333500" y="5381625"/>
          <p14:tracePt t="26388" x="1457325" y="5410200"/>
          <p14:tracePt t="26405" x="1552575" y="5429250"/>
          <p14:tracePt t="26421" x="1666875" y="5467350"/>
          <p14:tracePt t="26438" x="1838325" y="5524500"/>
          <p14:tracePt t="26455" x="1933575" y="5572125"/>
          <p14:tracePt t="26471" x="2019300" y="5610225"/>
          <p14:tracePt t="26488" x="2238375" y="5657850"/>
          <p14:tracePt t="26505" x="2400300" y="5676900"/>
          <p14:tracePt t="26522" x="2609850" y="5686425"/>
          <p14:tracePt t="26538" x="2886075" y="5695950"/>
          <p14:tracePt t="26555" x="3171825" y="5705475"/>
          <p14:tracePt t="26572" x="3295650" y="5705475"/>
          <p14:tracePt t="26588" x="3429000" y="5676900"/>
          <p14:tracePt t="26604" x="3562350" y="5600700"/>
          <p14:tracePt t="26621" x="3648075" y="5505450"/>
          <p14:tracePt t="26638" x="3724275" y="5334000"/>
          <p14:tracePt t="26655" x="3800475" y="5172075"/>
          <p14:tracePt t="26671" x="3838575" y="5076825"/>
          <p14:tracePt t="26688" x="3867150" y="4943475"/>
          <p14:tracePt t="26705" x="3876675" y="4876800"/>
          <p14:tracePt t="26722" x="3886200" y="4838700"/>
          <p14:tracePt t="26738" x="3886200" y="4772025"/>
          <p14:tracePt t="26755" x="3886200" y="4724400"/>
          <p14:tracePt t="26771" x="3886200" y="4705350"/>
          <p14:tracePt t="26788" x="3886200" y="4695825"/>
          <p14:tracePt t="26804" x="3886200" y="4686300"/>
          <p14:tracePt t="26864" x="3876675" y="4686300"/>
          <p14:tracePt t="26889" x="3876675" y="4695825"/>
          <p14:tracePt t="26893" x="3857625" y="4705350"/>
          <p14:tracePt t="26899" x="3838575" y="4733925"/>
          <p14:tracePt t="26904" x="3705225" y="4953000"/>
          <p14:tracePt t="26921" x="3619500" y="5105400"/>
          <p14:tracePt t="26938" x="3524250" y="5343525"/>
          <p14:tracePt t="26955" x="3409950" y="5572125"/>
          <p14:tracePt t="26971" x="3295650" y="5743575"/>
          <p14:tracePt t="26988" x="3133725" y="5934075"/>
          <p14:tracePt t="26988" x="3067050" y="5981700"/>
          <p14:tracePt t="27005" x="2924175" y="6086475"/>
          <p14:tracePt t="27021" x="2762250" y="6172200"/>
          <p14:tracePt t="27038" x="2543175" y="6210300"/>
          <p14:tracePt t="27038" x="2457450" y="6219825"/>
          <p14:tracePt t="27055" x="2295525" y="6219825"/>
          <p14:tracePt t="27072" x="2076450" y="6191250"/>
          <p14:tracePt t="27088" x="1676400" y="6057900"/>
          <p14:tracePt t="27105" x="1495425" y="5972175"/>
          <p14:tracePt t="27121" x="1343025" y="5876925"/>
          <p14:tracePt t="27138" x="1162050" y="5715000"/>
          <p14:tracePt t="27155" x="1076325" y="5619750"/>
          <p14:tracePt t="27171" x="1019175" y="5534025"/>
          <p14:tracePt t="27188" x="962025" y="5400675"/>
          <p14:tracePt t="27205" x="942975" y="5334000"/>
          <p14:tracePt t="27221" x="942975" y="5248275"/>
          <p14:tracePt t="27238" x="962025" y="5124450"/>
          <p14:tracePt t="27254" x="1047750" y="4953000"/>
          <p14:tracePt t="27271" x="1114425" y="4848225"/>
          <p14:tracePt t="27287" x="1228725" y="4724400"/>
          <p14:tracePt t="27305" x="1333500" y="4648200"/>
          <p14:tracePt t="27321" x="1390650" y="4619625"/>
          <p14:tracePt t="27338" x="1447800" y="4581525"/>
          <p14:tracePt t="27354" x="1562100" y="4543425"/>
          <p14:tracePt t="27371" x="1647825" y="4524375"/>
          <p14:tracePt t="27388" x="1809750" y="4505325"/>
          <p14:tracePt t="27404" x="2095500" y="4505325"/>
          <p14:tracePt t="27421" x="2295525" y="4514850"/>
          <p14:tracePt t="27438" x="2600325" y="4619625"/>
          <p14:tracePt t="27454" x="2895600" y="4772025"/>
          <p14:tracePt t="27471" x="3028950" y="4857750"/>
          <p14:tracePt t="27488" x="3276600" y="5019675"/>
          <p14:tracePt t="27504" x="3400425" y="5229225"/>
          <p14:tracePt t="27521" x="3457575" y="5391150"/>
          <p14:tracePt t="27538" x="3495675" y="5562600"/>
          <p14:tracePt t="27555" x="3495675" y="5829300"/>
          <p14:tracePt t="27571" x="3457575" y="5943600"/>
          <p14:tracePt t="27588" x="3371850" y="6143625"/>
          <p14:tracePt t="27605" x="3219450" y="6286500"/>
          <p14:tracePt t="27621" x="3095625" y="6400800"/>
          <p14:tracePt t="27638" x="2895600" y="6477000"/>
          <p14:tracePt t="27655" x="2600325" y="6496050"/>
          <p14:tracePt t="27671" x="2286000" y="6477000"/>
          <p14:tracePt t="27688" x="2047875" y="6410325"/>
          <p14:tracePt t="27704" x="1733550" y="6276975"/>
          <p14:tracePt t="27721" x="1504950" y="6105525"/>
          <p14:tracePt t="27738" x="1343025" y="5915025"/>
          <p14:tracePt t="27755" x="1257300" y="5753100"/>
          <p14:tracePt t="27771" x="1209675" y="5629275"/>
          <p14:tracePt t="27788" x="1181100" y="5534025"/>
          <p14:tracePt t="27804" x="1171575" y="5476875"/>
          <p14:tracePt t="27821" x="1171575" y="5410200"/>
          <p14:tracePt t="27838" x="1171575" y="5353050"/>
          <p14:tracePt t="27854" x="1190625" y="5305425"/>
          <p14:tracePt t="27871" x="1247775" y="5219700"/>
          <p14:tracePt t="27887" x="1390650" y="5114925"/>
          <p14:tracePt t="27904" x="1543050" y="5000625"/>
          <p14:tracePt t="27921" x="1790700" y="4876800"/>
          <p14:tracePt t="27937" x="2114550" y="4752975"/>
          <p14:tracePt t="27955" x="2333625" y="4686300"/>
          <p14:tracePt t="27971" x="2771775" y="4648200"/>
          <p14:tracePt t="27987" x="2905125" y="4657725"/>
          <p14:tracePt t="28004" x="3086100" y="4762500"/>
          <p14:tracePt t="28021" x="3257550" y="4886325"/>
          <p14:tracePt t="28037" x="3495675" y="5105400"/>
          <p14:tracePt t="28054" x="3800475" y="5457825"/>
          <p14:tracePt t="28071" x="3914775" y="5638800"/>
          <p14:tracePt t="28087" x="3981450" y="5857875"/>
          <p14:tracePt t="28104" x="3990975" y="6105525"/>
          <p14:tracePt t="28121" x="3933825" y="6257925"/>
          <p14:tracePt t="28137" x="3762375" y="6486525"/>
          <p14:tracePt t="28154" x="3581400" y="6667500"/>
          <p14:tracePt t="28171" x="3457575" y="6743700"/>
          <p14:tracePt t="28188" x="3209925" y="6838950"/>
          <p14:tracePt t="28204" x="2867025" y="6829425"/>
          <p14:tracePt t="28221" x="2514600" y="6724650"/>
          <p14:tracePt t="28238" x="2314575" y="6610350"/>
          <p14:tracePt t="28254" x="2057400" y="6362700"/>
          <p14:tracePt t="28270" x="1876425" y="6019800"/>
          <p14:tracePt t="28287" x="1819275" y="5800725"/>
          <p14:tracePt t="28304" x="1809750" y="5448300"/>
          <p14:tracePt t="28321" x="1885950" y="5153025"/>
          <p14:tracePt t="28337" x="1971675" y="5000625"/>
          <p14:tracePt t="28354" x="2152650" y="4810125"/>
          <p14:tracePt t="28370" x="2400300" y="4619625"/>
          <p14:tracePt t="28387" x="2590800" y="4505325"/>
          <p14:tracePt t="28404" x="2867025" y="4410075"/>
          <p14:tracePt t="28420" x="3009900" y="4410075"/>
          <p14:tracePt t="28437" x="3105150" y="4410075"/>
          <p14:tracePt t="28454" x="3276600" y="4467225"/>
          <p14:tracePt t="28470" x="3467100" y="4676775"/>
          <p14:tracePt t="28487" x="3571875" y="4857750"/>
          <p14:tracePt t="28504" x="3686175" y="5153025"/>
          <p14:tracePt t="28520" x="3705225" y="5448300"/>
          <p14:tracePt t="28537" x="3648075" y="5648325"/>
          <p14:tracePt t="28554" x="3533775" y="5876925"/>
          <p14:tracePt t="28571" x="3324225" y="6076950"/>
          <p14:tracePt t="28587" x="3190875" y="6153150"/>
          <p14:tracePt t="28587" x="3133725" y="6181725"/>
          <p14:tracePt t="28604" x="2943225" y="6191250"/>
          <p14:tracePt t="28621" x="2590800" y="6086475"/>
          <p14:tracePt t="28637" x="2305050" y="5886450"/>
          <p14:tracePt t="28654" x="2152650" y="5695950"/>
          <p14:tracePt t="28670" x="2047875" y="5391150"/>
          <p14:tracePt t="28687" x="2047875" y="5172075"/>
          <p14:tracePt t="28704" x="2200275" y="4791075"/>
          <p14:tracePt t="28721" x="2314575" y="4638675"/>
          <p14:tracePt t="28737" x="2457450" y="4505325"/>
          <p14:tracePt t="28754" x="2571750" y="4476750"/>
          <p14:tracePt t="28771" x="2724150" y="4467225"/>
          <p14:tracePt t="28787" x="2952750" y="4524375"/>
          <p14:tracePt t="28804" x="3219450" y="4752975"/>
          <p14:tracePt t="28820" x="3362325" y="4924425"/>
          <p14:tracePt t="28837" x="3495675" y="5210175"/>
          <p14:tracePt t="28854" x="3514725" y="5495925"/>
          <p14:tracePt t="28870" x="3505200" y="5648325"/>
          <p14:tracePt t="28887" x="3419475" y="5791200"/>
          <p14:tracePt t="28904" x="3314700" y="5924550"/>
          <p14:tracePt t="28920" x="3238500" y="5953125"/>
          <p14:tracePt t="28937" x="3114675" y="5962650"/>
          <p14:tracePt t="28953" x="2847975" y="5848350"/>
          <p14:tracePt t="28970" x="2733675" y="5772150"/>
          <p14:tracePt t="28987" x="2647950" y="5667375"/>
          <p14:tracePt t="29003" x="2628900" y="5553075"/>
          <p14:tracePt t="29020" x="2628900" y="5495925"/>
          <p14:tracePt t="29038" x="2638425" y="5429250"/>
          <p14:tracePt t="29054" x="2781300" y="5334000"/>
          <p14:tracePt t="29070" x="2886075" y="5305425"/>
          <p14:tracePt t="29087" x="3000375" y="5295900"/>
          <p14:tracePt t="29104" x="3048000" y="5295900"/>
          <p14:tracePt t="29121" x="3067050" y="5295900"/>
          <p14:tracePt t="29570" x="3067050" y="5276850"/>
          <p14:tracePt t="29574" x="3057525" y="5219700"/>
          <p14:tracePt t="29580" x="3028950" y="5114925"/>
          <p14:tracePt t="29587" x="2809875" y="4543425"/>
          <p14:tracePt t="29603" x="2571750" y="4038600"/>
          <p14:tracePt t="29620" x="2266950" y="3343275"/>
          <p14:tracePt t="29637" x="2124075" y="2867025"/>
          <p14:tracePt t="29653" x="2105025" y="2657475"/>
          <p14:tracePt t="29670" x="2105025" y="2543175"/>
          <p14:tracePt t="29687" x="2124075" y="2505075"/>
          <p14:tracePt t="29703" x="2124075" y="2495550"/>
          <p14:tracePt t="29750" x="2133600" y="2495550"/>
          <p14:tracePt t="30046" x="2133600" y="2476500"/>
          <p14:tracePt t="31795" x="2133600" y="2466975"/>
          <p14:tracePt t="32781" x="2133600" y="2457450"/>
          <p14:tracePt t="32788" x="2133600" y="2447925"/>
          <p14:tracePt t="32792" x="2105025" y="2381250"/>
          <p14:tracePt t="32802" x="1971675" y="2124075"/>
          <p14:tracePt t="32818" x="1876425" y="1952625"/>
          <p14:tracePt t="32835" x="1752600" y="1714500"/>
          <p14:tracePt t="32852" x="1666875" y="1495425"/>
          <p14:tracePt t="32869" x="1619250" y="1343025"/>
          <p14:tracePt t="32885" x="1581150" y="1200150"/>
          <p14:tracePt t="32902" x="1562100" y="1123950"/>
          <p14:tracePt t="32919" x="1552575" y="1095375"/>
          <p14:tracePt t="32935" x="1552575" y="1076325"/>
          <p14:tracePt t="32952" x="1552575" y="1066800"/>
          <p14:tracePt t="33246" x="1543050" y="1066800"/>
          <p14:tracePt t="33261" x="1533525" y="1047750"/>
          <p14:tracePt t="33268" x="1524000" y="1038225"/>
          <p14:tracePt t="33269" x="1476375" y="971550"/>
          <p14:tracePt t="33285" x="1400175" y="895350"/>
          <p14:tracePt t="33302" x="1362075" y="838200"/>
          <p14:tracePt t="33318" x="1304925" y="733425"/>
          <p14:tracePt t="33335" x="1266825" y="657225"/>
          <p14:tracePt t="33352" x="1247775" y="600075"/>
          <p14:tracePt t="33368" x="1219200" y="542925"/>
          <p14:tracePt t="33385" x="1181100" y="495300"/>
          <p14:tracePt t="33402" x="1171575" y="485775"/>
          <p14:tracePt t="33418" x="1162050" y="476250"/>
          <p14:tracePt t="33435" x="1152525" y="466725"/>
          <p14:tracePt t="33550" x="1143000" y="466725"/>
          <p14:tracePt t="33559" x="1143000" y="457200"/>
          <p14:tracePt t="33578" x="1143000" y="447675"/>
          <p14:tracePt t="33587" x="1143000" y="438150"/>
          <p14:tracePt t="33603" x="1133475" y="428625"/>
          <p14:tracePt t="33603" x="1133475" y="419100"/>
          <p14:tracePt t="33618" x="1133475" y="409575"/>
          <p14:tracePt t="33635" x="1123950" y="400050"/>
          <p14:tracePt t="33652" x="1123950" y="390525"/>
          <p14:tracePt t="33668" x="1114425" y="381000"/>
          <p14:tracePt t="33685" x="1095375" y="371475"/>
          <p14:tracePt t="33702" x="1085850" y="371475"/>
          <p14:tracePt t="33718" x="1076325" y="361950"/>
          <p14:tracePt t="33735" x="1066800" y="361950"/>
          <p14:tracePt t="33772" x="1057275" y="361950"/>
          <p14:tracePt t="33773" x="1057275" y="352425"/>
          <p14:tracePt t="33810" x="1047750" y="352425"/>
          <p14:tracePt t="33843" x="1038225" y="352425"/>
          <p14:tracePt t="33860" x="1028700" y="352425"/>
          <p14:tracePt t="34572" x="1019175" y="352425"/>
          <p14:tracePt t="34585" x="1000125" y="352425"/>
          <p14:tracePt t="34601" x="990600" y="352425"/>
          <p14:tracePt t="34602" x="971550" y="352425"/>
          <p14:tracePt t="34618" x="962025" y="352425"/>
          <p14:tracePt t="34634" x="942975" y="352425"/>
          <p14:tracePt t="34651" x="933450" y="352425"/>
          <p14:tracePt t="34690" x="923925" y="352425"/>
          <p14:tracePt t="34716" x="914400" y="352425"/>
          <p14:tracePt t="34728" x="904875" y="352425"/>
          <p14:tracePt t="34754" x="895350" y="352425"/>
          <p14:tracePt t="35081" x="876300" y="352425"/>
          <p14:tracePt t="35091" x="866775" y="352425"/>
          <p14:tracePt t="35100" x="857250" y="361950"/>
          <p14:tracePt t="35101" x="800100" y="371475"/>
          <p14:tracePt t="35117" x="762000" y="381000"/>
          <p14:tracePt t="35134" x="733425" y="390525"/>
          <p14:tracePt t="35151" x="695325" y="390525"/>
          <p14:tracePt t="35168" x="638175" y="419100"/>
          <p14:tracePt t="35185" x="619125" y="419100"/>
          <p14:tracePt t="35201" x="590550" y="419100"/>
          <p14:tracePt t="35218" x="571500" y="419100"/>
          <p14:tracePt t="35234" x="561975" y="419100"/>
          <p14:tracePt t="35251" x="533400" y="419100"/>
          <p14:tracePt t="35296" x="523875" y="419100"/>
          <p14:tracePt t="35321" x="514350" y="419100"/>
          <p14:tracePt t="35355" x="504825" y="419100"/>
          <p14:tracePt t="35404" x="495300" y="419100"/>
          <p14:tracePt t="35544" x="504825" y="419100"/>
          <p14:tracePt t="35556" x="514350" y="419100"/>
          <p14:tracePt t="35567" x="533400" y="419100"/>
          <p14:tracePt t="35568" x="571500" y="419100"/>
          <p14:tracePt t="35568" x="600075" y="419100"/>
          <p14:tracePt t="35584" x="676275" y="419100"/>
          <p14:tracePt t="35601" x="742950" y="419100"/>
          <p14:tracePt t="35617" x="790575" y="428625"/>
          <p14:tracePt t="35634" x="819150" y="438150"/>
          <p14:tracePt t="35651" x="857250" y="438150"/>
          <p14:tracePt t="35667" x="876300" y="447675"/>
          <p14:tracePt t="35684" x="904875" y="447675"/>
          <p14:tracePt t="35701" x="914400" y="447675"/>
          <p14:tracePt t="35717" x="933450" y="447675"/>
          <p14:tracePt t="35764" x="942975" y="447675"/>
          <p14:tracePt t="35792" x="952500" y="447675"/>
          <p14:tracePt t="35813" x="962025" y="447675"/>
          <p14:tracePt t="35826" x="971550" y="447675"/>
          <p14:tracePt t="35842" x="981075" y="447675"/>
          <p14:tracePt t="35879" x="990600" y="447675"/>
          <p14:tracePt t="35993" x="1000125" y="447675"/>
          <p14:tracePt t="36862" x="1009650" y="447675"/>
          <p14:tracePt t="36865" x="1019175" y="447675"/>
          <p14:tracePt t="36873" x="1028700" y="447675"/>
          <p14:tracePt t="36877" x="1047750" y="447675"/>
          <p14:tracePt t="36884" x="1114425" y="447675"/>
          <p14:tracePt t="36900" x="1228725" y="428625"/>
          <p14:tracePt t="36917" x="1352550" y="419100"/>
          <p14:tracePt t="36934" x="1495425" y="419100"/>
          <p14:tracePt t="36950" x="1657350" y="409575"/>
          <p14:tracePt t="36967" x="1724025" y="409575"/>
          <p14:tracePt t="36984" x="1800225" y="409575"/>
          <p14:tracePt t="37000" x="1876425" y="428625"/>
          <p14:tracePt t="37017" x="1924050" y="438150"/>
          <p14:tracePt t="37034" x="1971675" y="438150"/>
          <p14:tracePt t="37050" x="1990725" y="438150"/>
          <p14:tracePt t="37067" x="2009775" y="438150"/>
          <p14:tracePt t="37084" x="2028825" y="447675"/>
          <p14:tracePt t="37100" x="2038350" y="447675"/>
          <p14:tracePt t="37118" x="2057400" y="457200"/>
          <p14:tracePt t="37133" x="2085975" y="457200"/>
          <p14:tracePt t="37150" x="2114550" y="457200"/>
          <p14:tracePt t="37166" x="2133600" y="457200"/>
          <p14:tracePt t="37183" x="2162175" y="457200"/>
          <p14:tracePt t="37200" x="2200275" y="457200"/>
          <p14:tracePt t="37217" x="2228850" y="457200"/>
          <p14:tracePt t="37233" x="2276475" y="447675"/>
          <p14:tracePt t="37250" x="2305050" y="438150"/>
          <p14:tracePt t="37267" x="2324100" y="438150"/>
          <p14:tracePt t="37283" x="2343150" y="438150"/>
          <p14:tracePt t="37300" x="2362200" y="438150"/>
          <p14:tracePt t="37317" x="2381250" y="428625"/>
          <p14:tracePt t="37333" x="2400300" y="428625"/>
          <p14:tracePt t="37350" x="2419350" y="428625"/>
          <p14:tracePt t="37387" x="2419350" y="419100"/>
          <p14:tracePt t="37387" x="2428875" y="419100"/>
          <p14:tracePt t="37424" x="2428875" y="409575"/>
          <p14:tracePt t="37439" x="2428875" y="390525"/>
          <p14:tracePt t="37440" x="2428875" y="361950"/>
          <p14:tracePt t="37450" x="2409825" y="333375"/>
          <p14:tracePt t="37467" x="2352675" y="285750"/>
          <p14:tracePt t="37484" x="2295525" y="238125"/>
          <p14:tracePt t="37500" x="2238375" y="209550"/>
          <p14:tracePt t="37517" x="2162175" y="171450"/>
          <p14:tracePt t="37533" x="2085975" y="133350"/>
          <p14:tracePt t="37551" x="2047875" y="114300"/>
          <p14:tracePt t="37567" x="1962150" y="104775"/>
          <p14:tracePt t="37583" x="1876425" y="104775"/>
          <p14:tracePt t="37600" x="1819275" y="104775"/>
          <p14:tracePt t="37617" x="1771650" y="104775"/>
          <p14:tracePt t="37633" x="1666875" y="104775"/>
          <p14:tracePt t="37650" x="1638300" y="104775"/>
          <p14:tracePt t="37666" x="1600200" y="123825"/>
          <p14:tracePt t="37684" x="1562100" y="142875"/>
          <p14:tracePt t="37700" x="1543050" y="142875"/>
          <p14:tracePt t="37717" x="1495425" y="161925"/>
          <p14:tracePt t="37733" x="1438275" y="180975"/>
          <p14:tracePt t="37750" x="1400175" y="190500"/>
          <p14:tracePt t="37766" x="1371600" y="200025"/>
          <p14:tracePt t="37783" x="1343025" y="209550"/>
          <p14:tracePt t="37800" x="1333500" y="219075"/>
          <p14:tracePt t="37816" x="1304925" y="238125"/>
          <p14:tracePt t="37833" x="1276350" y="257175"/>
          <p14:tracePt t="37850" x="1228725" y="285750"/>
          <p14:tracePt t="37867" x="1200150" y="304800"/>
          <p14:tracePt t="37867" x="1190625" y="304800"/>
          <p14:tracePt t="37884" x="1181100" y="323850"/>
          <p14:tracePt t="37900" x="1162050" y="333375"/>
          <p14:tracePt t="37916" x="1152525" y="333375"/>
          <p14:tracePt t="37933" x="1133475" y="361950"/>
          <p14:tracePt t="37950" x="1123950" y="381000"/>
          <p14:tracePt t="37966" x="1123950" y="400050"/>
          <p14:tracePt t="37983" x="1123950" y="457200"/>
          <p14:tracePt t="38000" x="1123950" y="476250"/>
          <p14:tracePt t="38016" x="1123950" y="495300"/>
          <p14:tracePt t="38033" x="1123950" y="514350"/>
          <p14:tracePt t="38050" x="1123950" y="552450"/>
          <p14:tracePt t="38066" x="1123950" y="571500"/>
          <p14:tracePt t="38083" x="1133475" y="590550"/>
          <p14:tracePt t="38100" x="1162050" y="609600"/>
          <p14:tracePt t="38116" x="1190625" y="628650"/>
          <p14:tracePt t="38133" x="1247775" y="638175"/>
          <p14:tracePt t="38133" x="1266825" y="647700"/>
          <p14:tracePt t="38150" x="1314450" y="647700"/>
          <p14:tracePt t="38166" x="1457325" y="647700"/>
          <p14:tracePt t="38183" x="1628775" y="647700"/>
          <p14:tracePt t="38199" x="1733550" y="647700"/>
          <p14:tracePt t="38216" x="1876425" y="619125"/>
          <p14:tracePt t="38233" x="1933575" y="619125"/>
          <p14:tracePt t="38250" x="1981200" y="619125"/>
          <p14:tracePt t="38266" x="2057400" y="609600"/>
          <p14:tracePt t="38283" x="2133600" y="590550"/>
          <p14:tracePt t="38299" x="2228850" y="571500"/>
          <p14:tracePt t="38316" x="2266950" y="552450"/>
          <p14:tracePt t="38333" x="2295525" y="533400"/>
          <p14:tracePt t="38349" x="2324100" y="523875"/>
          <p14:tracePt t="38367" x="2324100" y="504825"/>
          <p14:tracePt t="38383" x="2333625" y="457200"/>
          <p14:tracePt t="38400" x="2324100" y="409575"/>
          <p14:tracePt t="38416" x="2305050" y="361950"/>
          <p14:tracePt t="38433" x="2209800" y="266700"/>
          <p14:tracePt t="38449" x="2085975" y="200025"/>
          <p14:tracePt t="38466" x="2047875" y="161925"/>
          <p14:tracePt t="38483" x="1990725" y="133350"/>
          <p14:tracePt t="38499" x="1905000" y="114300"/>
          <p14:tracePt t="38516" x="1819275" y="104775"/>
          <p14:tracePt t="38533" x="1762125" y="104775"/>
          <p14:tracePt t="38549" x="1666875" y="104775"/>
          <p14:tracePt t="38566" x="1581150" y="114300"/>
          <p14:tracePt t="38583" x="1552575" y="123825"/>
          <p14:tracePt t="38600" x="1504950" y="133350"/>
          <p14:tracePt t="38616" x="1457325" y="161925"/>
          <p14:tracePt t="38633" x="1438275" y="180975"/>
          <p14:tracePt t="38649" x="1409700" y="190500"/>
          <p14:tracePt t="38666" x="1390650" y="219075"/>
          <p14:tracePt t="38683" x="1371600" y="238125"/>
          <p14:tracePt t="38700" x="1352550" y="285750"/>
          <p14:tracePt t="38716" x="1343025" y="352425"/>
          <p14:tracePt t="38733" x="1343025" y="400050"/>
          <p14:tracePt t="38750" x="1343025" y="447675"/>
          <p14:tracePt t="38766" x="1362075" y="485775"/>
          <p14:tracePt t="38783" x="1381125" y="514350"/>
          <p14:tracePt t="38799" x="1419225" y="542925"/>
          <p14:tracePt t="38816" x="1457325" y="581025"/>
          <p14:tracePt t="38833" x="1533525" y="609600"/>
          <p14:tracePt t="38850" x="1657350" y="619125"/>
          <p14:tracePt t="38866" x="1762125" y="628650"/>
          <p14:tracePt t="38883" x="1866900" y="628650"/>
          <p14:tracePt t="38883" x="1914525" y="628650"/>
          <p14:tracePt t="38900" x="1981200" y="628650"/>
          <p14:tracePt t="38916" x="2038350" y="619125"/>
          <p14:tracePt t="38933" x="2105025" y="600075"/>
          <p14:tracePt t="38949" x="2143125" y="581025"/>
          <p14:tracePt t="38966" x="2181225" y="552450"/>
          <p14:tracePt t="38983" x="2219325" y="514350"/>
          <p14:tracePt t="38999" x="2228850" y="504825"/>
          <p14:tracePt t="38999" x="2238375" y="495300"/>
          <p14:tracePt t="39017" x="2238375" y="476250"/>
          <p14:tracePt t="39033" x="2219325" y="447675"/>
          <p14:tracePt t="39049" x="2171700" y="400050"/>
          <p14:tracePt t="39066" x="2133600" y="371475"/>
          <p14:tracePt t="39084" x="2076450" y="342900"/>
          <p14:tracePt t="39099" x="2019300" y="323850"/>
          <p14:tracePt t="39116" x="1981200" y="314325"/>
          <p14:tracePt t="39133" x="1943100" y="314325"/>
          <p14:tracePt t="39149" x="1914525" y="314325"/>
          <p14:tracePt t="39166" x="1895475" y="323850"/>
          <p14:tracePt t="39183" x="1866900" y="342900"/>
          <p14:tracePt t="39199" x="1847850" y="352425"/>
          <p14:tracePt t="39216" x="1838325" y="361950"/>
          <p14:tracePt t="39232" x="1828800" y="381000"/>
          <p14:tracePt t="39249" x="1819275" y="400050"/>
          <p14:tracePt t="39266" x="1809750" y="409575"/>
          <p14:tracePt t="39283" x="1809750" y="419100"/>
          <p14:tracePt t="39300" x="1809750" y="428625"/>
          <p14:tracePt t="39447" x="1809750" y="438150"/>
          <p14:tracePt t="39454" x="1828800" y="457200"/>
          <p14:tracePt t="39465" x="1876425" y="523875"/>
          <p14:tracePt t="39466" x="1962150" y="666750"/>
          <p14:tracePt t="39483" x="2028825" y="828675"/>
          <p14:tracePt t="39499" x="2095500" y="962025"/>
          <p14:tracePt t="39516" x="2133600" y="1028700"/>
          <p14:tracePt t="39533" x="2143125" y="1047750"/>
          <p14:tracePt t="39549" x="2143125" y="1057275"/>
          <p14:tracePt t="39789" x="2143125" y="1066800"/>
          <p14:tracePt t="39798" x="2143125" y="1114425"/>
          <p14:tracePt t="39807" x="2143125" y="1295400"/>
          <p14:tracePt t="39815" x="2171700" y="1581150"/>
          <p14:tracePt t="39833" x="2286000" y="2343150"/>
          <p14:tracePt t="39849" x="2362200" y="2743200"/>
          <p14:tracePt t="39866" x="2400300" y="2981325"/>
          <p14:tracePt t="39882" x="2428875" y="3295650"/>
          <p14:tracePt t="39899" x="2447925" y="3524250"/>
          <p14:tracePt t="39916" x="2447925" y="3676650"/>
          <p14:tracePt t="39932" x="2447925" y="3762375"/>
          <p14:tracePt t="39949" x="2438400" y="3800475"/>
          <p14:tracePt t="39965" x="2428875" y="3810000"/>
          <p14:tracePt t="40211" x="2428875" y="3819525"/>
          <p14:tracePt t="40215" x="2428875" y="3829050"/>
          <p14:tracePt t="40231" x="2428875" y="3857625"/>
          <p14:tracePt t="40247" x="2428875" y="3914775"/>
          <p14:tracePt t="40248" x="2466975" y="4086225"/>
          <p14:tracePt t="40264" x="2552700" y="4371975"/>
          <p14:tracePt t="40281" x="2619375" y="4572000"/>
          <p14:tracePt t="40298" x="2647950" y="4695825"/>
          <p14:tracePt t="40315" x="2695575" y="4876800"/>
          <p14:tracePt t="40331" x="2705100" y="4933950"/>
          <p14:tracePt t="40348" x="2705100" y="4943475"/>
          <p14:tracePt t="40348" x="2705100" y="4962525"/>
          <p14:tracePt t="40381" x="2705100" y="4972050"/>
          <p14:tracePt t="41527" x="2705100" y="4962525"/>
          <p14:tracePt t="41533" x="2705100" y="4953000"/>
          <p14:tracePt t="41537" x="2705100" y="4943475"/>
          <p14:tracePt t="41548" x="2705100" y="4924425"/>
          <p14:tracePt t="41549" x="2676525" y="4772025"/>
          <p14:tracePt t="41565" x="2609850" y="4533900"/>
          <p14:tracePt t="41582" x="2533650" y="4267200"/>
          <p14:tracePt t="41598" x="2438400" y="3819525"/>
          <p14:tracePt t="41615" x="2428875" y="3609975"/>
          <p14:tracePt t="41632" x="2428875" y="3429000"/>
          <p14:tracePt t="41648" x="2438400" y="3333750"/>
          <p14:tracePt t="41665" x="2438400" y="3305175"/>
          <p14:tracePt t="41921" x="2438400" y="3276600"/>
          <p14:tracePt t="41929" x="2362200" y="3019425"/>
          <p14:tracePt t="41948" x="2219325" y="2657475"/>
          <p14:tracePt t="41964" x="2085975" y="2295525"/>
          <p14:tracePt t="41966" x="1866900" y="1809750"/>
          <p14:tracePt t="41981" x="1752600" y="1457325"/>
          <p14:tracePt t="41998" x="1704975" y="1323975"/>
          <p14:tracePt t="42015" x="1685925" y="1219200"/>
          <p14:tracePt t="42032" x="1657350" y="1171575"/>
          <p14:tracePt t="42048" x="1628775" y="1152525"/>
          <p14:tracePt t="42048" x="1619250" y="1143000"/>
          <p14:tracePt t="42065" x="1590675" y="1133475"/>
          <p14:tracePt t="42081" x="1562100" y="1133475"/>
          <p14:tracePt t="42341" x="1562100" y="1123950"/>
          <p14:tracePt t="42354" x="1552575" y="1114425"/>
          <p14:tracePt t="42366" x="1543050" y="1104900"/>
          <p14:tracePt t="42370" x="1533525" y="1104900"/>
          <p14:tracePt t="42381" x="1514475" y="1104900"/>
          <p14:tracePt t="42398" x="1457325" y="1114425"/>
          <p14:tracePt t="42414" x="1390650" y="1152525"/>
          <p14:tracePt t="42432" x="1343025" y="1181100"/>
          <p14:tracePt t="42448" x="1304925" y="1219200"/>
          <p14:tracePt t="42464" x="1285875" y="1247775"/>
          <p14:tracePt t="42481" x="1266825" y="1257300"/>
          <p14:tracePt t="42498" x="1257300" y="1276350"/>
          <p14:tracePt t="42515" x="1247775" y="1285875"/>
          <p14:tracePt t="42531" x="1228725" y="1304925"/>
          <p14:tracePt t="42567" x="1228725" y="1314450"/>
          <p14:tracePt t="42592" x="1219200" y="1314450"/>
          <p14:tracePt t="42622" x="1219200" y="1323975"/>
          <p14:tracePt t="42908" x="1209675" y="1323975"/>
          <p14:tracePt t="42912" x="1190625" y="1323975"/>
          <p14:tracePt t="42931" x="1181100" y="1323975"/>
          <p14:tracePt t="42947" x="1152525" y="1323975"/>
          <p14:tracePt t="42948" x="1133475" y="1323975"/>
          <p14:tracePt t="42964" x="1104900" y="1323975"/>
          <p14:tracePt t="42981" x="1085850" y="1323975"/>
          <p14:tracePt t="42997" x="1057275" y="1333500"/>
          <p14:tracePt t="43014" x="1009650" y="1333500"/>
          <p14:tracePt t="43031" x="990600" y="1333500"/>
          <p14:tracePt t="43048" x="971550" y="1333500"/>
          <p14:tracePt t="43064" x="942975" y="1323975"/>
          <p14:tracePt t="43081" x="933450" y="1314450"/>
          <p14:tracePt t="43098" x="914400" y="1304925"/>
          <p14:tracePt t="43114" x="904875" y="1295400"/>
          <p14:tracePt t="43131" x="885825" y="1285875"/>
          <p14:tracePt t="43148" x="876300" y="1276350"/>
          <p14:tracePt t="43164" x="866775" y="1266825"/>
          <p14:tracePt t="43181" x="857250" y="1257300"/>
          <p14:tracePt t="43198" x="847725" y="1257300"/>
          <p14:tracePt t="43278" x="847725" y="1247775"/>
          <p14:tracePt t="43307" x="838200" y="1247775"/>
          <p14:tracePt t="43829" x="847725" y="1247775"/>
          <p14:tracePt t="43845" x="857250" y="1247775"/>
          <p14:tracePt t="43855" x="866775" y="1247775"/>
          <p14:tracePt t="43864" x="876300" y="1238250"/>
          <p14:tracePt t="43865" x="914400" y="1228725"/>
          <p14:tracePt t="43880" x="933450" y="1228725"/>
          <p14:tracePt t="43897" x="971550" y="1228725"/>
          <p14:tracePt t="43914" x="1019175" y="1228725"/>
          <p14:tracePt t="43930" x="1076325" y="1228725"/>
          <p14:tracePt t="43948" x="1152525" y="1228725"/>
          <p14:tracePt t="43964" x="1228725" y="1228725"/>
          <p14:tracePt t="43980" x="1257300" y="1228725"/>
          <p14:tracePt t="43997" x="1285875" y="1228725"/>
          <p14:tracePt t="44014" x="1323975" y="1228725"/>
          <p14:tracePt t="44030" x="1343025" y="1228725"/>
          <p14:tracePt t="44047" x="1362075" y="1228725"/>
          <p14:tracePt t="44087" x="1371600" y="1228725"/>
          <p14:tracePt t="44103" x="1381125" y="1228725"/>
          <p14:tracePt t="44240" x="1390650" y="1228725"/>
          <p14:tracePt t="44260" x="1400175" y="1228725"/>
          <p14:tracePt t="44288" x="1409700" y="1228725"/>
          <p14:tracePt t="44298" x="1419225" y="1228725"/>
          <p14:tracePt t="44303" x="1419225" y="1238250"/>
          <p14:tracePt t="44314" x="1428750" y="1238250"/>
          <p14:tracePt t="44348" x="1438275" y="1238250"/>
          <p14:tracePt t="44364" x="1447800" y="1238250"/>
          <p14:tracePt t="44940" x="1457325" y="1238250"/>
          <p14:tracePt t="44945" x="1476375" y="1238250"/>
          <p14:tracePt t="44953" x="1533525" y="1257300"/>
          <p14:tracePt t="44964" x="1657350" y="1285875"/>
          <p14:tracePt t="44980" x="1838325" y="1333500"/>
          <p14:tracePt t="44997" x="1885950" y="1333500"/>
          <p14:tracePt t="45013" x="1924050" y="1343025"/>
          <p14:tracePt t="45030" x="1943100" y="1343025"/>
          <p14:tracePt t="45322" x="1952625" y="1343025"/>
          <p14:tracePt t="46258" x="1952625" y="1333500"/>
          <p14:tracePt t="46433" x="1962150" y="1333500"/>
          <p14:tracePt t="46770" x="1981200" y="1333500"/>
          <p14:tracePt t="46780" x="2000250" y="1343025"/>
          <p14:tracePt t="46784" x="2019300" y="1352550"/>
          <p14:tracePt t="46796" x="2028825" y="1371600"/>
          <p14:tracePt t="46796" x="2085975" y="1400175"/>
          <p14:tracePt t="46813" x="2143125" y="1438275"/>
          <p14:tracePt t="46829" x="2162175" y="1447800"/>
          <p14:tracePt t="46846" x="2181225" y="1466850"/>
          <p14:tracePt t="46863" x="2200275" y="1476375"/>
          <p14:tracePt t="46908" x="2200275" y="1485900"/>
          <p14:tracePt t="47140" x="2209800" y="1495425"/>
          <p14:tracePt t="47144" x="2219325" y="1524000"/>
          <p14:tracePt t="47151" x="2286000" y="1704975"/>
          <p14:tracePt t="47163" x="2447925" y="2143125"/>
          <p14:tracePt t="47179" x="2619375" y="2686050"/>
          <p14:tracePt t="47196" x="2743200" y="3048000"/>
          <p14:tracePt t="47213" x="2781300" y="3200400"/>
          <p14:tracePt t="47229" x="2790825" y="3276600"/>
          <p14:tracePt t="47246" x="2790825" y="3352800"/>
          <p14:tracePt t="47263" x="2790825" y="3371850"/>
          <p14:tracePt t="47464" x="2790825" y="3381375"/>
          <p14:tracePt t="47476" x="2790825" y="3400425"/>
          <p14:tracePt t="47484" x="2790825" y="3419475"/>
          <p14:tracePt t="47488" x="2800350" y="3467100"/>
          <p14:tracePt t="47488" x="2838450" y="3552825"/>
          <p14:tracePt t="47497" x="2895600" y="3800475"/>
          <p14:tracePt t="47512" x="3105150" y="4429125"/>
          <p14:tracePt t="47529" x="3219450" y="4695825"/>
          <p14:tracePt t="47546" x="3381375" y="5029200"/>
          <p14:tracePt t="47563" x="3409950" y="5067300"/>
          <p14:tracePt t="47579" x="3419475" y="5095875"/>
          <p14:tracePt t="47650" x="3419475" y="5105400"/>
          <p14:tracePt t="47906" x="3409950" y="5095875"/>
          <p14:tracePt t="47918" x="3400425" y="5076825"/>
          <p14:tracePt t="47922" x="3390900" y="5067300"/>
          <p14:tracePt t="47933" x="3362325" y="5019675"/>
          <p14:tracePt t="47935" x="3352800" y="4991100"/>
          <p14:tracePt t="47946" x="3333750" y="4924425"/>
          <p14:tracePt t="47962" x="3333750" y="4905375"/>
          <p14:tracePt t="47979" x="3324225" y="4905375"/>
          <p14:tracePt t="47995" x="3324225" y="4895850"/>
          <p14:tracePt t="48030" x="3324225" y="4886325"/>
          <p14:tracePt t="48345" x="3324225" y="4876800"/>
          <p14:tracePt t="48418" x="3333750" y="4876800"/>
          <p14:tracePt t="48608" x="3343275" y="4876800"/>
          <p14:tracePt t="49592" x="3343275" y="4886325"/>
          <p14:tracePt t="49606" x="3343275" y="4895850"/>
          <p14:tracePt t="49617" x="3343275" y="4905375"/>
          <p14:tracePt t="49629" x="3343275" y="4924425"/>
          <p14:tracePt t="49630" x="3343275" y="4933950"/>
          <p14:tracePt t="49645" x="3343275" y="4943475"/>
          <p14:tracePt t="49661" x="3324225" y="4953000"/>
          <p14:tracePt t="49678" x="3314700" y="4962525"/>
          <p14:tracePt t="49695" x="3314700" y="4972050"/>
          <p14:tracePt t="49711" x="3286125" y="5000625"/>
          <p14:tracePt t="49728" x="3286125" y="5010150"/>
          <p14:tracePt t="49745" x="3276600" y="5019675"/>
          <p14:tracePt t="49761" x="3257550" y="5048250"/>
          <p14:tracePt t="49778" x="3248025" y="5057775"/>
          <p14:tracePt t="49795" x="3238500" y="5076825"/>
          <p14:tracePt t="49811" x="3219450" y="5105400"/>
          <p14:tracePt t="49828" x="3209925" y="5105400"/>
          <p14:tracePt t="49845" x="3200400" y="5124450"/>
          <p14:tracePt t="49861" x="3190875" y="5143500"/>
          <p14:tracePt t="49878" x="3171825" y="5162550"/>
          <p14:tracePt t="49894" x="3162300" y="5172075"/>
          <p14:tracePt t="49911" x="3124200" y="5229225"/>
          <p14:tracePt t="49928" x="3095625" y="5257800"/>
          <p14:tracePt t="49945" x="3076575" y="5286375"/>
          <p14:tracePt t="49961" x="3057525" y="5314950"/>
          <p14:tracePt t="49978" x="3028950" y="5334000"/>
          <p14:tracePt t="49995" x="3000375" y="5343525"/>
          <p14:tracePt t="50011" x="2981325" y="5372100"/>
          <p14:tracePt t="50028" x="2962275" y="5381625"/>
          <p14:tracePt t="50045" x="2943225" y="5391150"/>
          <p14:tracePt t="50061" x="2914650" y="5410200"/>
          <p14:tracePt t="50078" x="2895600" y="5410200"/>
          <p14:tracePt t="50095" x="2867025" y="5429250"/>
          <p14:tracePt t="50111" x="2838450" y="5438775"/>
          <p14:tracePt t="50128" x="2809875" y="5448300"/>
          <p14:tracePt t="50144" x="2762250" y="5448300"/>
          <p14:tracePt t="50161" x="2705100" y="5448300"/>
          <p14:tracePt t="50178" x="2667000" y="5448300"/>
          <p14:tracePt t="50194" x="2619375" y="5448300"/>
          <p14:tracePt t="50211" x="2552700" y="5448300"/>
          <p14:tracePt t="50228" x="2495550" y="5448300"/>
          <p14:tracePt t="50244" x="2419350" y="5448300"/>
          <p14:tracePt t="50261" x="2352675" y="5448300"/>
          <p14:tracePt t="50278" x="2295525" y="5448300"/>
          <p14:tracePt t="50294" x="2200275" y="5429250"/>
          <p14:tracePt t="50311" x="2105025" y="5410200"/>
          <p14:tracePt t="50328" x="2028825" y="5391150"/>
          <p14:tracePt t="50344" x="1933575" y="5372100"/>
          <p14:tracePt t="50361" x="1866900" y="5353050"/>
          <p14:tracePt t="50378" x="1838325" y="5343525"/>
          <p14:tracePt t="50394" x="1809750" y="5334000"/>
          <p14:tracePt t="50411" x="1762125" y="5314950"/>
          <p14:tracePt t="50428" x="1743075" y="5305425"/>
          <p14:tracePt t="50428" x="1724025" y="5305425"/>
          <p14:tracePt t="50445" x="1666875" y="5276850"/>
          <p14:tracePt t="50461" x="1628775" y="5257800"/>
          <p14:tracePt t="50478" x="1590675" y="5248275"/>
          <p14:tracePt t="50478" x="1581150" y="5238750"/>
          <p14:tracePt t="50495" x="1533525" y="5219700"/>
          <p14:tracePt t="50511" x="1476375" y="5200650"/>
          <p14:tracePt t="50528" x="1447800" y="5191125"/>
          <p14:tracePt t="50545" x="1400175" y="5172075"/>
          <p14:tracePt t="50561" x="1362075" y="5153025"/>
          <p14:tracePt t="50578" x="1323975" y="5143500"/>
          <p14:tracePt t="50594" x="1285875" y="5124450"/>
          <p14:tracePt t="50611" x="1247775" y="5095875"/>
          <p14:tracePt t="50628" x="1228725" y="5076825"/>
          <p14:tracePt t="50644" x="1190625" y="5048250"/>
          <p14:tracePt t="50661" x="1162050" y="5010150"/>
          <p14:tracePt t="50678" x="1143000" y="4972050"/>
          <p14:tracePt t="50694" x="1114425" y="4914900"/>
          <p14:tracePt t="50711" x="1095375" y="4829175"/>
          <p14:tracePt t="50728" x="1095375" y="4781550"/>
          <p14:tracePt t="50744" x="1095375" y="4733925"/>
          <p14:tracePt t="50761" x="1095375" y="4686300"/>
          <p14:tracePt t="50777" x="1104900" y="4638675"/>
          <p14:tracePt t="50794" x="1114425" y="4619625"/>
          <p14:tracePt t="50811" x="1133475" y="4591050"/>
          <p14:tracePt t="50827" x="1181100" y="4562475"/>
          <p14:tracePt t="50844" x="1209675" y="4552950"/>
          <p14:tracePt t="50861" x="1238250" y="4543425"/>
          <p14:tracePt t="50878" x="1285875" y="4533900"/>
          <p14:tracePt t="50894" x="1304925" y="4533900"/>
          <p14:tracePt t="50931" x="1314450" y="4533900"/>
          <p14:tracePt t="50956" x="1323975" y="4533900"/>
          <p14:tracePt t="50965" x="1333500" y="4533900"/>
          <p14:tracePt t="50982" x="1343025" y="4543425"/>
          <p14:tracePt t="50994" x="1352550" y="4552950"/>
          <p14:tracePt t="51011" x="1362075" y="4572000"/>
          <p14:tracePt t="51011" x="1362075" y="4581525"/>
          <p14:tracePt t="51027" x="1371600" y="4591050"/>
          <p14:tracePt t="51073" x="1371600" y="4600575"/>
          <p14:tracePt t="51108" x="1371600" y="4610100"/>
          <p14:tracePt t="51363" x="1381125" y="4610100"/>
          <p14:tracePt t="53845" x="1371600" y="4591050"/>
          <p14:tracePt t="53853" x="1352550" y="4524375"/>
          <p14:tracePt t="53859" x="1295400" y="4410075"/>
          <p14:tracePt t="53860" x="1152525" y="4076700"/>
          <p14:tracePt t="53876" x="952500" y="3429000"/>
          <p14:tracePt t="53893" x="876300" y="3019425"/>
          <p14:tracePt t="53909" x="809625" y="2428875"/>
          <p14:tracePt t="53926" x="809625" y="2038350"/>
          <p14:tracePt t="53943" x="828675" y="1905000"/>
          <p14:tracePt t="53960" x="838200" y="1828800"/>
          <p14:tracePt t="53977" x="838200" y="1819275"/>
          <p14:tracePt t="53993" x="838200" y="1809750"/>
          <p14:tracePt t="54249" x="838200" y="1800225"/>
          <p14:tracePt t="54258" x="838200" y="1790700"/>
          <p14:tracePt t="54264" x="838200" y="1733550"/>
          <p14:tracePt t="54276" x="838200" y="1714500"/>
          <p14:tracePt t="54292" x="838200" y="1685925"/>
          <p14:tracePt t="54309" x="838200" y="1600200"/>
          <p14:tracePt t="54326" x="838200" y="1571625"/>
          <p14:tracePt t="54342" x="847725" y="1533525"/>
          <p14:tracePt t="54359" x="866775" y="1495425"/>
          <p14:tracePt t="54376" x="885825" y="1485900"/>
          <p14:tracePt t="54393" x="904875" y="1466850"/>
          <p14:tracePt t="54410" x="923925" y="1457325"/>
          <p14:tracePt t="54426" x="933450" y="1457325"/>
          <p14:tracePt t="54443" x="942975" y="1457325"/>
          <p14:tracePt t="54459" x="971550" y="1485900"/>
          <p14:tracePt t="54476" x="981075" y="1533525"/>
          <p14:tracePt t="54492" x="1028700" y="1628775"/>
          <p14:tracePt t="54509" x="1076325" y="1733550"/>
          <p14:tracePt t="54526" x="1114425" y="1790700"/>
          <p14:tracePt t="54543" x="1133475" y="1866900"/>
          <p14:tracePt t="54560" x="1152525" y="1933575"/>
          <p14:tracePt t="54576" x="1152525" y="1971675"/>
          <p14:tracePt t="54592" x="1171575" y="2019300"/>
          <p14:tracePt t="54592" x="1171575" y="2038350"/>
          <p14:tracePt t="54610" x="1181100" y="2066925"/>
          <p14:tracePt t="54626" x="1181100" y="2085975"/>
          <p14:tracePt t="54642" x="1190625" y="2114550"/>
          <p14:tracePt t="54642" x="1190625" y="2124075"/>
          <p14:tracePt t="54660" x="1190625" y="2133600"/>
          <p14:tracePt t="54709" x="1190625" y="2143125"/>
          <p14:tracePt t="54746" x="1200150" y="2143125"/>
          <p14:tracePt t="54770" x="1200150" y="2152650"/>
          <p14:tracePt t="55134" x="1200150" y="2162175"/>
          <p14:tracePt t="57210" x="1200150" y="2171700"/>
          <p14:tracePt t="57786" x="1209675" y="2171700"/>
          <p14:tracePt t="57794" x="1209675" y="2162175"/>
          <p14:tracePt t="57795" x="1219200" y="2162175"/>
          <p14:tracePt t="57811" x="1257300" y="2152650"/>
          <p14:tracePt t="57824" x="1314450" y="2133600"/>
          <p14:tracePt t="57841" x="1419225" y="2114550"/>
          <p14:tracePt t="57858" x="1619250" y="2076450"/>
          <p14:tracePt t="57875" x="1752600" y="2057400"/>
          <p14:tracePt t="57891" x="1847850" y="2047875"/>
          <p14:tracePt t="57908" x="1885950" y="2047875"/>
          <p14:tracePt t="58240" x="1895475" y="2047875"/>
          <p14:tracePt t="58253" x="1905000" y="2047875"/>
          <p14:tracePt t="58257" x="1914525" y="2066925"/>
          <p14:tracePt t="58266" x="1943100" y="2095500"/>
          <p14:tracePt t="58274" x="1971675" y="2114550"/>
          <p14:tracePt t="58291" x="2009775" y="2143125"/>
          <p14:tracePt t="58308" x="2019300" y="2152650"/>
          <p14:tracePt t="58647" x="2028825" y="2152650"/>
          <p14:tracePt t="58656" x="2028825" y="2162175"/>
          <p14:tracePt t="58680" x="2047875" y="2162175"/>
          <p14:tracePt t="58684" x="2047875" y="2171700"/>
          <p14:tracePt t="58713" x="2057400" y="2171700"/>
          <p14:tracePt t="58737" x="2066925" y="2171700"/>
          <p14:tracePt t="58758" x="2076450" y="2171700"/>
          <p14:tracePt t="59420" x="2085975" y="2171700"/>
          <p14:tracePt t="59430" x="2105025" y="2171700"/>
          <p14:tracePt t="59434" x="2171700" y="2190750"/>
          <p14:tracePt t="59441" x="2381250" y="2333625"/>
          <p14:tracePt t="59458" x="2971800" y="2800350"/>
          <p14:tracePt t="59475" x="3600450" y="3419475"/>
          <p14:tracePt t="59492" x="3990975" y="3876675"/>
          <p14:tracePt t="59508" x="4152900" y="4095750"/>
          <p14:tracePt t="59525" x="4200525" y="4171950"/>
          <p14:tracePt t="59542" x="4210050" y="4200525"/>
          <p14:tracePt t="59761" x="4219575" y="4200525"/>
          <p14:tracePt t="59773" x="4219575" y="4219575"/>
          <p14:tracePt t="59780" x="4276725" y="4295775"/>
          <p14:tracePt t="59791" x="4467225" y="4505325"/>
          <p14:tracePt t="59792" x="4781550" y="4810125"/>
          <p14:tracePt t="59808" x="4972050" y="4953000"/>
          <p14:tracePt t="59825" x="5200650" y="5057775"/>
          <p14:tracePt t="59841" x="5276850" y="5105400"/>
          <p14:tracePt t="59858" x="5295900" y="5124450"/>
          <p14:tracePt t="59875" x="5305425" y="5124450"/>
          <p14:tracePt t="59891" x="5305425" y="5133975"/>
          <p14:tracePt t="59931" x="5314950" y="5143500"/>
          <p14:tracePt t="59968" x="5314950" y="5153025"/>
          <p14:tracePt t="59972" x="5324475" y="5153025"/>
          <p14:tracePt t="59981" x="5324475" y="5162550"/>
          <p14:tracePt t="59985" x="5324475" y="5172075"/>
          <p14:tracePt t="59991" x="5324475" y="5181600"/>
          <p14:tracePt t="60030" x="5314950" y="5181600"/>
          <p14:tracePt t="60034" x="5314950" y="5191125"/>
          <p14:tracePt t="60041" x="5305425" y="5191125"/>
          <p14:tracePt t="60105" x="5305425" y="5200650"/>
          <p14:tracePt t="60130" x="5305425" y="5210175"/>
          <p14:tracePt t="60146" x="5305425" y="5219700"/>
          <p14:tracePt t="60155" x="5305425" y="5229225"/>
          <p14:tracePt t="60158" x="5314950" y="5248275"/>
          <p14:tracePt t="60174" x="5314950" y="5257800"/>
          <p14:tracePt t="60192" x="5334000" y="5267325"/>
          <p14:tracePt t="60208" x="5353050" y="5276850"/>
          <p14:tracePt t="60246" x="5353050" y="5286375"/>
          <p14:tracePt t="60247" x="5362575" y="5286375"/>
          <p14:tracePt t="60258" x="5372100" y="5286375"/>
          <p14:tracePt t="60292" x="5381625" y="5286375"/>
          <p14:tracePt t="60354" x="5381625" y="5295900"/>
          <p14:tracePt t="60404" x="5391150" y="5295900"/>
          <p14:tracePt t="60469" x="5381625" y="5295900"/>
          <p14:tracePt t="60483" x="5381625" y="5286375"/>
          <p14:tracePt t="60490" x="5372100" y="5286375"/>
          <p14:tracePt t="60497" x="5362575" y="5267325"/>
          <p14:tracePt t="60507" x="5362575" y="5257800"/>
          <p14:tracePt t="60524" x="5362575" y="5248275"/>
          <p14:tracePt t="60541" x="5362575" y="5219700"/>
          <p14:tracePt t="60558" x="5362575" y="5200650"/>
          <p14:tracePt t="60574" x="5391150" y="5181600"/>
          <p14:tracePt t="60591" x="5419725" y="5162550"/>
          <p14:tracePt t="60608" x="5438775" y="5162550"/>
          <p14:tracePt t="60624" x="5467350" y="5153025"/>
          <p14:tracePt t="60641" x="5495925" y="5153025"/>
          <p14:tracePt t="60658" x="5524500" y="5153025"/>
          <p14:tracePt t="60674" x="5553075" y="5153025"/>
          <p14:tracePt t="60692" x="5591175" y="5162550"/>
          <p14:tracePt t="60708" x="5591175" y="5172075"/>
          <p14:tracePt t="60724" x="5600700" y="5191125"/>
          <p14:tracePt t="60741" x="5619750" y="5210175"/>
          <p14:tracePt t="60758" x="5619750" y="5229225"/>
          <p14:tracePt t="60774" x="5629275" y="5248275"/>
          <p14:tracePt t="60791" x="5638800" y="5257800"/>
          <p14:tracePt t="60807" x="5638800" y="5267325"/>
          <p14:tracePt t="60824" x="5648325" y="5276850"/>
          <p14:tracePt t="60841" x="5657850" y="5286375"/>
          <p14:tracePt t="60858" x="5657850" y="5295900"/>
          <p14:tracePt t="60874" x="5667375" y="5305425"/>
          <p14:tracePt t="60891" x="5676900" y="5314950"/>
          <p14:tracePt t="60908" x="5676900" y="5324475"/>
          <p14:tracePt t="60924" x="5676900" y="5343525"/>
          <p14:tracePt t="60941" x="5676900" y="5353050"/>
          <p14:tracePt t="60958" x="5676900" y="5372100"/>
          <p14:tracePt t="60974" x="5676900" y="5400675"/>
          <p14:tracePt t="60991" x="5657850" y="5410200"/>
          <p14:tracePt t="61008" x="5638800" y="5429250"/>
          <p14:tracePt t="61024" x="5619750" y="5448300"/>
          <p14:tracePt t="61041" x="5600700" y="5448300"/>
          <p14:tracePt t="61058" x="5562600" y="5467350"/>
          <p14:tracePt t="61074" x="5505450" y="5476875"/>
          <p14:tracePt t="61091" x="5486400" y="5486400"/>
          <p14:tracePt t="61108" x="5467350" y="5486400"/>
          <p14:tracePt t="61124" x="5419725" y="5486400"/>
          <p14:tracePt t="61141" x="5410200" y="5486400"/>
          <p14:tracePt t="61158" x="5400675" y="5486400"/>
          <p14:tracePt t="61174" x="5372100" y="5476875"/>
          <p14:tracePt t="61191" x="5353050" y="5457825"/>
          <p14:tracePt t="61207" x="5334000" y="5429250"/>
          <p14:tracePt t="61224" x="5314950" y="5381625"/>
          <p14:tracePt t="61241" x="5314950" y="5362575"/>
          <p14:tracePt t="61257" x="5305425" y="5324475"/>
          <p14:tracePt t="61274" x="5305425" y="5286375"/>
          <p14:tracePt t="61291" x="5305425" y="5267325"/>
          <p14:tracePt t="61307" x="5334000" y="5229225"/>
          <p14:tracePt t="61324" x="5362575" y="5200650"/>
          <p14:tracePt t="61341" x="5381625" y="5191125"/>
          <p14:tracePt t="61358" x="5400675" y="5172075"/>
          <p14:tracePt t="61374" x="5429250" y="5162550"/>
          <p14:tracePt t="61391" x="5448300" y="5153025"/>
          <p14:tracePt t="61407" x="5495925" y="5153025"/>
          <p14:tracePt t="61424" x="5543550" y="5191125"/>
          <p14:tracePt t="61441" x="5581650" y="5219700"/>
          <p14:tracePt t="61457" x="5610225" y="5248275"/>
          <p14:tracePt t="61457" x="5619750" y="5257800"/>
          <p14:tracePt t="61474" x="5629275" y="5276850"/>
          <p14:tracePt t="61491" x="5648325" y="5324475"/>
          <p14:tracePt t="61507" x="5657850" y="5381625"/>
          <p14:tracePt t="61524" x="5657850" y="5419725"/>
          <p14:tracePt t="61541" x="5648325" y="5476875"/>
          <p14:tracePt t="61557" x="5619750" y="5514975"/>
          <p14:tracePt t="61574" x="5610225" y="5534025"/>
          <p14:tracePt t="61591" x="5600700" y="5543550"/>
          <p14:tracePt t="61607" x="5572125" y="5543550"/>
          <p14:tracePt t="61624" x="5553075" y="5543550"/>
          <p14:tracePt t="61641" x="5543550" y="5543550"/>
          <p14:tracePt t="61657" x="5534025" y="5543550"/>
          <p14:tracePt t="61694" x="5534025" y="5534025"/>
          <p14:tracePt t="61694" x="5534025" y="5524500"/>
          <p14:tracePt t="61708" x="5524500" y="5524500"/>
          <p14:tracePt t="61760" x="5524500" y="5514975"/>
          <p14:tracePt t="62798" x="5524500" y="5505450"/>
          <p14:tracePt t="62802" x="5514975" y="5505450"/>
          <p14:tracePt t="62809" x="5476875" y="5467350"/>
          <p14:tracePt t="62814" x="5248275" y="5343525"/>
          <p14:tracePt t="62823" x="4505325" y="5038725"/>
          <p14:tracePt t="62840" x="3952875" y="4895850"/>
          <p14:tracePt t="62857" x="3333750" y="4772025"/>
          <p14:tracePt t="62873" x="3048000" y="4724400"/>
          <p14:tracePt t="62890" x="2762250" y="4695825"/>
          <p14:tracePt t="62907" x="2667000" y="4695825"/>
          <p14:tracePt t="62924" x="2647950" y="4695825"/>
          <p14:tracePt t="62940" x="2638425" y="4695825"/>
          <p14:tracePt t="63255" x="2628900" y="4686300"/>
          <p14:tracePt t="63256" x="2619375" y="4648200"/>
          <p14:tracePt t="63273" x="2505075" y="4429125"/>
          <p14:tracePt t="63274" x="2257425" y="3962400"/>
          <p14:tracePt t="63290" x="1885950" y="3152775"/>
          <p14:tracePt t="63307" x="1619250" y="2562225"/>
          <p14:tracePt t="63323" x="1552575" y="2362200"/>
          <p14:tracePt t="63340" x="1543050" y="2238375"/>
          <p14:tracePt t="63357" x="1543050" y="2228850"/>
          <p14:tracePt t="63416" x="1543050" y="2247900"/>
          <p14:tracePt t="63428" x="1571625" y="2276475"/>
          <p14:tracePt t="63429" x="1571625" y="2286000"/>
          <p14:tracePt t="63439" x="1571625" y="2314575"/>
          <p14:tracePt t="63457" x="1571625" y="2324100"/>
          <p14:tracePt t="63473" x="1571625" y="2333625"/>
          <p14:tracePt t="63596" x="1571625" y="2324100"/>
          <p14:tracePt t="63602" x="1571625" y="2314575"/>
          <p14:tracePt t="63606" x="1571625" y="2286000"/>
          <p14:tracePt t="63614" x="1571625" y="2257425"/>
          <p14:tracePt t="63623" x="1571625" y="2238375"/>
          <p14:tracePt t="63640" x="1581150" y="2219325"/>
          <p14:tracePt t="63689" x="1590675" y="2219325"/>
          <p14:tracePt t="63705" x="1600200" y="2219325"/>
          <p14:tracePt t="63718" x="1609725" y="2228850"/>
          <p14:tracePt t="63726" x="1609725" y="2238375"/>
          <p14:tracePt t="63730" x="1619250" y="2266950"/>
          <p14:tracePt t="63740" x="1647825" y="2343150"/>
          <p14:tracePt t="63756" x="1647825" y="2400300"/>
          <p14:tracePt t="63773" x="1666875" y="2457450"/>
          <p14:tracePt t="63790" x="1666875" y="2495550"/>
          <p14:tracePt t="63806" x="1666875" y="2505075"/>
          <p14:tracePt t="63823" x="1666875" y="2514600"/>
          <p14:tracePt t="63875" x="1666875" y="2524125"/>
          <p14:tracePt t="63882" x="1666875" y="2533650"/>
          <p14:tracePt t="63900" x="1666875" y="2543175"/>
          <p14:tracePt t="63925" x="1666875" y="2552700"/>
          <p14:tracePt t="63937" x="1676400" y="2562225"/>
          <p14:tracePt t="64136" x="1676400" y="2571750"/>
          <p14:tracePt t="64248" x="1685925" y="2571750"/>
          <p14:tracePt t="64261" x="1695450" y="2571750"/>
          <p14:tracePt t="64264" x="1704975" y="2571750"/>
          <p14:tracePt t="64273" x="1762125" y="2562225"/>
          <p14:tracePt t="64289" x="1809750" y="2562225"/>
          <p14:tracePt t="64306" x="1838325" y="2562225"/>
          <p14:tracePt t="64342" x="1847850" y="2562225"/>
          <p14:tracePt t="64372" x="1857375" y="2562225"/>
          <p14:tracePt t="64385" x="1866900" y="2562225"/>
          <p14:tracePt t="64810" x="1866900" y="2552700"/>
          <p14:tracePt t="64821" x="1876425" y="2552700"/>
          <p14:tracePt t="64832" x="1885950" y="2552700"/>
          <p14:tracePt t="64848" x="1895475" y="2552700"/>
          <p14:tracePt t="64849" x="1905000" y="2552700"/>
          <p14:tracePt t="64856" x="1924050" y="2552700"/>
          <p14:tracePt t="64873" x="1943100" y="2552700"/>
          <p14:tracePt t="64889" x="1962150" y="2552700"/>
          <p14:tracePt t="64905" x="1981200" y="2552700"/>
          <p14:tracePt t="64923" x="2019300" y="2552700"/>
          <p14:tracePt t="64939" x="2047875" y="2552700"/>
          <p14:tracePt t="64956" x="2085975" y="2552700"/>
          <p14:tracePt t="64972" x="2152650" y="2552700"/>
          <p14:tracePt t="64989" x="2190750" y="2552700"/>
          <p14:tracePt t="65006" x="2266950" y="2543175"/>
          <p14:tracePt t="65023" x="2324100" y="2543175"/>
          <p14:tracePt t="65039" x="2343150" y="2543175"/>
          <p14:tracePt t="65056" x="2390775" y="2543175"/>
          <p14:tracePt t="65072" x="2409825" y="2543175"/>
          <p14:tracePt t="65089" x="2447925" y="2543175"/>
          <p14:tracePt t="65106" x="2486025" y="2533650"/>
          <p14:tracePt t="65123" x="2505075" y="2533650"/>
          <p14:tracePt t="65139" x="2524125" y="2533650"/>
          <p14:tracePt t="65156" x="2552700" y="2533650"/>
          <p14:tracePt t="65173" x="2581275" y="2533650"/>
          <p14:tracePt t="65189" x="2600325" y="2524125"/>
          <p14:tracePt t="65206" x="2628900" y="2524125"/>
          <p14:tracePt t="65223" x="2647950" y="2524125"/>
          <p14:tracePt t="65239" x="2657475" y="2524125"/>
          <p14:tracePt t="65284" x="2667000" y="2524125"/>
          <p14:tracePt t="65356" x="2667000" y="2514600"/>
          <p14:tracePt t="65368" x="2667000" y="2505075"/>
          <p14:tracePt t="65372" x="2667000" y="2495550"/>
          <p14:tracePt t="65378" x="2647950" y="2476500"/>
          <p14:tracePt t="65389" x="2600325" y="2457450"/>
          <p14:tracePt t="65406" x="2533650" y="2447925"/>
          <p14:tracePt t="65422" x="2486025" y="2447925"/>
          <p14:tracePt t="65439" x="2419350" y="2447925"/>
          <p14:tracePt t="65455" x="2371725" y="2466975"/>
          <p14:tracePt t="65472" x="2343150" y="2466975"/>
          <p14:tracePt t="65489" x="2314575" y="2476500"/>
          <p14:tracePt t="65506" x="2305050" y="2476500"/>
          <p14:tracePt t="65522" x="2295525" y="2476500"/>
          <p14:tracePt t="65566" x="2295525" y="2486025"/>
          <p14:tracePt t="65615" x="2295525" y="2495550"/>
          <p14:tracePt t="65622" x="2305050" y="2505075"/>
          <p14:tracePt t="65623" x="2324100" y="2514600"/>
          <p14:tracePt t="65639" x="2400300" y="2533650"/>
          <p14:tracePt t="65656" x="2476500" y="2552700"/>
          <p14:tracePt t="65673" x="2543175" y="2562225"/>
          <p14:tracePt t="65689" x="2590800" y="2571750"/>
          <p14:tracePt t="65706" x="2647950" y="2571750"/>
          <p14:tracePt t="65723" x="2686050" y="2571750"/>
          <p14:tracePt t="65739" x="2714625" y="2562225"/>
          <p14:tracePt t="65756" x="2733675" y="2552700"/>
          <p14:tracePt t="65772" x="2743200" y="2543175"/>
          <p14:tracePt t="65789" x="2762250" y="2514600"/>
          <p14:tracePt t="65805" x="2762250" y="2505075"/>
          <p14:tracePt t="65822" x="2762250" y="2476500"/>
          <p14:tracePt t="65839" x="2762250" y="2428875"/>
          <p14:tracePt t="65855" x="2762250" y="2409825"/>
          <p14:tracePt t="65872" x="2752725" y="2362200"/>
          <p14:tracePt t="65889" x="2724150" y="2314575"/>
          <p14:tracePt t="65905" x="2695575" y="2286000"/>
          <p14:tracePt t="65922" x="2590800" y="2238375"/>
          <p14:tracePt t="65939" x="2476500" y="2219325"/>
          <p14:tracePt t="65955" x="2419350" y="2209800"/>
          <p14:tracePt t="65972" x="2286000" y="2209800"/>
          <p14:tracePt t="65989" x="2114550" y="2209800"/>
          <p14:tracePt t="66005" x="1971675" y="2219325"/>
          <p14:tracePt t="66022" x="1762125" y="2266950"/>
          <p14:tracePt t="66039" x="1704975" y="2276475"/>
          <p14:tracePt t="66056" x="1581150" y="2295525"/>
          <p14:tracePt t="66072" x="1476375" y="2314575"/>
          <p14:tracePt t="66089" x="1438275" y="2314575"/>
          <p14:tracePt t="66105" x="1390650" y="2324100"/>
          <p14:tracePt t="66122" x="1362075" y="2324100"/>
          <p14:tracePt t="66139" x="1352550" y="2324100"/>
          <p14:tracePt t="66155" x="1333500" y="2324100"/>
          <p14:tracePt t="66172" x="1333500" y="2333625"/>
          <p14:tracePt t="66188" x="1323975" y="2333625"/>
          <p14:tracePt t="66205" x="1314450" y="2352675"/>
          <p14:tracePt t="66222" x="1304925" y="2400300"/>
          <p14:tracePt t="66238" x="1295400" y="2476500"/>
          <p14:tracePt t="66255" x="1295400" y="2514600"/>
          <p14:tracePt t="66272" x="1295400" y="2581275"/>
          <p14:tracePt t="66289" x="1304925" y="2600325"/>
          <p14:tracePt t="66305" x="1304925" y="2619375"/>
          <p14:tracePt t="66322" x="1362075" y="2657475"/>
          <p14:tracePt t="66339" x="1390650" y="2667000"/>
          <p14:tracePt t="66355" x="1457325" y="2686050"/>
          <p14:tracePt t="66372" x="1552575" y="2695575"/>
          <p14:tracePt t="66388" x="1619250" y="2714625"/>
          <p14:tracePt t="66405" x="1752600" y="2724150"/>
          <p14:tracePt t="66422" x="1857375" y="2724150"/>
          <p14:tracePt t="66438" x="1914525" y="2724150"/>
          <p14:tracePt t="66455" x="1990725" y="2724150"/>
          <p14:tracePt t="66472" x="2038350" y="2724150"/>
          <p14:tracePt t="66488" x="2057400" y="2724150"/>
          <p14:tracePt t="66505" x="2085975" y="2714625"/>
          <p14:tracePt t="66522" x="2124075" y="2705100"/>
          <p14:tracePt t="66538" x="2171700" y="2676525"/>
          <p14:tracePt t="66555" x="2209800" y="2657475"/>
          <p14:tracePt t="66572" x="2247900" y="2628900"/>
          <p14:tracePt t="66589" x="2314575" y="2581275"/>
          <p14:tracePt t="66605" x="2352675" y="2524125"/>
          <p14:tracePt t="66622" x="2371725" y="2495550"/>
          <p14:tracePt t="66638" x="2400300" y="2476500"/>
          <p14:tracePt t="66655" x="2409825" y="2457450"/>
          <p14:tracePt t="66672" x="2419350" y="2447925"/>
          <p14:tracePt t="66688" x="2419350" y="2438400"/>
          <p14:tracePt t="66705" x="2419350" y="2400300"/>
          <p14:tracePt t="66722" x="2400300" y="2333625"/>
          <p14:tracePt t="66739" x="2371725" y="2305050"/>
          <p14:tracePt t="66755" x="2286000" y="2247900"/>
          <p14:tracePt t="66772" x="2190750" y="2190750"/>
          <p14:tracePt t="66788" x="2143125" y="2171700"/>
          <p14:tracePt t="66805" x="2047875" y="2152650"/>
          <p14:tracePt t="66822" x="1962150" y="2152650"/>
          <p14:tracePt t="66839" x="1914525" y="2152650"/>
          <p14:tracePt t="66855" x="1857375" y="2162175"/>
          <p14:tracePt t="66872" x="1762125" y="2190750"/>
          <p14:tracePt t="66888" x="1733550" y="2190750"/>
          <p14:tracePt t="66905" x="1657350" y="2219325"/>
          <p14:tracePt t="66922" x="1619250" y="2247900"/>
          <p14:tracePt t="66938" x="1590675" y="2257425"/>
          <p14:tracePt t="66955" x="1552575" y="2276475"/>
          <p14:tracePt t="66971" x="1514475" y="2314575"/>
          <p14:tracePt t="66988" x="1485900" y="2362200"/>
          <p14:tracePt t="67005" x="1476375" y="2381250"/>
          <p14:tracePt t="67022" x="1457325" y="2419350"/>
          <p14:tracePt t="67038" x="1447800" y="2447925"/>
          <p14:tracePt t="67055" x="1447800" y="2457450"/>
          <p14:tracePt t="67072" x="1447800" y="2486025"/>
          <p14:tracePt t="67088" x="1466850" y="2514600"/>
          <p14:tracePt t="67105" x="1495425" y="2543175"/>
          <p14:tracePt t="67122" x="1581150" y="2590800"/>
          <p14:tracePt t="67138" x="1657350" y="2609850"/>
          <p14:tracePt t="67155" x="1714500" y="2619375"/>
          <p14:tracePt t="67172" x="1857375" y="2647950"/>
          <p14:tracePt t="67188" x="2066925" y="2657475"/>
          <p14:tracePt t="67205" x="2238375" y="2667000"/>
          <p14:tracePt t="67222" x="2333625" y="2676525"/>
          <p14:tracePt t="67238" x="2476500" y="2676525"/>
          <p14:tracePt t="67255" x="2609850" y="2676525"/>
          <p14:tracePt t="67272" x="2676525" y="2676525"/>
          <p14:tracePt t="67288" x="2743200" y="2676525"/>
          <p14:tracePt t="67305" x="2781300" y="2667000"/>
          <p14:tracePt t="67322" x="2800350" y="2657475"/>
          <p14:tracePt t="67338" x="2809875" y="2657475"/>
          <p14:tracePt t="67355" x="2838450" y="2638425"/>
          <p14:tracePt t="67372" x="2847975" y="2628900"/>
          <p14:tracePt t="67388" x="2847975" y="2619375"/>
          <p14:tracePt t="67404" x="2857500" y="2543175"/>
          <p14:tracePt t="67421" x="2857500" y="2514600"/>
          <p14:tracePt t="67438" x="2857500" y="2466975"/>
          <p14:tracePt t="67455" x="2819400" y="2381250"/>
          <p14:tracePt t="67472" x="2800350" y="2333625"/>
          <p14:tracePt t="67488" x="2752725" y="2276475"/>
          <p14:tracePt t="67504" x="2714625" y="2228850"/>
          <p14:tracePt t="67521" x="2686050" y="2209800"/>
          <p14:tracePt t="67538" x="2638425" y="2190750"/>
          <p14:tracePt t="67555" x="2524125" y="2171700"/>
          <p14:tracePt t="67571" x="2457450" y="2162175"/>
          <p14:tracePt t="67588" x="2343150" y="2181225"/>
          <p14:tracePt t="67605" x="2114550" y="2238375"/>
          <p14:tracePt t="67621" x="1990725" y="2276475"/>
          <p14:tracePt t="67638" x="1866900" y="2324100"/>
          <p14:tracePt t="67655" x="1800225" y="2362200"/>
          <p14:tracePt t="67671" x="1771650" y="2381250"/>
          <p14:tracePt t="67688" x="1743075" y="2438400"/>
          <p14:tracePt t="67705" x="1704975" y="2524125"/>
          <p14:tracePt t="67721" x="1704975" y="2571750"/>
          <p14:tracePt t="67738" x="1714500" y="2657475"/>
          <p14:tracePt t="67738" x="1724025" y="2686050"/>
          <p14:tracePt t="67755" x="1752600" y="2714625"/>
          <p14:tracePt t="67771" x="1790700" y="2752725"/>
          <p14:tracePt t="67771" x="1819275" y="2781300"/>
          <p14:tracePt t="67789" x="1924050" y="2828925"/>
          <p14:tracePt t="67805" x="2000250" y="2847975"/>
          <p14:tracePt t="67821" x="2171700" y="2847975"/>
          <p14:tracePt t="67838" x="2343150" y="2847975"/>
          <p14:tracePt t="67855" x="2457450" y="2838450"/>
          <p14:tracePt t="67871" x="2571750" y="2809875"/>
          <p14:tracePt t="67888" x="2647950" y="2771775"/>
          <p14:tracePt t="67904" x="2686050" y="2743200"/>
          <p14:tracePt t="67921" x="2743200" y="2686050"/>
          <p14:tracePt t="67938" x="2781300" y="2600325"/>
          <p14:tracePt t="67955" x="2790825" y="2571750"/>
          <p14:tracePt t="67971" x="2790825" y="2524125"/>
          <p14:tracePt t="67987" x="2752725" y="2400300"/>
          <p14:tracePt t="68004" x="2733675" y="2333625"/>
          <p14:tracePt t="68022" x="2705100" y="2295525"/>
          <p14:tracePt t="68038" x="2609850" y="2209800"/>
          <p14:tracePt t="68054" x="2543175" y="2171700"/>
          <p14:tracePt t="68071" x="2428875" y="2114550"/>
          <p14:tracePt t="68088" x="2324100" y="2105025"/>
          <p14:tracePt t="68104" x="2209800" y="2105025"/>
          <p14:tracePt t="68121" x="2095500" y="2105025"/>
          <p14:tracePt t="68138" x="2000250" y="2143125"/>
          <p14:tracePt t="68154" x="1943100" y="2162175"/>
          <p14:tracePt t="68171" x="1866900" y="2228850"/>
          <p14:tracePt t="68188" x="1800225" y="2305050"/>
          <p14:tracePt t="68204" x="1781175" y="2362200"/>
          <p14:tracePt t="68221" x="1752600" y="2466975"/>
          <p14:tracePt t="68238" x="1752600" y="2552700"/>
          <p14:tracePt t="68255" x="1752600" y="2609850"/>
          <p14:tracePt t="68271" x="1800225" y="2695575"/>
          <p14:tracePt t="68271" x="1809750" y="2705100"/>
          <p14:tracePt t="68289" x="1847850" y="2752725"/>
          <p14:tracePt t="68304" x="1914525" y="2800350"/>
          <p14:tracePt t="68321" x="2019300" y="2857500"/>
          <p14:tracePt t="68321" x="2057400" y="2876550"/>
          <p14:tracePt t="68338" x="2152650" y="2886075"/>
          <p14:tracePt t="68354" x="2266950" y="2886075"/>
          <p14:tracePt t="68371" x="2400300" y="2886075"/>
          <p14:tracePt t="68371" x="2428875" y="2876550"/>
          <p14:tracePt t="68388" x="2514600" y="2867025"/>
          <p14:tracePt t="68404" x="2581275" y="2838450"/>
          <p14:tracePt t="68421" x="2638425" y="2790825"/>
          <p14:tracePt t="68438" x="2657475" y="2743200"/>
          <p14:tracePt t="68455" x="2667000" y="2686050"/>
          <p14:tracePt t="68471" x="2676525" y="2581275"/>
          <p14:tracePt t="68487" x="2676525" y="2552700"/>
          <p14:tracePt t="68504" x="2676525" y="2514600"/>
          <p14:tracePt t="68520" x="2657475" y="2457450"/>
          <p14:tracePt t="68537" x="2638425" y="2400300"/>
          <p14:tracePt t="68554" x="2600325" y="2362200"/>
          <p14:tracePt t="68570" x="2495550" y="2286000"/>
          <p14:tracePt t="68587" x="2438400" y="2266950"/>
          <p14:tracePt t="68604" x="2333625" y="2238375"/>
          <p14:tracePt t="68620" x="2247900" y="2219325"/>
          <p14:tracePt t="68637" x="2190750" y="2219325"/>
          <p14:tracePt t="68654" x="2143125" y="2219325"/>
          <p14:tracePt t="68670" x="2047875" y="2219325"/>
          <p14:tracePt t="68687" x="2000250" y="2228850"/>
          <p14:tracePt t="68704" x="1943100" y="2257425"/>
          <p14:tracePt t="68720" x="1905000" y="2266950"/>
          <p14:tracePt t="68737" x="1857375" y="2314575"/>
          <p14:tracePt t="68754" x="1819275" y="2371725"/>
          <p14:tracePt t="68770" x="1790700" y="2409825"/>
          <p14:tracePt t="68787" x="1771650" y="2505075"/>
          <p14:tracePt t="68804" x="1762125" y="2581275"/>
          <p14:tracePt t="68821" x="1781175" y="2638425"/>
          <p14:tracePt t="68837" x="1809750" y="2695575"/>
          <p14:tracePt t="68854" x="1876425" y="2762250"/>
          <p14:tracePt t="68871" x="1943100" y="2800350"/>
          <p14:tracePt t="68888" x="2076450" y="2876550"/>
          <p14:tracePt t="68904" x="2238375" y="2895600"/>
          <p14:tracePt t="68921" x="2409825" y="2895600"/>
          <p14:tracePt t="68938" x="2505075" y="2895600"/>
          <p14:tracePt t="68954" x="2600325" y="2895600"/>
          <p14:tracePt t="68971" x="2657475" y="2876550"/>
          <p14:tracePt t="68987" x="2695575" y="2847975"/>
          <p14:tracePt t="69004" x="2733675" y="2790825"/>
          <p14:tracePt t="69020" x="2743200" y="2714625"/>
          <p14:tracePt t="69037" x="2752725" y="2676525"/>
          <p14:tracePt t="69054" x="2771775" y="2619375"/>
          <p14:tracePt t="69070" x="2771775" y="2552700"/>
          <p14:tracePt t="69087" x="2733675" y="2466975"/>
          <p14:tracePt t="69104" x="2676525" y="2400300"/>
          <p14:tracePt t="69121" x="2628900" y="2371725"/>
          <p14:tracePt t="69137" x="2533650" y="2305050"/>
          <p14:tracePt t="69154" x="2400300" y="2257425"/>
          <p14:tracePt t="69171" x="2343150" y="2247900"/>
          <p14:tracePt t="69187" x="2228850" y="2247900"/>
          <p14:tracePt t="69204" x="2095500" y="2266950"/>
          <p14:tracePt t="69220" x="2038350" y="2286000"/>
          <p14:tracePt t="69237" x="1952625" y="2324100"/>
          <p14:tracePt t="69254" x="1876425" y="2381250"/>
          <p14:tracePt t="69271" x="1828800" y="2438400"/>
          <p14:tracePt t="69287" x="1790700" y="2495550"/>
          <p14:tracePt t="69304" x="1771650" y="2543175"/>
          <p14:tracePt t="69320" x="1771650" y="2657475"/>
          <p14:tracePt t="69337" x="1800225" y="2800350"/>
          <p14:tracePt t="69354" x="1838325" y="2857500"/>
          <p14:tracePt t="69371" x="1952625" y="2933700"/>
          <p14:tracePt t="69387" x="2095500" y="2981325"/>
          <p14:tracePt t="69404" x="2343150" y="3000375"/>
          <p14:tracePt t="69421" x="2543175" y="3000375"/>
          <p14:tracePt t="69437" x="2714625" y="2990850"/>
          <p14:tracePt t="69454" x="2828925" y="2962275"/>
          <p14:tracePt t="69471" x="2876550" y="2943225"/>
          <p14:tracePt t="69487" x="2914650" y="2905125"/>
          <p14:tracePt t="69504" x="2952750" y="2809875"/>
          <p14:tracePt t="69521" x="2952750" y="2762250"/>
          <p14:tracePt t="69537" x="2924175" y="2657475"/>
          <p14:tracePt t="69554" x="2857500" y="2524125"/>
          <p14:tracePt t="69571" x="2800350" y="2428875"/>
          <p14:tracePt t="69587" x="2695575" y="2333625"/>
          <p14:tracePt t="69604" x="2543175" y="2286000"/>
          <p14:tracePt t="69621" x="2466975" y="2266950"/>
          <p14:tracePt t="69637" x="2276475" y="2247900"/>
          <p14:tracePt t="69654" x="2105025" y="2247900"/>
          <p14:tracePt t="69671" x="2038350" y="2257425"/>
          <p14:tracePt t="69687" x="1943100" y="2305050"/>
          <p14:tracePt t="69704" x="1876425" y="2352675"/>
          <p14:tracePt t="69720" x="1828800" y="2381250"/>
          <p14:tracePt t="69737" x="1809750" y="2390775"/>
          <p14:tracePt t="69754" x="1781175" y="2438400"/>
          <p14:tracePt t="69770" x="1771650" y="2514600"/>
          <p14:tracePt t="69787" x="1771650" y="2581275"/>
          <p14:tracePt t="69804" x="1781175" y="2647950"/>
          <p14:tracePt t="69820" x="1847850" y="2724150"/>
          <p14:tracePt t="69838" x="1876425" y="2762250"/>
          <p14:tracePt t="69854" x="1933575" y="2800350"/>
          <p14:tracePt t="69870" x="2028825" y="2809875"/>
          <p14:tracePt t="69887" x="2190750" y="2819400"/>
          <p14:tracePt t="69904" x="2381250" y="2819400"/>
          <p14:tracePt t="69920" x="2647950" y="2809875"/>
          <p14:tracePt t="69937" x="2809875" y="2771775"/>
          <p14:tracePt t="69954" x="2876550" y="2762250"/>
          <p14:tracePt t="69970" x="2914650" y="2705100"/>
          <p14:tracePt t="69987" x="2924175" y="2619375"/>
          <p14:tracePt t="70004" x="2924175" y="2571750"/>
          <p14:tracePt t="70020" x="2867025" y="2457450"/>
          <p14:tracePt t="70037" x="2752725" y="2343150"/>
          <p14:tracePt t="70054" x="2657475" y="2266950"/>
          <p14:tracePt t="70070" x="2543175" y="2209800"/>
          <p14:tracePt t="70087" x="2390775" y="2171700"/>
          <p14:tracePt t="70104" x="2324100" y="2171700"/>
          <p14:tracePt t="70120" x="2238375" y="2181225"/>
          <p14:tracePt t="70137" x="2143125" y="2219325"/>
          <p14:tracePt t="70154" x="2105025" y="2238375"/>
          <p14:tracePt t="70170" x="2076450" y="2266950"/>
          <p14:tracePt t="70187" x="2057400" y="2305050"/>
          <p14:tracePt t="70203" x="2047875" y="2352675"/>
          <p14:tracePt t="70220" x="2047875" y="2419350"/>
          <p14:tracePt t="70237" x="2047875" y="2486025"/>
          <p14:tracePt t="70253" x="2066925" y="2524125"/>
          <p14:tracePt t="70253" x="2076450" y="2543175"/>
          <p14:tracePt t="70271" x="2085975" y="2562225"/>
          <p14:tracePt t="70287" x="2105025" y="2581275"/>
          <p14:tracePt t="70303" x="2114550" y="2590800"/>
          <p14:tracePt t="70321" x="2124075" y="2590800"/>
          <p14:tracePt t="70337" x="2133600" y="2590800"/>
          <p14:tracePt t="70387" x="2133600" y="2600325"/>
          <p14:tracePt t="70544" x="2133600" y="2609850"/>
          <p14:tracePt t="70561" x="2133600" y="2628900"/>
          <p14:tracePt t="70576" x="2133600" y="2638425"/>
          <p14:tracePt t="70586" x="2143125" y="2667000"/>
          <p14:tracePt t="70587" x="2143125" y="2705100"/>
          <p14:tracePt t="70603" x="2162175" y="2743200"/>
          <p14:tracePt t="70620" x="2171700" y="2762250"/>
          <p14:tracePt t="70637" x="2181225" y="2771775"/>
          <p14:tracePt t="70653" x="2190750" y="2790825"/>
          <p14:tracePt t="70670" x="2200275" y="2819400"/>
          <p14:tracePt t="70687" x="2209800" y="2828925"/>
          <p14:tracePt t="70723" x="2219325" y="2838450"/>
          <p14:tracePt t="70964" x="2219325" y="2847975"/>
          <p14:tracePt t="70977" x="2219325" y="2857500"/>
          <p14:tracePt t="70981" x="2228850" y="2905125"/>
          <p14:tracePt t="70992" x="2238375" y="2971800"/>
          <p14:tracePt t="70993" x="2295525" y="3190875"/>
          <p14:tracePt t="71003" x="2457450" y="3686175"/>
          <p14:tracePt t="71020" x="2609850" y="4048125"/>
          <p14:tracePt t="71037" x="2800350" y="4438650"/>
          <p14:tracePt t="71053" x="2876550" y="4591050"/>
          <p14:tracePt t="71070" x="2895600" y="4629150"/>
          <p14:tracePt t="71087" x="2905125" y="4676775"/>
          <p14:tracePt t="71103" x="2914650" y="4705350"/>
          <p14:tracePt t="71163" x="2924175" y="4714875"/>
          <p14:tracePt t="71175" x="2933700" y="4714875"/>
          <p14:tracePt t="71192" x="2933700" y="4724400"/>
          <p14:tracePt t="71200" x="2943225" y="4724400"/>
          <p14:tracePt t="71203" x="2952750" y="4733925"/>
          <p14:tracePt t="71486" x="2952750" y="4743450"/>
          <p14:tracePt t="71490" x="2952750" y="4752975"/>
          <p14:tracePt t="71494" x="2971800" y="4800600"/>
          <p14:tracePt t="71503" x="3019425" y="4886325"/>
          <p14:tracePt t="71520" x="3152775" y="5076825"/>
          <p14:tracePt t="71536" x="3333750" y="5276850"/>
          <p14:tracePt t="71553" x="3400425" y="5353050"/>
          <p14:tracePt t="71570" x="3486150" y="5467350"/>
          <p14:tracePt t="71586" x="3514725" y="5514975"/>
          <p14:tracePt t="71603" x="3533775" y="5524500"/>
          <p14:tracePt t="71620" x="3543300" y="5543550"/>
          <p14:tracePt t="71636" x="3552825" y="5543550"/>
          <p14:tracePt t="71653" x="3552825" y="5553075"/>
          <p14:tracePt t="71670" x="3562350" y="5553075"/>
          <p14:tracePt t="71745" x="3562350" y="5524500"/>
          <p14:tracePt t="71749" x="3562350" y="5495925"/>
          <p14:tracePt t="71759" x="3552825" y="5429250"/>
          <p14:tracePt t="71769" x="3543300" y="5362575"/>
          <p14:tracePt t="71786" x="3524250" y="5324475"/>
          <p14:tracePt t="71803" x="3524250" y="5314950"/>
          <p14:tracePt t="71845" x="3524250" y="5305425"/>
          <p14:tracePt t="71886" x="3533775" y="5314950"/>
          <p14:tracePt t="71895" x="3533775" y="5334000"/>
          <p14:tracePt t="71898" x="3543300" y="5343525"/>
          <p14:tracePt t="71904" x="3571875" y="5410200"/>
          <p14:tracePt t="71919" x="3600450" y="5543550"/>
          <p14:tracePt t="71936" x="3609975" y="5600700"/>
          <p14:tracePt t="71953" x="3638550" y="5648325"/>
          <p14:tracePt t="71969" x="3638550" y="5667375"/>
          <p14:tracePt t="72076" x="3638550" y="5657850"/>
          <p14:tracePt t="72081" x="3638550" y="5648325"/>
          <p14:tracePt t="72085" x="3638550" y="5629275"/>
          <p14:tracePt t="72093" x="3600450" y="5534025"/>
          <p14:tracePt t="72102" x="3524250" y="5343525"/>
          <p14:tracePt t="72119" x="3467100" y="5191125"/>
          <p14:tracePt t="72136" x="3438525" y="5114925"/>
          <p14:tracePt t="72153" x="3409950" y="5029200"/>
          <p14:tracePt t="72170" x="3390900" y="4924425"/>
          <p14:tracePt t="72186" x="3390900" y="4895850"/>
          <p14:tracePt t="72248" x="3381375" y="4895850"/>
          <p14:tracePt t="72259" x="3381375" y="4905375"/>
          <p14:tracePt t="72269" x="3381375" y="4924425"/>
          <p14:tracePt t="72270" x="3381375" y="5029200"/>
          <p14:tracePt t="72286" x="3381375" y="5191125"/>
          <p14:tracePt t="72303" x="3409950" y="5362575"/>
          <p14:tracePt t="72319" x="3438525" y="5495925"/>
          <p14:tracePt t="72336" x="3438525" y="5534025"/>
          <p14:tracePt t="72353" x="3457575" y="5562600"/>
          <p14:tracePt t="72416" x="3457575" y="5553075"/>
          <p14:tracePt t="72425" x="3438525" y="5505450"/>
          <p14:tracePt t="72429" x="3390900" y="5353050"/>
          <p14:tracePt t="72436" x="3352800" y="5257800"/>
          <p14:tracePt t="72452" x="3286125" y="4981575"/>
          <p14:tracePt t="72469" x="3209925" y="4762500"/>
          <p14:tracePt t="72486" x="3162300" y="4648200"/>
          <p14:tracePt t="72502" x="3124200" y="4533900"/>
          <p14:tracePt t="72502" x="3114675" y="4514850"/>
          <p14:tracePt t="72520" x="3105150" y="4467225"/>
          <p14:tracePt t="72536" x="3095625" y="4438650"/>
          <p14:tracePt t="72553" x="3095625" y="4429125"/>
          <p14:tracePt t="72627" x="3086100" y="4429125"/>
          <p14:tracePt t="72668" x="3086100" y="4438650"/>
          <p14:tracePt t="72683" x="3086100" y="4457700"/>
          <p14:tracePt t="72689" x="3086100" y="4476750"/>
          <p14:tracePt t="72693" x="3095625" y="4514850"/>
          <p14:tracePt t="72702" x="3143250" y="4695825"/>
          <p14:tracePt t="72719" x="3162300" y="4752975"/>
          <p14:tracePt t="72736" x="3181350" y="4838700"/>
          <p14:tracePt t="72753" x="3209925" y="4895850"/>
          <p14:tracePt t="72769" x="3219450" y="4924425"/>
          <p14:tracePt t="72786" x="3219450" y="4933950"/>
          <p14:tracePt t="72826" x="3219450" y="4943475"/>
          <p14:tracePt t="72867" x="3219450" y="4933950"/>
          <p14:tracePt t="72876" x="3209925" y="4905375"/>
          <p14:tracePt t="72876" x="3190875" y="4857750"/>
          <p14:tracePt t="72885" x="3133725" y="4714875"/>
          <p14:tracePt t="72903" x="3105150" y="4610100"/>
          <p14:tracePt t="72920" x="3086100" y="4562475"/>
          <p14:tracePt t="72936" x="3067050" y="4476750"/>
          <p14:tracePt t="72953" x="3067050" y="4448175"/>
          <p14:tracePt t="72953" x="3057525" y="4438650"/>
          <p14:tracePt t="72969" x="3057525" y="4419600"/>
          <p14:tracePt t="73029" x="3057525" y="4429125"/>
          <p14:tracePt t="73037" x="3057525" y="4448175"/>
          <p14:tracePt t="73052" x="3076575" y="4543425"/>
          <p14:tracePt t="73053" x="3171825" y="4791075"/>
          <p14:tracePt t="73069" x="3257550" y="4981575"/>
          <p14:tracePt t="73085" x="3333750" y="5172075"/>
          <p14:tracePt t="73102" x="3362325" y="5229225"/>
          <p14:tracePt t="73119" x="3371850" y="5238750"/>
          <p14:tracePt t="73135" x="3371850" y="5257800"/>
          <p14:tracePt t="73152" x="3371850" y="5267325"/>
          <p14:tracePt t="73215" x="3371850" y="5248275"/>
          <p14:tracePt t="73223" x="3371850" y="5229225"/>
          <p14:tracePt t="73227" x="3362325" y="5181600"/>
          <p14:tracePt t="73235" x="3295650" y="4981575"/>
          <p14:tracePt t="73252" x="3267075" y="4886325"/>
          <p14:tracePt t="73269" x="3228975" y="4772025"/>
          <p14:tracePt t="73286" x="3200400" y="4686300"/>
          <p14:tracePt t="73302" x="3200400" y="4657725"/>
          <p14:tracePt t="73319" x="3190875" y="4638675"/>
          <p14:tracePt t="73360" x="3190875" y="4629150"/>
          <p14:tracePt t="73410" x="3190875" y="4638675"/>
          <p14:tracePt t="73414" x="3190875" y="4648200"/>
          <p14:tracePt t="73422" x="3200400" y="4667250"/>
          <p14:tracePt t="73427" x="3209925" y="4695825"/>
          <p14:tracePt t="73435" x="3209925" y="4733925"/>
          <p14:tracePt t="73452" x="3219450" y="4743450"/>
          <p14:tracePt t="73525" x="3219450" y="4752975"/>
          <p14:tracePt t="74012" x="3219450" y="4743450"/>
          <p14:tracePt t="74017" x="3219450" y="4724400"/>
          <p14:tracePt t="74021" x="3200400" y="4686300"/>
          <p14:tracePt t="74035" x="3181350" y="4581525"/>
          <p14:tracePt t="74036" x="3038475" y="4257675"/>
          <p14:tracePt t="74052" x="2809875" y="3810000"/>
          <p14:tracePt t="74069" x="2619375" y="3495675"/>
          <p14:tracePt t="74085" x="2514600" y="3305175"/>
          <p14:tracePt t="74102" x="2409825" y="3114675"/>
          <p14:tracePt t="74119" x="2352675" y="3038475"/>
          <p14:tracePt t="74135" x="2314575" y="3000375"/>
          <p14:tracePt t="74152" x="2286000" y="2981325"/>
          <p14:tracePt t="74168" x="2266950" y="2962275"/>
          <p14:tracePt t="74185" x="2257425" y="2962275"/>
          <p14:tracePt t="74202" x="2247900" y="2952750"/>
          <p14:tracePt t="74240" x="2247900" y="2943225"/>
          <p14:tracePt t="74244" x="2238375" y="2933700"/>
          <p14:tracePt t="74252" x="2238375" y="2924175"/>
          <p14:tracePt t="74496" x="2228850" y="2924175"/>
          <p14:tracePt t="74503" x="2219325" y="2914650"/>
          <p14:tracePt t="74507" x="2209800" y="2905125"/>
          <p14:tracePt t="74518" x="2190750" y="2895600"/>
          <p14:tracePt t="74575" x="2181225" y="2895600"/>
          <p14:tracePt t="74604" x="2171700" y="2895600"/>
          <p14:tracePt t="74613" x="2162175" y="2905125"/>
          <p14:tracePt t="74628" x="2152650" y="2905125"/>
          <p14:tracePt t="74649" x="2152650" y="2914650"/>
          <p14:tracePt t="74687" x="2152650" y="2924175"/>
          <p14:tracePt t="75059" x="2162175" y="2924175"/>
          <p14:tracePt t="75677" x="2162175" y="2933700"/>
          <p14:tracePt t="75682" x="2162175" y="2971800"/>
          <p14:tracePt t="75690" x="2162175" y="3000375"/>
          <p14:tracePt t="75694" x="2162175" y="3048000"/>
          <p14:tracePt t="75701" x="2200275" y="3362325"/>
          <p14:tracePt t="75718" x="2314575" y="3752850"/>
          <p14:tracePt t="75736" x="2419350" y="3962400"/>
          <p14:tracePt t="75751" x="2533650" y="4248150"/>
          <p14:tracePt t="75768" x="2609850" y="4533900"/>
          <p14:tracePt t="75785" x="2638425" y="4638675"/>
          <p14:tracePt t="75785" x="2657475" y="4676775"/>
          <p14:tracePt t="75801" x="2657475" y="4724400"/>
          <p14:tracePt t="75818" x="2657475" y="4791075"/>
          <p14:tracePt t="75834" x="2657475" y="4800600"/>
          <p14:tracePt t="75913" x="2657475" y="4810125"/>
          <p14:tracePt t="75994" x="2657475" y="4819650"/>
          <p14:tracePt t="76725" x="2657475" y="4810125"/>
          <p14:tracePt t="76734" x="2657475" y="4800600"/>
          <p14:tracePt t="76751" x="2657475" y="4705350"/>
          <p14:tracePt t="76752" x="2581275" y="4495800"/>
          <p14:tracePt t="76768" x="2438400" y="4038600"/>
          <p14:tracePt t="76785" x="2314575" y="3562350"/>
          <p14:tracePt t="76802" x="2286000" y="3248025"/>
          <p14:tracePt t="76818" x="2295525" y="2914650"/>
          <p14:tracePt t="76835" x="2314575" y="2781300"/>
          <p14:tracePt t="76852" x="2324100" y="2752725"/>
          <p14:tracePt t="76868" x="2333625" y="2743200"/>
          <p14:tracePt t="76982" x="2343150" y="2743200"/>
          <p14:tracePt t="77505" x="2343150" y="2676525"/>
          <p14:tracePt t="77514" x="2333625" y="2571750"/>
          <p14:tracePt t="77517" x="2324100" y="2466975"/>
          <p14:tracePt t="77519" x="2295525" y="2257425"/>
          <p14:tracePt t="77535" x="2295525" y="2009775"/>
          <p14:tracePt t="77551" x="2295525" y="1866900"/>
          <p14:tracePt t="77568" x="2305050" y="1771650"/>
          <p14:tracePt t="77585" x="2324100" y="1685925"/>
          <p14:tracePt t="77601" x="2343150" y="1647825"/>
          <p14:tracePt t="77618" x="2343150" y="1628775"/>
          <p14:tracePt t="77737" x="2343150" y="1638300"/>
          <p14:tracePt t="77749" x="2343150" y="1676400"/>
          <p14:tracePt t="77757" x="2343150" y="1695450"/>
          <p14:tracePt t="77768" x="2343150" y="1724025"/>
          <p14:tracePt t="77785" x="2343150" y="1752600"/>
          <p14:tracePt t="77801" x="2343150" y="1781175"/>
          <p14:tracePt t="77818" x="2343150" y="1790700"/>
          <p14:tracePt t="77834" x="2343150" y="1809750"/>
          <p14:tracePt t="77851" x="2343150" y="1933575"/>
          <p14:tracePt t="77868" x="2381250" y="2143125"/>
          <p14:tracePt t="77884" x="2419350" y="2505075"/>
          <p14:tracePt t="77901" x="2447925" y="2819400"/>
          <p14:tracePt t="77918" x="2457450" y="2971800"/>
          <p14:tracePt t="77935" x="2457450" y="3105150"/>
          <p14:tracePt t="77951" x="2457450" y="3190875"/>
          <p14:tracePt t="77968" x="2447925" y="3248025"/>
          <p14:tracePt t="77985" x="2447925" y="3257550"/>
          <p14:tracePt t="78001" x="2447925" y="3267075"/>
          <p14:tracePt t="78018" x="2447925" y="3276600"/>
          <p14:tracePt t="78159" x="2447925" y="3267075"/>
          <p14:tracePt t="78166" x="2428875" y="3219450"/>
          <p14:tracePt t="78167" x="2362200" y="2886075"/>
          <p14:tracePt t="78184" x="2266950" y="2428875"/>
          <p14:tracePt t="78201" x="2190750" y="2085975"/>
          <p14:tracePt t="78218" x="2114550" y="1676400"/>
          <p14:tracePt t="78234" x="2085975" y="1400175"/>
          <p14:tracePt t="78251" x="2066925" y="1295400"/>
          <p14:tracePt t="78268" x="2047875" y="1209675"/>
          <p14:tracePt t="78284" x="2038350" y="1181100"/>
          <p14:tracePt t="78301" x="2028825" y="1171575"/>
          <p14:tracePt t="78433" x="2019300" y="1171575"/>
          <p14:tracePt t="78434" x="2009775" y="1181100"/>
          <p14:tracePt t="78451" x="2009775" y="1200150"/>
          <p14:tracePt t="78452" x="2000250" y="1219200"/>
          <p14:tracePt t="78468" x="2000250" y="1238250"/>
          <p14:tracePt t="78484" x="1990725" y="1247775"/>
          <p14:tracePt t="78501" x="1990725" y="1257300"/>
          <p14:tracePt t="78518" x="1981200" y="1266825"/>
          <p14:tracePt t="78534" x="1981200" y="1333500"/>
          <p14:tracePt t="78551" x="1981200" y="1485900"/>
          <p14:tracePt t="78568" x="1981200" y="1657350"/>
          <p14:tracePt t="78584" x="1981200" y="1771650"/>
          <p14:tracePt t="78601" x="1981200" y="1924050"/>
          <p14:tracePt t="78617" x="1981200" y="2095500"/>
          <p14:tracePt t="78635" x="2000250" y="2228850"/>
          <p14:tracePt t="78651" x="2019300" y="2428875"/>
          <p14:tracePt t="78667" x="2028825" y="2543175"/>
          <p14:tracePt t="78684" x="2038350" y="2590800"/>
          <p14:tracePt t="78684" x="2047875" y="2609850"/>
          <p14:tracePt t="78701" x="2057400" y="2667000"/>
          <p14:tracePt t="78717" x="2057400" y="2733675"/>
          <p14:tracePt t="78734" x="2057400" y="2790825"/>
          <p14:tracePt t="78751" x="2057400" y="2800350"/>
          <p14:tracePt t="78767" x="2057400" y="2828925"/>
          <p14:tracePt t="78784" x="2057400" y="2847975"/>
          <p14:tracePt t="78801" x="2057400" y="2857500"/>
          <p14:tracePt t="78818" x="2047875" y="2867025"/>
          <p14:tracePt t="78834" x="2047875" y="2876550"/>
          <p14:tracePt t="78872" x="2047875" y="2886075"/>
          <p14:tracePt t="78872" x="2038350" y="2886075"/>
          <p14:tracePt t="79491" x="2038350" y="2895600"/>
          <p14:tracePt t="8485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76200"/>
            <a:ext cx="3657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Update: Circularly Linked List with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-76200"/>
            <a:ext cx="5105400" cy="4719991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/>
              <a:t>  if</a:t>
            </a:r>
            <a:r>
              <a:rPr lang="en-US" dirty="0" smtClean="0"/>
              <a:t> (tail == NULL</a:t>
            </a:r>
            <a:r>
              <a:rPr lang="en-US" dirty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return  # List is empty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temp  = </a:t>
            </a:r>
            <a:r>
              <a:rPr lang="en-US" dirty="0" err="1"/>
              <a:t>tail.next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 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b="1" i="1" dirty="0" smtClean="0"/>
              <a:t>if </a:t>
            </a:r>
            <a:r>
              <a:rPr lang="en-US" dirty="0" smtClean="0"/>
              <a:t>(</a:t>
            </a:r>
            <a:r>
              <a:rPr lang="en-US" i="1" dirty="0" err="1" smtClean="0"/>
              <a:t>temp.element</a:t>
            </a:r>
            <a:r>
              <a:rPr lang="en-US" dirty="0" smtClean="0"/>
              <a:t>==‘C’)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 err="1" smtClean="0"/>
              <a:t>temp.element</a:t>
            </a:r>
            <a:r>
              <a:rPr lang="en-US" dirty="0" smtClean="0"/>
              <a:t>=‘E’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    </a:t>
            </a:r>
            <a:r>
              <a:rPr lang="en-US" b="1" dirty="0" smtClean="0"/>
              <a:t>return</a:t>
            </a:r>
            <a:r>
              <a:rPr lang="en-US" dirty="0" smtClean="0"/>
              <a:t> #update is completed           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/>
              <a:t> </a:t>
            </a:r>
            <a:r>
              <a:rPr lang="en-US" b="1" i="1" dirty="0" smtClean="0"/>
              <a:t>        if</a:t>
            </a:r>
            <a:r>
              <a:rPr lang="en-US" dirty="0" smtClean="0"/>
              <a:t>  (temp == tail)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b="1" dirty="0" smtClean="0"/>
              <a:t>return</a:t>
            </a:r>
            <a:r>
              <a:rPr lang="en-US" dirty="0"/>
              <a:t> # reached end of list             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C00000"/>
                </a:solidFill>
              </a:rPr>
              <a:t>true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1626434" y="4733329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14600" y="44958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180049"/>
            <a:ext cx="6232534" cy="122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743581" y="639633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 flipV="1">
            <a:off x="7030401" y="5767563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" name="media1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6125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18"/>
    </mc:Choice>
    <mc:Fallback xmlns="">
      <p:transition spd="slow" advTm="5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39" x="2038350" y="2895600"/>
          <p14:tracePt t="3523" x="2066925" y="2876550"/>
          <p14:tracePt t="3532" x="2143125" y="2800350"/>
          <p14:tracePt t="3536" x="2381250" y="2628900"/>
          <p14:tracePt t="3545" x="2809875" y="2362200"/>
          <p14:tracePt t="3561" x="4086225" y="1714500"/>
          <p14:tracePt t="3578" x="4705350" y="1409700"/>
          <p14:tracePt t="3595" x="5248275" y="1181100"/>
          <p14:tracePt t="3595" x="5438775" y="1114425"/>
          <p14:tracePt t="3611" x="5876925" y="1009650"/>
          <p14:tracePt t="3628" x="6010275" y="981075"/>
          <p14:tracePt t="3644" x="6134100" y="952500"/>
          <p14:tracePt t="3662" x="6191250" y="942975"/>
          <p14:tracePt t="3678" x="6210300" y="942975"/>
          <p14:tracePt t="3695" x="6219825" y="942975"/>
          <p14:tracePt t="3925" x="6238875" y="952500"/>
          <p14:tracePt t="3930" x="6267450" y="952500"/>
          <p14:tracePt t="3934" x="6343650" y="952500"/>
          <p14:tracePt t="3944" x="6477000" y="952500"/>
          <p14:tracePt t="3961" x="6524625" y="962025"/>
          <p14:tracePt t="3978" x="6562725" y="971550"/>
          <p14:tracePt t="3994" x="6610350" y="990600"/>
          <p14:tracePt t="4011" x="6638925" y="990600"/>
          <p14:tracePt t="4028" x="6657975" y="990600"/>
          <p14:tracePt t="4044" x="6677025" y="990600"/>
          <p14:tracePt t="4079" x="6686550" y="990600"/>
          <p14:tracePt t="4098" x="6696075" y="990600"/>
          <p14:tracePt t="4099" x="6705600" y="990600"/>
          <p14:tracePt t="4129" x="6705600" y="981075"/>
          <p14:tracePt t="4157" x="6715125" y="981075"/>
          <p14:tracePt t="4183" x="6715125" y="971550"/>
          <p14:tracePt t="4203" x="6715125" y="962025"/>
          <p14:tracePt t="4207" x="6724650" y="962025"/>
          <p14:tracePt t="4240" x="6724650" y="952500"/>
          <p14:tracePt t="4269" x="6734175" y="952500"/>
          <p14:tracePt t="4302" x="6734175" y="942975"/>
          <p14:tracePt t="4306" x="6743700" y="942975"/>
          <p14:tracePt t="4393" x="6743700" y="933450"/>
          <p14:tracePt t="4409" x="6743700" y="923925"/>
          <p14:tracePt t="4410" x="6743700" y="914400"/>
          <p14:tracePt t="4427" x="6734175" y="895350"/>
          <p14:tracePt t="4428" x="6715125" y="866775"/>
          <p14:tracePt t="4444" x="6696075" y="847725"/>
          <p14:tracePt t="4461" x="6677025" y="819150"/>
          <p14:tracePt t="4477" x="6648450" y="790575"/>
          <p14:tracePt t="4494" x="6619875" y="781050"/>
          <p14:tracePt t="4511" x="6600825" y="762000"/>
          <p14:tracePt t="4528" x="6572250" y="742950"/>
          <p14:tracePt t="4544" x="6572250" y="733425"/>
          <p14:tracePt t="4561" x="6562725" y="723900"/>
          <p14:tracePt t="4561" x="6562725" y="714375"/>
          <p14:tracePt t="4578" x="6543675" y="695325"/>
          <p14:tracePt t="4594" x="6534150" y="685800"/>
          <p14:tracePt t="4611" x="6534150" y="666750"/>
          <p14:tracePt t="4628" x="6524625" y="657225"/>
          <p14:tracePt t="4665" x="6524625" y="647700"/>
          <p14:tracePt t="4677" x="6524625" y="638175"/>
          <p14:tracePt t="4678" x="6524625" y="609600"/>
          <p14:tracePt t="4694" x="6524625" y="590550"/>
          <p14:tracePt t="4711" x="6524625" y="571500"/>
          <p14:tracePt t="4727" x="6524625" y="533400"/>
          <p14:tracePt t="4744" x="6534150" y="514350"/>
          <p14:tracePt t="4761" x="6553200" y="485775"/>
          <p14:tracePt t="4777" x="6591300" y="457200"/>
          <p14:tracePt t="4794" x="6648450" y="428625"/>
          <p14:tracePt t="4811" x="6677025" y="419100"/>
          <p14:tracePt t="4827" x="6705600" y="400050"/>
          <p14:tracePt t="4844" x="6743700" y="390525"/>
          <p14:tracePt t="4861" x="6762750" y="390525"/>
          <p14:tracePt t="4877" x="6800850" y="390525"/>
          <p14:tracePt t="4894" x="6848475" y="400050"/>
          <p14:tracePt t="4911" x="6886575" y="409575"/>
          <p14:tracePt t="4927" x="6943725" y="419100"/>
          <p14:tracePt t="4944" x="7000875" y="438150"/>
          <p14:tracePt t="4961" x="7029450" y="438150"/>
          <p14:tracePt t="4978" x="7067550" y="438150"/>
          <p14:tracePt t="4994" x="7096125" y="457200"/>
          <p14:tracePt t="5011" x="7124700" y="476250"/>
          <p14:tracePt t="5027" x="7181850" y="533400"/>
          <p14:tracePt t="5044" x="7248525" y="581025"/>
          <p14:tracePt t="5061" x="7267575" y="600075"/>
          <p14:tracePt t="5077" x="7305675" y="628650"/>
          <p14:tracePt t="5077" x="7305675" y="638175"/>
          <p14:tracePt t="5094" x="7324725" y="657225"/>
          <p14:tracePt t="5111" x="7324725" y="714375"/>
          <p14:tracePt t="5127" x="7334250" y="771525"/>
          <p14:tracePt t="5144" x="7334250" y="800100"/>
          <p14:tracePt t="5161" x="7334250" y="847725"/>
          <p14:tracePt t="5177" x="7315200" y="904875"/>
          <p14:tracePt t="5194" x="7296150" y="952500"/>
          <p14:tracePt t="5210" x="7267575" y="981075"/>
          <p14:tracePt t="5227" x="7181850" y="1038225"/>
          <p14:tracePt t="5244" x="7153275" y="1066800"/>
          <p14:tracePt t="5261" x="7115175" y="1085850"/>
          <p14:tracePt t="5277" x="6934200" y="1104900"/>
          <p14:tracePt t="5294" x="6867525" y="1104900"/>
          <p14:tracePt t="5310" x="6715125" y="1066800"/>
          <p14:tracePt t="5327" x="6591300" y="1009650"/>
          <p14:tracePt t="5344" x="6515100" y="962025"/>
          <p14:tracePt t="5360" x="6410325" y="876300"/>
          <p14:tracePt t="5377" x="6353175" y="809625"/>
          <p14:tracePt t="5394" x="6324600" y="771525"/>
          <p14:tracePt t="5410" x="6296025" y="714375"/>
          <p14:tracePt t="5427" x="6276975" y="695325"/>
          <p14:tracePt t="5444" x="6276975" y="647700"/>
          <p14:tracePt t="5460" x="6276975" y="600075"/>
          <p14:tracePt t="5477" x="6296025" y="552450"/>
          <p14:tracePt t="5494" x="6334125" y="495300"/>
          <p14:tracePt t="5510" x="6381750" y="447675"/>
          <p14:tracePt t="5527" x="6410325" y="428625"/>
          <p14:tracePt t="5544" x="6429375" y="390525"/>
          <p14:tracePt t="5560" x="6467475" y="361950"/>
          <p14:tracePt t="5577" x="6505575" y="342900"/>
          <p14:tracePt t="5594" x="6581775" y="323850"/>
          <p14:tracePt t="5610" x="6657975" y="314325"/>
          <p14:tracePt t="5628" x="6781800" y="304800"/>
          <p14:tracePt t="5644" x="6953250" y="314325"/>
          <p14:tracePt t="5660" x="7058025" y="352425"/>
          <p14:tracePt t="5677" x="7153275" y="409575"/>
          <p14:tracePt t="5694" x="7200900" y="438150"/>
          <p14:tracePt t="5710" x="7229475" y="476250"/>
          <p14:tracePt t="5727" x="7258050" y="523875"/>
          <p14:tracePt t="5744" x="7277100" y="561975"/>
          <p14:tracePt t="5760" x="7286625" y="590550"/>
          <p14:tracePt t="5777" x="7286625" y="638175"/>
          <p14:tracePt t="5794" x="7296150" y="657225"/>
          <p14:tracePt t="5810" x="7296150" y="685800"/>
          <p14:tracePt t="5827" x="7286625" y="723900"/>
          <p14:tracePt t="5844" x="7277100" y="742950"/>
          <p14:tracePt t="5860" x="7258050" y="781050"/>
          <p14:tracePt t="5877" x="7239000" y="800100"/>
          <p14:tracePt t="5894" x="7229475" y="800100"/>
          <p14:tracePt t="5910" x="7210425" y="809625"/>
          <p14:tracePt t="5927" x="7200900" y="819150"/>
          <p14:tracePt t="5944" x="7191375" y="819150"/>
          <p14:tracePt t="5960" x="7191375" y="828675"/>
          <p14:tracePt t="5977" x="7181850" y="828675"/>
          <p14:tracePt t="6031" x="7172325" y="828675"/>
          <p14:tracePt t="6880" x="7172325" y="838200"/>
          <p14:tracePt t="6884" x="7162800" y="838200"/>
          <p14:tracePt t="6892" x="7143750" y="847725"/>
          <p14:tracePt t="6911" x="7086600" y="866775"/>
          <p14:tracePt t="6911" x="6905625" y="971550"/>
          <p14:tracePt t="6928" x="6591300" y="1181100"/>
          <p14:tracePt t="6944" x="6067425" y="1562100"/>
          <p14:tracePt t="6961" x="5762625" y="1885950"/>
          <p14:tracePt t="6978" x="5457825" y="2190750"/>
          <p14:tracePt t="6994" x="5305425" y="2390775"/>
          <p14:tracePt t="7011" x="5267325" y="2419350"/>
          <p14:tracePt t="7303" x="5267325" y="2428875"/>
          <p14:tracePt t="7316" x="5257800" y="2428875"/>
          <p14:tracePt t="7324" x="5248275" y="2447925"/>
          <p14:tracePt t="7328" x="5219700" y="2466975"/>
          <p14:tracePt t="7345" x="5105400" y="2505075"/>
          <p14:tracePt t="7345" x="4762500" y="2524125"/>
          <p14:tracePt t="7362" x="4191000" y="2495550"/>
          <p14:tracePt t="7378" x="3714750" y="2371725"/>
          <p14:tracePt t="7395" x="3009900" y="2133600"/>
          <p14:tracePt t="7412" x="2686050" y="2028825"/>
          <p14:tracePt t="7428" x="2390775" y="1905000"/>
          <p14:tracePt t="7445" x="2238375" y="1828800"/>
          <p14:tracePt t="7445" x="2190750" y="1800225"/>
          <p14:tracePt t="7462" x="2143125" y="1762125"/>
          <p14:tracePt t="7479" x="2095500" y="1704975"/>
          <p14:tracePt t="7495" x="2057400" y="1638300"/>
          <p14:tracePt t="7512" x="2038350" y="1533525"/>
          <p14:tracePt t="7529" x="2028825" y="1466850"/>
          <p14:tracePt t="7545" x="2028825" y="1428750"/>
          <p14:tracePt t="7561" x="2028825" y="1390650"/>
          <p14:tracePt t="7578" x="2028825" y="1371600"/>
          <p14:tracePt t="7595" x="2028825" y="1362075"/>
          <p14:tracePt t="7611" x="2038350" y="1362075"/>
          <p14:tracePt t="7716" x="2047875" y="1362075"/>
          <p14:tracePt t="7732" x="2057400" y="1362075"/>
          <p14:tracePt t="7754" x="2066925" y="1362075"/>
          <p14:tracePt t="7769" x="2076450" y="1362075"/>
          <p14:tracePt t="7784" x="2085975" y="1381125"/>
          <p14:tracePt t="7798" x="2085975" y="1390650"/>
          <p14:tracePt t="7799" x="2085975" y="1419225"/>
          <p14:tracePt t="7811" x="2085975" y="1447800"/>
          <p14:tracePt t="7828" x="2085975" y="1495425"/>
          <p14:tracePt t="7845" x="2066925" y="1657350"/>
          <p14:tracePt t="7861" x="2038350" y="1876425"/>
          <p14:tracePt t="7878" x="2000250" y="2276475"/>
          <p14:tracePt t="7895" x="1971675" y="2876550"/>
          <p14:tracePt t="7911" x="1962150" y="3162300"/>
          <p14:tracePt t="7928" x="1943100" y="3600450"/>
          <p14:tracePt t="7945" x="1924050" y="3857625"/>
          <p14:tracePt t="7961" x="1914525" y="4048125"/>
          <p14:tracePt t="7978" x="1914525" y="4114800"/>
          <p14:tracePt t="7995" x="1895475" y="4152900"/>
          <p14:tracePt t="8041" x="1885950" y="4152900"/>
          <p14:tracePt t="8045" x="1876425" y="4162425"/>
          <p14:tracePt t="8119" x="1866900" y="4162425"/>
          <p14:tracePt t="8126" x="1866900" y="4152900"/>
          <p14:tracePt t="8126" x="1866900" y="4143375"/>
          <p14:tracePt t="8144" x="1866900" y="4105275"/>
          <p14:tracePt t="8146" x="1828800" y="4010025"/>
          <p14:tracePt t="8161" x="1743075" y="3676650"/>
          <p14:tracePt t="8178" x="1666875" y="3048000"/>
          <p14:tracePt t="8194" x="1666875" y="2590800"/>
          <p14:tracePt t="8211" x="1666875" y="2266950"/>
          <p14:tracePt t="8228" x="1685925" y="1752600"/>
          <p14:tracePt t="8245" x="1704975" y="1562100"/>
          <p14:tracePt t="8261" x="1733550" y="1362075"/>
          <p14:tracePt t="8278" x="1752600" y="1276350"/>
          <p14:tracePt t="8295" x="1762125" y="1238250"/>
          <p14:tracePt t="8311" x="1771650" y="1209675"/>
          <p14:tracePt t="8328" x="1781175" y="1190625"/>
          <p14:tracePt t="8369" x="1790700" y="1190625"/>
          <p14:tracePt t="8382" x="1790700" y="1200150"/>
          <p14:tracePt t="8391" x="1800225" y="1219200"/>
          <p14:tracePt t="8396" x="1800225" y="1438275"/>
          <p14:tracePt t="8411" x="1790700" y="1666875"/>
          <p14:tracePt t="8428" x="1762125" y="2047875"/>
          <p14:tracePt t="8445" x="1762125" y="2438400"/>
          <p14:tracePt t="8461" x="1781175" y="2695575"/>
          <p14:tracePt t="8478" x="1781175" y="3067050"/>
          <p14:tracePt t="8495" x="1781175" y="3419475"/>
          <p14:tracePt t="8511" x="1781175" y="3533775"/>
          <p14:tracePt t="8528" x="1781175" y="3686175"/>
          <p14:tracePt t="8545" x="1781175" y="3724275"/>
          <p14:tracePt t="8561" x="1781175" y="3743325"/>
          <p14:tracePt t="8603" x="1781175" y="3752850"/>
          <p14:tracePt t="8644" x="1781175" y="3743325"/>
          <p14:tracePt t="8653" x="1781175" y="3714750"/>
          <p14:tracePt t="8657" x="1781175" y="3667125"/>
          <p14:tracePt t="8661" x="1743075" y="3152775"/>
          <p14:tracePt t="8678" x="1724025" y="2219325"/>
          <p14:tracePt t="8695" x="1762125" y="1571625"/>
          <p14:tracePt t="8711" x="1876425" y="971550"/>
          <p14:tracePt t="8728" x="2028825" y="342900"/>
          <p14:tracePt t="8745" x="2085975" y="123825"/>
          <p14:tracePt t="8761" x="2105025" y="66675"/>
          <p14:tracePt t="8778" x="2114550" y="28575"/>
          <p14:tracePt t="8858" x="2114550" y="19050"/>
          <p14:tracePt t="8911" x="2114550" y="38100"/>
          <p14:tracePt t="8920" x="2124075" y="76200"/>
          <p14:tracePt t="8924" x="2124075" y="152400"/>
          <p14:tracePt t="8927" x="2124075" y="295275"/>
          <p14:tracePt t="8944" x="2124075" y="609600"/>
          <p14:tracePt t="8961" x="2114550" y="942975"/>
          <p14:tracePt t="8978" x="2105025" y="1171575"/>
          <p14:tracePt t="8994" x="2076450" y="1295400"/>
          <p14:tracePt t="9011" x="2066925" y="1352550"/>
          <p14:tracePt t="9028" x="2057400" y="1362075"/>
          <p14:tracePt t="9044" x="2057400" y="1371600"/>
          <p14:tracePt t="9996" x="2047875" y="1371600"/>
          <p14:tracePt t="10020" x="2038350" y="1371600"/>
          <p14:tracePt t="10032" x="2038350" y="1381125"/>
          <p14:tracePt t="10044" x="2028825" y="1409700"/>
          <p14:tracePt t="10045" x="2028825" y="1514475"/>
          <p14:tracePt t="10059" x="2066925" y="1714500"/>
          <p14:tracePt t="10076" x="2162175" y="2009775"/>
          <p14:tracePt t="10093" x="2257425" y="2247900"/>
          <p14:tracePt t="10109" x="2333625" y="2457450"/>
          <p14:tracePt t="10126" x="2390775" y="2609850"/>
          <p14:tracePt t="10143" x="2409825" y="2657475"/>
          <p14:tracePt t="10160" x="2409825" y="2733675"/>
          <p14:tracePt t="10177" x="2419350" y="2790825"/>
          <p14:tracePt t="10193" x="2419350" y="2800350"/>
          <p14:tracePt t="10210" x="2419350" y="2819400"/>
          <p14:tracePt t="10464" x="2419350" y="2828925"/>
          <p14:tracePt t="10476" x="2438400" y="2838450"/>
          <p14:tracePt t="10481" x="2466975" y="2886075"/>
          <p14:tracePt t="10481" x="2676525" y="3076575"/>
          <p14:tracePt t="10492" x="3038475" y="3390900"/>
          <p14:tracePt t="10509" x="3638550" y="3943350"/>
          <p14:tracePt t="10526" x="4191000" y="4457700"/>
          <p14:tracePt t="10543" x="4486275" y="4743450"/>
          <p14:tracePt t="10559" x="4581525" y="4857750"/>
          <p14:tracePt t="10559" x="4619625" y="4895850"/>
          <p14:tracePt t="10576" x="4648200" y="4933950"/>
          <p14:tracePt t="10593" x="4657725" y="4943475"/>
          <p14:tracePt t="10829" x="4667250" y="4953000"/>
          <p14:tracePt t="10833" x="4686300" y="4972050"/>
          <p14:tracePt t="10842" x="4714875" y="5000625"/>
          <p14:tracePt t="10843" x="4895850" y="5162550"/>
          <p14:tracePt t="10860" x="5314950" y="5495925"/>
          <p14:tracePt t="10876" x="5667375" y="5791200"/>
          <p14:tracePt t="10893" x="5857875" y="5962650"/>
          <p14:tracePt t="10909" x="5981700" y="6086475"/>
          <p14:tracePt t="10925" x="6038850" y="6124575"/>
          <p14:tracePt t="10942" x="6057900" y="6143625"/>
          <p14:tracePt t="10959" x="6076950" y="6153150"/>
          <p14:tracePt t="11189" x="6076950" y="6162675"/>
          <p14:tracePt t="11193" x="6086475" y="6162675"/>
          <p14:tracePt t="11198" x="6105525" y="6181725"/>
          <p14:tracePt t="11209" x="6305550" y="6315075"/>
          <p14:tracePt t="11226" x="6581775" y="6496050"/>
          <p14:tracePt t="11242" x="6791325" y="6619875"/>
          <p14:tracePt t="11259" x="6972300" y="6743700"/>
          <p14:tracePt t="11276" x="7058025" y="6781800"/>
          <p14:tracePt t="11292" x="7086600" y="6800850"/>
          <p14:tracePt t="11309" x="7143750" y="6810375"/>
          <p14:tracePt t="11326" x="7172325" y="6810375"/>
          <p14:tracePt t="11342" x="7191375" y="6810375"/>
          <p14:tracePt t="11359" x="7200900" y="6810375"/>
          <p14:tracePt t="11620" x="7200900" y="6800850"/>
          <p14:tracePt t="11631" x="7162800" y="6772275"/>
          <p14:tracePt t="11633" x="6915150" y="6648450"/>
          <p14:tracePt t="11642" x="6315075" y="6391275"/>
          <p14:tracePt t="11659" x="4886325" y="5734050"/>
          <p14:tracePt t="11675" x="4324350" y="5457825"/>
          <p14:tracePt t="11692" x="3962400" y="5248275"/>
          <p14:tracePt t="11692" x="3829050" y="5162550"/>
          <p14:tracePt t="11709" x="3609975" y="5038725"/>
          <p14:tracePt t="11726" x="3552825" y="5010150"/>
          <p14:tracePt t="11742" x="3533775" y="4991100"/>
          <p14:tracePt t="11759" x="3524250" y="4991100"/>
          <p14:tracePt t="11775" x="3524250" y="4981575"/>
          <p14:tracePt t="11792" x="3552825" y="4981575"/>
          <p14:tracePt t="11984" x="3552825" y="4972050"/>
          <p14:tracePt t="11994" x="3514725" y="4924425"/>
          <p14:tracePt t="12008" x="3200400" y="4657725"/>
          <p14:tracePt t="12009" x="2562225" y="4076700"/>
          <p14:tracePt t="12025" x="1524000" y="3019425"/>
          <p14:tracePt t="12042" x="800100" y="1981200"/>
          <p14:tracePt t="12059" x="533400" y="1514475"/>
          <p14:tracePt t="12075" x="485775" y="1352550"/>
          <p14:tracePt t="12092" x="476250" y="1314450"/>
          <p14:tracePt t="12159" x="476250" y="1323975"/>
          <p14:tracePt t="12389" x="476250" y="1333500"/>
          <p14:tracePt t="12393" x="476250" y="1343025"/>
          <p14:tracePt t="12402" x="476250" y="1352550"/>
          <p14:tracePt t="12433" x="476250" y="1362075"/>
          <p14:tracePt t="12467" x="476250" y="1343025"/>
          <p14:tracePt t="12475" x="476250" y="1323975"/>
          <p14:tracePt t="12480" x="466725" y="1276350"/>
          <p14:tracePt t="12491" x="466725" y="1219200"/>
          <p14:tracePt t="12509" x="466725" y="1200150"/>
          <p14:tracePt t="12525" x="466725" y="1171575"/>
          <p14:tracePt t="12542" x="466725" y="1162050"/>
          <p14:tracePt t="12588" x="466725" y="1152525"/>
          <p14:tracePt t="12602" x="476250" y="1152525"/>
          <p14:tracePt t="12603" x="476250" y="1143000"/>
          <p14:tracePt t="12608" x="485775" y="1143000"/>
          <p14:tracePt t="12625" x="495300" y="1123950"/>
          <p14:tracePt t="12642" x="504825" y="1123950"/>
          <p14:tracePt t="12658" x="514350" y="1114425"/>
          <p14:tracePt t="12675" x="523875" y="1104900"/>
          <p14:tracePt t="12692" x="533400" y="1095375"/>
          <p14:tracePt t="12709" x="561975" y="1085850"/>
          <p14:tracePt t="12725" x="581025" y="1076325"/>
          <p14:tracePt t="12742" x="590550" y="1076325"/>
          <p14:tracePt t="12778" x="600075" y="1076325"/>
          <p14:tracePt t="12803" x="609600" y="1076325"/>
          <p14:tracePt t="12862" x="619125" y="1076325"/>
          <p14:tracePt t="12886" x="628650" y="1076325"/>
          <p14:tracePt t="12903" x="638175" y="1076325"/>
          <p14:tracePt t="12918" x="647700" y="1076325"/>
          <p14:tracePt t="12925" x="647700" y="1066800"/>
          <p14:tracePt t="13013" x="647700" y="1057275"/>
          <p14:tracePt t="13532" x="657225" y="1057275"/>
          <p14:tracePt t="13539" x="685800" y="1057275"/>
          <p14:tracePt t="13547" x="714375" y="1047750"/>
          <p14:tracePt t="13558" x="733425" y="1047750"/>
          <p14:tracePt t="13575" x="762000" y="1047750"/>
          <p14:tracePt t="13591" x="857250" y="1047750"/>
          <p14:tracePt t="13608" x="923925" y="1047750"/>
          <p14:tracePt t="13625" x="1038225" y="1047750"/>
          <p14:tracePt t="13641" x="1304925" y="1047750"/>
          <p14:tracePt t="13658" x="1447800" y="1038225"/>
          <p14:tracePt t="13674" x="1695450" y="1028700"/>
          <p14:tracePt t="13691" x="1809750" y="1028700"/>
          <p14:tracePt t="13708" x="1847850" y="1028700"/>
          <p14:tracePt t="13725" x="1885950" y="1028700"/>
          <p14:tracePt t="13741" x="1905000" y="1028700"/>
          <p14:tracePt t="13758" x="1914525" y="1019175"/>
          <p14:tracePt t="13774" x="1924050" y="1019175"/>
          <p14:tracePt t="13791" x="1933575" y="1019175"/>
          <p14:tracePt t="13808" x="1943100" y="1019175"/>
          <p14:tracePt t="13825" x="1952625" y="1019175"/>
          <p14:tracePt t="13841" x="1971675" y="1019175"/>
          <p14:tracePt t="13891" x="1981200" y="1019175"/>
          <p14:tracePt t="13924" x="1990725" y="1019175"/>
          <p14:tracePt t="13941" x="2000250" y="1028700"/>
          <p14:tracePt t="13949" x="2009775" y="1028700"/>
          <p14:tracePt t="13957" x="2009775" y="1038225"/>
          <p14:tracePt t="13958" x="2019300" y="1047750"/>
          <p14:tracePt t="13974" x="2057400" y="1057275"/>
          <p14:tracePt t="13991" x="2066925" y="1057275"/>
          <p14:tracePt t="14008" x="2076450" y="1057275"/>
          <p14:tracePt t="14065" x="2085975" y="1057275"/>
          <p14:tracePt t="15664" x="2085975" y="1066800"/>
          <p14:tracePt t="15671" x="2095500" y="1066800"/>
          <p14:tracePt t="15714" x="2105025" y="1076325"/>
          <p14:tracePt t="15805" x="2105025" y="1085850"/>
          <p14:tracePt t="15817" x="2114550" y="1085850"/>
          <p14:tracePt t="15817" x="2124075" y="1104900"/>
          <p14:tracePt t="15824" x="2181225" y="1181100"/>
          <p14:tracePt t="15824" x="2257425" y="1276350"/>
          <p14:tracePt t="15841" x="2686050" y="1885950"/>
          <p14:tracePt t="15857" x="3171825" y="2505075"/>
          <p14:tracePt t="15874" x="3924300" y="3409950"/>
          <p14:tracePt t="15891" x="4438650" y="3895725"/>
          <p14:tracePt t="15907" x="4629150" y="4095750"/>
          <p14:tracePt t="15924" x="4905375" y="4305300"/>
          <p14:tracePt t="15940" x="4972050" y="4381500"/>
          <p14:tracePt t="15957" x="4991100" y="4410075"/>
          <p14:tracePt t="15974" x="5000625" y="4419600"/>
          <p14:tracePt t="15990" x="5000625" y="4429125"/>
          <p14:tracePt t="16230" x="5000625" y="4448175"/>
          <p14:tracePt t="16234" x="5000625" y="4457700"/>
          <p14:tracePt t="16238" x="5019675" y="4486275"/>
          <p14:tracePt t="16246" x="5105400" y="4695825"/>
          <p14:tracePt t="16257" x="5276850" y="5048250"/>
          <p14:tracePt t="16273" x="5543550" y="5486400"/>
          <p14:tracePt t="16290" x="5715000" y="5705475"/>
          <p14:tracePt t="16307" x="5819775" y="5819775"/>
          <p14:tracePt t="16307" x="5857875" y="5867400"/>
          <p14:tracePt t="16324" x="5943600" y="5981700"/>
          <p14:tracePt t="16340" x="5972175" y="6010275"/>
          <p14:tracePt t="16357" x="6000750" y="6038850"/>
          <p14:tracePt t="16396" x="6010275" y="6038850"/>
          <p14:tracePt t="16589" x="6010275" y="6048375"/>
          <p14:tracePt t="16598" x="6010275" y="6057900"/>
          <p14:tracePt t="16606" x="6029325" y="6086475"/>
          <p14:tracePt t="16612" x="6076950" y="6143625"/>
          <p14:tracePt t="16623" x="6134100" y="6191250"/>
          <p14:tracePt t="16640" x="6324600" y="6296025"/>
          <p14:tracePt t="16657" x="6477000" y="6400800"/>
          <p14:tracePt t="16673" x="6534150" y="6438900"/>
          <p14:tracePt t="16690" x="6600825" y="6477000"/>
          <p14:tracePt t="16707" x="6638925" y="6515100"/>
          <p14:tracePt t="16723" x="6677025" y="6524625"/>
          <p14:tracePt t="16740" x="6715125" y="6553200"/>
          <p14:tracePt t="16757" x="6743700" y="6562725"/>
          <p14:tracePt t="16773" x="6762750" y="6581775"/>
          <p14:tracePt t="16790" x="6781800" y="6581775"/>
          <p14:tracePt t="16807" x="6791325" y="6591300"/>
          <p14:tracePt t="16823" x="6800850" y="6591300"/>
          <p14:tracePt t="16840" x="6810375" y="6610350"/>
          <p14:tracePt t="16857" x="6819900" y="6638925"/>
          <p14:tracePt t="16873" x="6838950" y="6657975"/>
          <p14:tracePt t="16890" x="6848475" y="6657975"/>
          <p14:tracePt t="16907" x="6848475" y="6667500"/>
          <p14:tracePt t="16923" x="6858000" y="6667500"/>
          <p14:tracePt t="16977" x="6858000" y="6677025"/>
          <p14:tracePt t="17171" x="6867525" y="6677025"/>
          <p14:tracePt t="17230" x="6877050" y="6677025"/>
          <p14:tracePt t="17329" x="6877050" y="6667500"/>
          <p14:tracePt t="17363" x="6877050" y="6657975"/>
          <p14:tracePt t="17388" x="6877050" y="6648450"/>
          <p14:tracePt t="17388" x="6877050" y="6638925"/>
          <p14:tracePt t="17406" x="6877050" y="6619875"/>
          <p14:tracePt t="17407" x="6877050" y="6591300"/>
          <p14:tracePt t="17423" x="6886575" y="6572250"/>
          <p14:tracePt t="17439" x="6905625" y="6543675"/>
          <p14:tracePt t="17456" x="6915150" y="6524625"/>
          <p14:tracePt t="17473" x="6934200" y="6515100"/>
          <p14:tracePt t="17490" x="6953250" y="6515100"/>
          <p14:tracePt t="17507" x="6962775" y="6515100"/>
          <p14:tracePt t="17523" x="6991350" y="6524625"/>
          <p14:tracePt t="17540" x="7019925" y="6534150"/>
          <p14:tracePt t="17556" x="7029450" y="6534150"/>
          <p14:tracePt t="17573" x="7038975" y="6553200"/>
          <p14:tracePt t="17615" x="7038975" y="6562725"/>
          <p14:tracePt t="17798" x="7029450" y="6562725"/>
          <p14:tracePt t="17802" x="6991350" y="6562725"/>
          <p14:tracePt t="17810" x="6924675" y="6562725"/>
          <p14:tracePt t="17814" x="6724650" y="6524625"/>
          <p14:tracePt t="17823" x="6067425" y="6296025"/>
          <p14:tracePt t="17839" x="5467350" y="6124575"/>
          <p14:tracePt t="17856" x="4514850" y="5962650"/>
          <p14:tracePt t="17873" x="3648075" y="5743575"/>
          <p14:tracePt t="17889" x="3314700" y="5629275"/>
          <p14:tracePt t="17906" x="3105150" y="5514975"/>
          <p14:tracePt t="17923" x="3067050" y="5495925"/>
          <p14:tracePt t="17939" x="3057525" y="5495925"/>
          <p14:tracePt t="17956" x="3048000" y="5495925"/>
          <p14:tracePt t="18213" x="3019425" y="5495925"/>
          <p14:tracePt t="18219" x="2981325" y="5495925"/>
          <p14:tracePt t="18223" x="2657475" y="5486400"/>
          <p14:tracePt t="18239" x="2371725" y="5476875"/>
          <p14:tracePt t="18256" x="2047875" y="5438775"/>
          <p14:tracePt t="18272" x="1876425" y="5410200"/>
          <p14:tracePt t="18290" x="1819275" y="5391150"/>
          <p14:tracePt t="18307" x="1800225" y="5372100"/>
          <p14:tracePt t="18356" x="1790700" y="5372100"/>
          <p14:tracePt t="18385" x="1781175" y="5372100"/>
          <p14:tracePt t="18395" x="1771650" y="5372100"/>
          <p14:tracePt t="18406" x="1762125" y="5372100"/>
          <p14:tracePt t="18407" x="1752600" y="5381625"/>
          <p14:tracePt t="18422" x="1743075" y="5381625"/>
          <p14:tracePt t="18439" x="1733550" y="5381625"/>
          <p14:tracePt t="18493" x="1733550" y="5391150"/>
          <p14:tracePt t="18500" x="1724025" y="5391150"/>
          <p14:tracePt t="18509" x="1704975" y="5391150"/>
          <p14:tracePt t="18518" x="1695450" y="5391150"/>
          <p14:tracePt t="18522" x="1647825" y="5381625"/>
          <p14:tracePt t="18539" x="1600200" y="5362575"/>
          <p14:tracePt t="18556" x="1562100" y="5343525"/>
          <p14:tracePt t="18572" x="1533525" y="5314950"/>
          <p14:tracePt t="18589" x="1514475" y="5286375"/>
          <p14:tracePt t="18606" x="1504950" y="5248275"/>
          <p14:tracePt t="18623" x="1504950" y="5191125"/>
          <p14:tracePt t="18639" x="1504950" y="5153025"/>
          <p14:tracePt t="18656" x="1524000" y="5124450"/>
          <p14:tracePt t="18674" x="1543050" y="5105400"/>
          <p14:tracePt t="18689" x="1600200" y="5067300"/>
          <p14:tracePt t="18706" x="1647825" y="5038725"/>
          <p14:tracePt t="18722" x="1704975" y="5010150"/>
          <p14:tracePt t="18739" x="1809750" y="4972050"/>
          <p14:tracePt t="18755" x="1876425" y="4962525"/>
          <p14:tracePt t="18773" x="1914525" y="4962525"/>
          <p14:tracePt t="18773" x="1943100" y="4962525"/>
          <p14:tracePt t="18790" x="2000250" y="4981575"/>
          <p14:tracePt t="18806" x="2038350" y="4991100"/>
          <p14:tracePt t="18822" x="2085975" y="5029200"/>
          <p14:tracePt t="18839" x="2133600" y="5105400"/>
          <p14:tracePt t="18856" x="2152650" y="5143500"/>
          <p14:tracePt t="18872" x="2171700" y="5181600"/>
          <p14:tracePt t="18889" x="2181225" y="5219700"/>
          <p14:tracePt t="18906" x="2190750" y="5276850"/>
          <p14:tracePt t="18922" x="2200275" y="5362575"/>
          <p14:tracePt t="18939" x="2200275" y="5410200"/>
          <p14:tracePt t="18956" x="2200275" y="5448300"/>
          <p14:tracePt t="18973" x="2200275" y="5505450"/>
          <p14:tracePt t="18989" x="2181225" y="5572125"/>
          <p14:tracePt t="19006" x="2152650" y="5629275"/>
          <p14:tracePt t="19022" x="2124075" y="5667375"/>
          <p14:tracePt t="19039" x="2085975" y="5705475"/>
          <p14:tracePt t="19056" x="2028825" y="5762625"/>
          <p14:tracePt t="19072" x="1943100" y="5829300"/>
          <p14:tracePt t="19089" x="1838325" y="5867400"/>
          <p14:tracePt t="19106" x="1743075" y="5876925"/>
          <p14:tracePt t="19122" x="1676400" y="5876925"/>
          <p14:tracePt t="19139" x="1600200" y="5829300"/>
          <p14:tracePt t="19156" x="1552575" y="5791200"/>
          <p14:tracePt t="19172" x="1476375" y="5667375"/>
          <p14:tracePt t="19189" x="1390650" y="5495925"/>
          <p14:tracePt t="19206" x="1352550" y="5400675"/>
          <p14:tracePt t="19222" x="1304925" y="5276850"/>
          <p14:tracePt t="19239" x="1285875" y="5200650"/>
          <p14:tracePt t="19256" x="1285875" y="5181600"/>
          <p14:tracePt t="19272" x="1285875" y="5124450"/>
          <p14:tracePt t="19289" x="1285875" y="5057775"/>
          <p14:tracePt t="19306" x="1304925" y="5029200"/>
          <p14:tracePt t="19322" x="1333500" y="4981575"/>
          <p14:tracePt t="19339" x="1371600" y="4943475"/>
          <p14:tracePt t="19355" x="1419225" y="4905375"/>
          <p14:tracePt t="19372" x="1476375" y="4867275"/>
          <p14:tracePt t="19389" x="1552575" y="4838700"/>
          <p14:tracePt t="19405" x="1666875" y="4819650"/>
          <p14:tracePt t="19422" x="1781175" y="4819650"/>
          <p14:tracePt t="19439" x="1933575" y="4838700"/>
          <p14:tracePt t="19455" x="2057400" y="4905375"/>
          <p14:tracePt t="19455" x="2114550" y="4933950"/>
          <p14:tracePt t="19472" x="2181225" y="4981575"/>
          <p14:tracePt t="19489" x="2314575" y="5095875"/>
          <p14:tracePt t="19505" x="2381250" y="5191125"/>
          <p14:tracePt t="19522" x="2400300" y="5248275"/>
          <p14:tracePt t="19539" x="2400300" y="5353050"/>
          <p14:tracePt t="19555" x="2400300" y="5410200"/>
          <p14:tracePt t="19572" x="2400300" y="5457825"/>
          <p14:tracePt t="19589" x="2390775" y="5543550"/>
          <p14:tracePt t="19605" x="2362200" y="5619750"/>
          <p14:tracePt t="19622" x="2333625" y="5667375"/>
          <p14:tracePt t="19639" x="2276475" y="5734050"/>
          <p14:tracePt t="19655" x="2219325" y="5800725"/>
          <p14:tracePt t="19672" x="2162175" y="5819775"/>
          <p14:tracePt t="19689" x="2133600" y="5819775"/>
          <p14:tracePt t="19706" x="2038350" y="5829300"/>
          <p14:tracePt t="19722" x="1952625" y="5800725"/>
          <p14:tracePt t="19739" x="1885950" y="5781675"/>
          <p14:tracePt t="19755" x="1771650" y="5695950"/>
          <p14:tracePt t="19772" x="1676400" y="5591175"/>
          <p14:tracePt t="19789" x="1619250" y="5486400"/>
          <p14:tracePt t="19806" x="1571625" y="5372100"/>
          <p14:tracePt t="19822" x="1543050" y="5286375"/>
          <p14:tracePt t="19839" x="1543050" y="5219700"/>
          <p14:tracePt t="19856" x="1552575" y="5105400"/>
          <p14:tracePt t="19872" x="1590675" y="4991100"/>
          <p14:tracePt t="19889" x="1609725" y="4943475"/>
          <p14:tracePt t="19905" x="1638300" y="4914900"/>
          <p14:tracePt t="19922" x="1647825" y="4905375"/>
          <p14:tracePt t="19957" x="1657350" y="4895850"/>
          <p14:tracePt t="19976" x="1666875" y="4895850"/>
          <p14:tracePt t="19977" x="1685925" y="4895850"/>
          <p14:tracePt t="19989" x="1714500" y="4895850"/>
          <p14:tracePt t="20005" x="1752600" y="4895850"/>
          <p14:tracePt t="20005" x="1781175" y="4905375"/>
          <p14:tracePt t="20022" x="1847850" y="4953000"/>
          <p14:tracePt t="20038" x="1876425" y="4981575"/>
          <p14:tracePt t="20055" x="1943100" y="5038725"/>
          <p14:tracePt t="20072" x="1981200" y="5095875"/>
          <p14:tracePt t="20089" x="2019300" y="5153025"/>
          <p14:tracePt t="20105" x="2076450" y="5276850"/>
          <p14:tracePt t="20122" x="2076450" y="5362575"/>
          <p14:tracePt t="20138" x="2076450" y="5457825"/>
          <p14:tracePt t="20155" x="2076450" y="5543550"/>
          <p14:tracePt t="20155" x="2076450" y="5572125"/>
          <p14:tracePt t="20172" x="2057400" y="5610225"/>
          <p14:tracePt t="20189" x="2038350" y="5638800"/>
          <p14:tracePt t="20205" x="2019300" y="5676900"/>
          <p14:tracePt t="20205" x="2019300" y="5686425"/>
          <p14:tracePt t="20222" x="2000250" y="5686425"/>
          <p14:tracePt t="20238" x="1990725" y="5695950"/>
          <p14:tracePt t="20255" x="1971675" y="5695950"/>
          <p14:tracePt t="20272" x="1952625" y="5695950"/>
          <p14:tracePt t="20288" x="1924050" y="5667375"/>
          <p14:tracePt t="20305" x="1905000" y="5638800"/>
          <p14:tracePt t="20322" x="1895475" y="5619750"/>
          <p14:tracePt t="20338" x="1895475" y="5600700"/>
          <p14:tracePt t="20355" x="1895475" y="5581650"/>
          <p14:tracePt t="20421" x="1885950" y="5581650"/>
          <p14:tracePt t="21388" x="1876425" y="5581650"/>
          <p14:tracePt t="21399" x="1866900" y="5581650"/>
          <p14:tracePt t="21400" x="1857375" y="5581650"/>
          <p14:tracePt t="21404" x="1809750" y="5572125"/>
          <p14:tracePt t="21421" x="1504950" y="5295900"/>
          <p14:tracePt t="21438" x="1133475" y="4772025"/>
          <p14:tracePt t="21455" x="933450" y="4343400"/>
          <p14:tracePt t="21471" x="676275" y="3562350"/>
          <p14:tracePt t="21488" x="619125" y="3276600"/>
          <p14:tracePt t="21504" x="581025" y="2952750"/>
          <p14:tracePt t="21522" x="581025" y="2790825"/>
          <p14:tracePt t="21538" x="590550" y="2667000"/>
          <p14:tracePt t="21554" x="600075" y="2581275"/>
          <p14:tracePt t="21571" x="609600" y="2524125"/>
          <p14:tracePt t="21588" x="628650" y="2486025"/>
          <p14:tracePt t="21604" x="628650" y="2466975"/>
          <p14:tracePt t="21645" x="638175" y="2466975"/>
          <p14:tracePt t="21660" x="647700" y="2466975"/>
          <p14:tracePt t="21664" x="666750" y="2495550"/>
          <p14:tracePt t="21671" x="695325" y="2543175"/>
          <p14:tracePt t="21689" x="704850" y="2705100"/>
          <p14:tracePt t="21704" x="714375" y="2962275"/>
          <p14:tracePt t="21721" x="714375" y="3076575"/>
          <p14:tracePt t="21738" x="723900" y="3286125"/>
          <p14:tracePt t="21754" x="723900" y="3467100"/>
          <p14:tracePt t="21771" x="742950" y="3629025"/>
          <p14:tracePt t="21788" x="752475" y="3867150"/>
          <p14:tracePt t="21804" x="752475" y="4038600"/>
          <p14:tracePt t="21821" x="752475" y="4143375"/>
          <p14:tracePt t="21821" x="752475" y="4181475"/>
          <p14:tracePt t="21839" x="762000" y="4257675"/>
          <p14:tracePt t="21854" x="771525" y="4305300"/>
          <p14:tracePt t="21871" x="781050" y="4324350"/>
          <p14:tracePt t="21888" x="781050" y="4333875"/>
          <p14:tracePt t="21956" x="781050" y="4324350"/>
          <p14:tracePt t="21960" x="781050" y="4276725"/>
          <p14:tracePt t="21969" x="781050" y="4171950"/>
          <p14:tracePt t="21972" x="714375" y="3714750"/>
          <p14:tracePt t="21988" x="685800" y="3381375"/>
          <p14:tracePt t="22004" x="676275" y="2762250"/>
          <p14:tracePt t="22021" x="695325" y="2352675"/>
          <p14:tracePt t="22038" x="733425" y="2124075"/>
          <p14:tracePt t="22054" x="781050" y="1895475"/>
          <p14:tracePt t="22071" x="809625" y="1819275"/>
          <p14:tracePt t="22088" x="819150" y="1790700"/>
          <p14:tracePt t="22104" x="838200" y="1762125"/>
          <p14:tracePt t="22121" x="838200" y="1752600"/>
          <p14:tracePt t="22138" x="847725" y="1743075"/>
          <p14:tracePt t="22155" x="847725" y="1733550"/>
          <p14:tracePt t="22220" x="847725" y="1752600"/>
          <p14:tracePt t="22226" x="847725" y="1790700"/>
          <p14:tracePt t="22226" x="828675" y="1914525"/>
          <p14:tracePt t="22237" x="809625" y="2209800"/>
          <p14:tracePt t="22254" x="819150" y="2457450"/>
          <p14:tracePt t="22271" x="857250" y="2847975"/>
          <p14:tracePt t="22288" x="895350" y="3248025"/>
          <p14:tracePt t="22304" x="904875" y="3476625"/>
          <p14:tracePt t="22321" x="933450" y="3686175"/>
          <p14:tracePt t="22337" x="933450" y="3848100"/>
          <p14:tracePt t="22355" x="942975" y="3943350"/>
          <p14:tracePt t="22371" x="952500" y="3971925"/>
          <p14:tracePt t="22388" x="962025" y="3981450"/>
          <p14:tracePt t="22432" x="971550" y="3981450"/>
          <p14:tracePt t="22445" x="990600" y="3981450"/>
          <p14:tracePt t="22446" x="1000125" y="3981450"/>
          <p14:tracePt t="22454" x="1047750" y="3800475"/>
          <p14:tracePt t="22471" x="1066800" y="3524250"/>
          <p14:tracePt t="22488" x="1066800" y="2895600"/>
          <p14:tracePt t="22504" x="990600" y="2324100"/>
          <p14:tracePt t="22521" x="962025" y="2038350"/>
          <p14:tracePt t="22537" x="962025" y="1657350"/>
          <p14:tracePt t="22554" x="981075" y="1495425"/>
          <p14:tracePt t="22571" x="990600" y="1447800"/>
          <p14:tracePt t="22587" x="990600" y="1400175"/>
          <p14:tracePt t="22604" x="990600" y="1390650"/>
          <p14:tracePt t="22621" x="990600" y="1381125"/>
          <p14:tracePt t="22728" x="990600" y="1400175"/>
          <p14:tracePt t="22733" x="990600" y="1428750"/>
          <p14:tracePt t="22738" x="942975" y="1609725"/>
          <p14:tracePt t="22743" x="923925" y="1724025"/>
          <p14:tracePt t="22754" x="885825" y="2114550"/>
          <p14:tracePt t="22771" x="866775" y="2390775"/>
          <p14:tracePt t="22787" x="847725" y="2876550"/>
          <p14:tracePt t="22804" x="847725" y="3295650"/>
          <p14:tracePt t="22821" x="847725" y="3495675"/>
          <p14:tracePt t="22837" x="847725" y="3790950"/>
          <p14:tracePt t="22855" x="838200" y="3829050"/>
          <p14:tracePt t="22870" x="838200" y="3857625"/>
          <p14:tracePt t="22887" x="838200" y="3876675"/>
          <p14:tracePt t="22925" x="838200" y="3886200"/>
          <p14:tracePt t="22987" x="838200" y="3867150"/>
          <p14:tracePt t="22994" x="828675" y="3819525"/>
          <p14:tracePt t="23003" x="800100" y="3571875"/>
          <p14:tracePt t="23004" x="771525" y="3267075"/>
          <p14:tracePt t="23021" x="676275" y="2705100"/>
          <p14:tracePt t="23037" x="676275" y="2257425"/>
          <p14:tracePt t="23054" x="695325" y="2009775"/>
          <p14:tracePt t="23071" x="733425" y="1743075"/>
          <p14:tracePt t="23087" x="752475" y="1647825"/>
          <p14:tracePt t="23104" x="752475" y="1628775"/>
          <p14:tracePt t="23143" x="752475" y="1619250"/>
          <p14:tracePt t="23227" x="752475" y="1628775"/>
          <p14:tracePt t="23236" x="742950" y="1638300"/>
          <p14:tracePt t="23237" x="733425" y="1695450"/>
          <p14:tracePt t="23253" x="695325" y="1771650"/>
          <p14:tracePt t="23270" x="666750" y="1914525"/>
          <p14:tracePt t="23287" x="657225" y="2181225"/>
          <p14:tracePt t="23304" x="666750" y="2409825"/>
          <p14:tracePt t="23321" x="695325" y="2762250"/>
          <p14:tracePt t="23337" x="723900" y="3095625"/>
          <p14:tracePt t="23354" x="742950" y="3314700"/>
          <p14:tracePt t="23371" x="752475" y="3552825"/>
          <p14:tracePt t="23387" x="752475" y="3771900"/>
          <p14:tracePt t="23404" x="752475" y="3838575"/>
          <p14:tracePt t="23420" x="752475" y="3895725"/>
          <p14:tracePt t="23437" x="752475" y="3933825"/>
          <p14:tracePt t="23454" x="752475" y="3943350"/>
          <p14:tracePt t="23470" x="752475" y="3952875"/>
          <p14:tracePt t="23513" x="762000" y="3952875"/>
          <p14:tracePt t="23521" x="762000" y="3943350"/>
          <p14:tracePt t="23538" x="771525" y="3933825"/>
          <p14:tracePt t="23897" x="771525" y="3943350"/>
          <p14:tracePt t="23905" x="790575" y="3952875"/>
          <p14:tracePt t="23910" x="800100" y="3971925"/>
          <p14:tracePt t="23910" x="809625" y="3981450"/>
          <p14:tracePt t="23921" x="828675" y="4000500"/>
          <p14:tracePt t="23938" x="866775" y="4029075"/>
          <p14:tracePt t="23955" x="876300" y="4048125"/>
          <p14:tracePt t="23955" x="876300" y="4057650"/>
          <p14:tracePt t="23971" x="895350" y="4086225"/>
          <p14:tracePt t="23988" x="904875" y="4114800"/>
          <p14:tracePt t="24004" x="914400" y="4143375"/>
          <p14:tracePt t="24021" x="914400" y="4162425"/>
          <p14:tracePt t="24038" x="914400" y="4171950"/>
          <p14:tracePt t="24078" x="914400" y="4181475"/>
          <p14:tracePt t="24110" x="914400" y="4191000"/>
          <p14:tracePt t="24131" x="914400" y="4200525"/>
          <p14:tracePt t="24240" x="914400" y="4210050"/>
          <p14:tracePt t="24343" x="914400" y="4219575"/>
          <p14:tracePt t="24356" x="904875" y="4229100"/>
          <p14:tracePt t="24376" x="904875" y="4238625"/>
          <p14:tracePt t="24380" x="895350" y="4238625"/>
          <p14:tracePt t="24389" x="895350" y="4248150"/>
          <p14:tracePt t="24404" x="876300" y="4257675"/>
          <p14:tracePt t="24439" x="876300" y="4267200"/>
          <p14:tracePt t="24476" x="866775" y="4267200"/>
          <p14:tracePt t="24545" x="857250" y="4267200"/>
          <p14:tracePt t="24738" x="847725" y="4267200"/>
          <p14:tracePt t="24739" x="838200" y="4257675"/>
          <p14:tracePt t="24755" x="828675" y="4248150"/>
          <p14:tracePt t="24758" x="809625" y="4210050"/>
          <p14:tracePt t="24772" x="733425" y="4095750"/>
          <p14:tracePt t="24789" x="638175" y="3876675"/>
          <p14:tracePt t="24805" x="600075" y="3762375"/>
          <p14:tracePt t="24822" x="571500" y="3533775"/>
          <p14:tracePt t="24839" x="571500" y="3371850"/>
          <p14:tracePt t="24856" x="619125" y="3124200"/>
          <p14:tracePt t="24872" x="695325" y="2924175"/>
          <p14:tracePt t="24889" x="742950" y="2838450"/>
          <p14:tracePt t="24905" x="790575" y="2771775"/>
          <p14:tracePt t="24922" x="828675" y="2724150"/>
          <p14:tracePt t="24939" x="847725" y="2695575"/>
          <p14:tracePt t="24955" x="885825" y="2667000"/>
          <p14:tracePt t="24972" x="942975" y="2657475"/>
          <p14:tracePt t="24989" x="1000125" y="2657475"/>
          <p14:tracePt t="25005" x="1152525" y="2667000"/>
          <p14:tracePt t="25022" x="1400175" y="2828925"/>
          <p14:tracePt t="25038" x="1524000" y="2914650"/>
          <p14:tracePt t="25055" x="1562100" y="2952750"/>
          <p14:tracePt t="25073" x="1600200" y="2962275"/>
          <p14:tracePt t="25185" x="1600200" y="2971800"/>
          <p14:tracePt t="25198" x="1609725" y="2981325"/>
          <p14:tracePt t="25210" x="1609725" y="2990850"/>
          <p14:tracePt t="25214" x="1609725" y="3000375"/>
          <p14:tracePt t="25222" x="1609725" y="3028950"/>
          <p14:tracePt t="25238" x="1600200" y="3057525"/>
          <p14:tracePt t="25255" x="1600200" y="3076575"/>
          <p14:tracePt t="25272" x="1590675" y="3095625"/>
          <p14:tracePt t="25288" x="1590675" y="3114675"/>
          <p14:tracePt t="25305" x="1590675" y="3124200"/>
          <p14:tracePt t="25322" x="1581150" y="3143250"/>
          <p14:tracePt t="25338" x="1581150" y="3162300"/>
          <p14:tracePt t="25355" x="1581150" y="3190875"/>
          <p14:tracePt t="25355" x="1581150" y="3200400"/>
          <p14:tracePt t="25372" x="1581150" y="3219450"/>
          <p14:tracePt t="25389" x="1581150" y="3238500"/>
          <p14:tracePt t="25406" x="1571625" y="3238500"/>
          <p14:tracePt t="25446" x="1571625" y="3248025"/>
          <p14:tracePt t="25470" x="1571625" y="3257550"/>
          <p14:tracePt t="25559" x="1571625" y="3267075"/>
          <p14:tracePt t="27721" x="1581150" y="3267075"/>
          <p14:tracePt t="27737" x="1590675" y="3267075"/>
          <p14:tracePt t="27758" x="1600200" y="3267075"/>
          <p14:tracePt t="27762" x="1609725" y="3267075"/>
          <p14:tracePt t="27771" x="1619250" y="3276600"/>
          <p14:tracePt t="27780" x="1647825" y="3276600"/>
          <p14:tracePt t="27787" x="1685925" y="3286125"/>
          <p14:tracePt t="27804" x="1771650" y="3286125"/>
          <p14:tracePt t="27821" x="1809750" y="3295650"/>
          <p14:tracePt t="27837" x="1828800" y="3295650"/>
          <p14:tracePt t="27837" x="1847850" y="3295650"/>
          <p14:tracePt t="27854" x="1885950" y="3305175"/>
          <p14:tracePt t="27870" x="1905000" y="3305175"/>
          <p14:tracePt t="27887" x="1924050" y="3305175"/>
          <p14:tracePt t="27904" x="1952625" y="3305175"/>
          <p14:tracePt t="27920" x="1962150" y="3295650"/>
          <p14:tracePt t="27938" x="1981200" y="3295650"/>
          <p14:tracePt t="27954" x="1990725" y="3276600"/>
          <p14:tracePt t="27970" x="2000250" y="3276600"/>
          <p14:tracePt t="27987" x="2009775" y="3267075"/>
          <p14:tracePt t="28004" x="2019300" y="3267075"/>
          <p14:tracePt t="28020" x="2028825" y="3257550"/>
          <p14:tracePt t="28348" x="2038350" y="3257550"/>
          <p14:tracePt t="28464" x="2038350" y="3248025"/>
          <p14:tracePt t="28472" x="2047875" y="3248025"/>
          <p14:tracePt t="28476" x="2066925" y="3238500"/>
          <p14:tracePt t="28487" x="2133600" y="3209925"/>
          <p14:tracePt t="28503" x="2219325" y="3190875"/>
          <p14:tracePt t="28520" x="2428875" y="3181350"/>
          <p14:tracePt t="28537" x="2581275" y="3181350"/>
          <p14:tracePt t="28554" x="2771775" y="3190875"/>
          <p14:tracePt t="28570" x="2895600" y="3209925"/>
          <p14:tracePt t="28570" x="2914650" y="3209925"/>
          <p14:tracePt t="28587" x="2933700" y="3219450"/>
          <p14:tracePt t="28604" x="2943225" y="3219450"/>
          <p14:tracePt t="28620" x="2952750" y="3219450"/>
          <p14:tracePt t="28708" x="2962275" y="3219450"/>
          <p14:tracePt t="31425" x="2971800" y="3219450"/>
          <p14:tracePt t="31437" x="2981325" y="3219450"/>
          <p14:tracePt t="31449" x="2990850" y="3219450"/>
          <p14:tracePt t="31453" x="3019425" y="3162300"/>
          <p14:tracePt t="31469" x="3028950" y="3105150"/>
          <p14:tracePt t="31486" x="3057525" y="3009900"/>
          <p14:tracePt t="31503" x="3076575" y="2895600"/>
          <p14:tracePt t="31520" x="3086100" y="2809875"/>
          <p14:tracePt t="31535" x="3124200" y="2686050"/>
          <p14:tracePt t="31552" x="3171825" y="2524125"/>
          <p14:tracePt t="31569" x="3200400" y="2428875"/>
          <p14:tracePt t="31586" x="3219450" y="2400300"/>
          <p14:tracePt t="31602" x="3228975" y="2352675"/>
          <p14:tracePt t="31619" x="3248025" y="2324100"/>
          <p14:tracePt t="31635" x="3257550" y="2305050"/>
          <p14:tracePt t="31673" x="3257550" y="2295525"/>
          <p14:tracePt t="31722" x="3257550" y="2286000"/>
          <p14:tracePt t="31726" x="3257550" y="2276475"/>
          <p14:tracePt t="31735" x="3267075" y="2276475"/>
          <p14:tracePt t="31738" x="3267075" y="2266950"/>
          <p14:tracePt t="31772" x="3267075" y="2257425"/>
          <p14:tracePt t="31773" x="3267075" y="2247900"/>
          <p14:tracePt t="31813" x="3267075" y="2238375"/>
          <p14:tracePt t="31825" x="3267075" y="2228850"/>
          <p14:tracePt t="31834" x="3267075" y="2219325"/>
          <p14:tracePt t="31852" x="3267075" y="2200275"/>
          <p14:tracePt t="31852" x="3267075" y="2181225"/>
          <p14:tracePt t="31869" x="3276600" y="2143125"/>
          <p14:tracePt t="31885" x="3276600" y="2114550"/>
          <p14:tracePt t="31902" x="3276600" y="2095500"/>
          <p14:tracePt t="31919" x="3276600" y="2066925"/>
          <p14:tracePt t="31957" x="3276600" y="2057400"/>
          <p14:tracePt t="32073" x="3276600" y="2066925"/>
          <p14:tracePt t="32084" x="3276600" y="2076450"/>
          <p14:tracePt t="32098" x="3257550" y="2114550"/>
          <p14:tracePt t="32390" x="3267075" y="2105025"/>
          <p14:tracePt t="32397" x="3267075" y="2085975"/>
          <p14:tracePt t="32402" x="3286125" y="2038350"/>
          <p14:tracePt t="32403" x="3305175" y="1885950"/>
          <p14:tracePt t="32419" x="3305175" y="1704975"/>
          <p14:tracePt t="32435" x="3314700" y="1571625"/>
          <p14:tracePt t="32435" x="3314700" y="1533525"/>
          <p14:tracePt t="32452" x="3324225" y="1457325"/>
          <p14:tracePt t="32469" x="3343275" y="1409700"/>
          <p14:tracePt t="32485" x="3343275" y="1400175"/>
          <p14:tracePt t="32485" x="3343275" y="1390650"/>
          <p14:tracePt t="32502" x="3343275" y="1381125"/>
          <p14:tracePt t="32701" x="3343275" y="1390650"/>
          <p14:tracePt t="32714" x="3343275" y="1400175"/>
          <p14:tracePt t="32714" x="3343275" y="1419225"/>
          <p14:tracePt t="32718" x="3343275" y="1447800"/>
          <p14:tracePt t="32735" x="3343275" y="1581150"/>
          <p14:tracePt t="32752" x="3333750" y="1781175"/>
          <p14:tracePt t="32769" x="3324225" y="1905000"/>
          <p14:tracePt t="32785" x="3314700" y="2085975"/>
          <p14:tracePt t="32801" x="3305175" y="2314575"/>
          <p14:tracePt t="32818" x="3295650" y="2428875"/>
          <p14:tracePt t="32835" x="3286125" y="2514600"/>
          <p14:tracePt t="32852" x="3286125" y="2543175"/>
          <p14:tracePt t="32868" x="3286125" y="2571750"/>
          <p14:tracePt t="32885" x="3276600" y="2590800"/>
          <p14:tracePt t="33012" x="3276600" y="2581275"/>
          <p14:tracePt t="33016" x="3276600" y="2571750"/>
          <p14:tracePt t="33024" x="3276600" y="2562225"/>
          <p14:tracePt t="33035" x="3276600" y="2524125"/>
          <p14:tracePt t="33052" x="3286125" y="2305050"/>
          <p14:tracePt t="33068" x="3286125" y="2114550"/>
          <p14:tracePt t="33085" x="3276600" y="1771650"/>
          <p14:tracePt t="33102" x="3276600" y="1504950"/>
          <p14:tracePt t="33118" x="3276600" y="1371600"/>
          <p14:tracePt t="33135" x="3276600" y="1285875"/>
          <p14:tracePt t="33152" x="3276600" y="1266825"/>
          <p14:tracePt t="33252" x="3276600" y="1276350"/>
          <p14:tracePt t="33260" x="3276600" y="1304925"/>
          <p14:tracePt t="33268" x="3276600" y="1333500"/>
          <p14:tracePt t="33269" x="3276600" y="1428750"/>
          <p14:tracePt t="33285" x="3257550" y="1504950"/>
          <p14:tracePt t="33285" x="3248025" y="1543050"/>
          <p14:tracePt t="33301" x="3248025" y="1638300"/>
          <p14:tracePt t="33318" x="3248025" y="1752600"/>
          <p14:tracePt t="33335" x="3228975" y="1885950"/>
          <p14:tracePt t="33351" x="3228975" y="1981200"/>
          <p14:tracePt t="33368" x="3228975" y="2028825"/>
          <p14:tracePt t="33385" x="3219450" y="2066925"/>
          <p14:tracePt t="33401" x="3219450" y="2085975"/>
          <p14:tracePt t="33436" x="3219450" y="2095500"/>
          <p14:tracePt t="33520" x="3219450" y="2085975"/>
          <p14:tracePt t="33524" x="3219450" y="2076450"/>
          <p14:tracePt t="33534" x="3219450" y="2066925"/>
          <p14:tracePt t="33535" x="3228975" y="2047875"/>
          <p14:tracePt t="33551" x="3228975" y="2038350"/>
          <p14:tracePt t="33623" x="3228975" y="2028825"/>
          <p14:tracePt t="33940" x="3228975" y="2057400"/>
          <p14:tracePt t="33948" x="3219450" y="2114550"/>
          <p14:tracePt t="33953" x="3219450" y="2190750"/>
          <p14:tracePt t="33957" x="3219450" y="2295525"/>
          <p14:tracePt t="33967" x="3248025" y="2762250"/>
          <p14:tracePt t="33984" x="3314700" y="2981325"/>
          <p14:tracePt t="34001" x="3371850" y="3171825"/>
          <p14:tracePt t="34019" x="3381375" y="3238500"/>
          <p14:tracePt t="34052" x="3381375" y="3248025"/>
          <p14:tracePt t="34143" x="3390900" y="3248025"/>
          <p14:tracePt t="34156" x="3400425" y="3238500"/>
          <p14:tracePt t="34160" x="3400425" y="3228975"/>
          <p14:tracePt t="34168" x="3409950" y="3152775"/>
          <p14:tracePt t="34184" x="3409950" y="2971800"/>
          <p14:tracePt t="34202" x="3371850" y="2647950"/>
          <p14:tracePt t="34218" x="3362325" y="2476500"/>
          <p14:tracePt t="34235" x="3362325" y="2343150"/>
          <p14:tracePt t="34251" x="3362325" y="2095500"/>
          <p14:tracePt t="34268" x="3362325" y="2047875"/>
          <p14:tracePt t="34284" x="3371850" y="2009775"/>
          <p14:tracePt t="34301" x="3381375" y="2000250"/>
          <p14:tracePt t="34318" x="3381375" y="1990725"/>
          <p14:tracePt t="34417" x="3381375" y="2000250"/>
          <p14:tracePt t="34433" x="3381375" y="2019300"/>
          <p14:tracePt t="34438" x="3381375" y="2038350"/>
          <p14:tracePt t="34442" x="3381375" y="2057400"/>
          <p14:tracePt t="34451" x="3381375" y="2143125"/>
          <p14:tracePt t="34467" x="3381375" y="2200275"/>
          <p14:tracePt t="34484" x="3381375" y="2276475"/>
          <p14:tracePt t="34501" x="3381375" y="2314575"/>
          <p14:tracePt t="34517" x="3381375" y="2324100"/>
          <p14:tracePt t="34534" x="3381375" y="2333625"/>
          <p14:tracePt t="34578" x="3381375" y="2343150"/>
          <p14:tracePt t="34616" x="3371850" y="2324100"/>
          <p14:tracePt t="34624" x="3352800" y="2286000"/>
          <p14:tracePt t="34625" x="3343275" y="2257425"/>
          <p14:tracePt t="34634" x="3295650" y="2095500"/>
          <p14:tracePt t="34651" x="3267075" y="1962150"/>
          <p14:tracePt t="34667" x="3267075" y="1914525"/>
          <p14:tracePt t="34684" x="3267075" y="1828800"/>
          <p14:tracePt t="34701" x="3267075" y="1800225"/>
          <p14:tracePt t="34701" x="3267075" y="1790700"/>
          <p14:tracePt t="34718" x="3267075" y="1781175"/>
          <p14:tracePt t="34734" x="3267075" y="1771650"/>
          <p14:tracePt t="34786" x="3267075" y="1781175"/>
          <p14:tracePt t="34792" x="3267075" y="1790700"/>
          <p14:tracePt t="34800" x="3276600" y="1809750"/>
          <p14:tracePt t="34801" x="3295650" y="1905000"/>
          <p14:tracePt t="34818" x="3305175" y="1952625"/>
          <p14:tracePt t="34834" x="3314700" y="2019300"/>
          <p14:tracePt t="34851" x="3333750" y="2066925"/>
          <p14:tracePt t="34868" x="3333750" y="2085975"/>
          <p14:tracePt t="34884" x="3333750" y="2105025"/>
          <p14:tracePt t="34964" x="3333750" y="2095500"/>
          <p14:tracePt t="34972" x="3333750" y="2085975"/>
          <p14:tracePt t="34976" x="3333750" y="2057400"/>
          <p14:tracePt t="34984" x="3295650" y="1943100"/>
          <p14:tracePt t="35001" x="3276600" y="1895475"/>
          <p14:tracePt t="35017" x="3267075" y="1847850"/>
          <p14:tracePt t="35035" x="3267075" y="1809750"/>
          <p14:tracePt t="35051" x="3267075" y="1800225"/>
          <p14:tracePt t="35203" x="3267075" y="1809750"/>
          <p14:tracePt t="35208" x="3267075" y="1819275"/>
          <p14:tracePt t="35228" x="3267075" y="1828800"/>
          <p14:tracePt t="35245" x="3267075" y="1838325"/>
          <p14:tracePt t="35273" x="3267075" y="1847850"/>
          <p14:tracePt t="35277" x="3267075" y="1857375"/>
          <p14:tracePt t="35284" x="3276600" y="1857375"/>
          <p14:tracePt t="35287" x="3276600" y="1876425"/>
          <p14:tracePt t="35301" x="3286125" y="1895475"/>
          <p14:tracePt t="35317" x="3286125" y="1905000"/>
          <p14:tracePt t="35334" x="3286125" y="1914525"/>
          <p14:tracePt t="35394" x="3286125" y="1924050"/>
          <p14:tracePt t="35930" x="3267075" y="1924050"/>
          <p14:tracePt t="35938" x="3238500" y="1924050"/>
          <p14:tracePt t="35942" x="3181350" y="1924050"/>
          <p14:tracePt t="35950" x="2781300" y="1866900"/>
          <p14:tracePt t="35967" x="2600325" y="1857375"/>
          <p14:tracePt t="35983" x="2343150" y="1857375"/>
          <p14:tracePt t="36000" x="2171700" y="1876425"/>
          <p14:tracePt t="36017" x="2038350" y="1905000"/>
          <p14:tracePt t="36034" x="1838325" y="1924050"/>
          <p14:tracePt t="36051" x="1762125" y="1924050"/>
          <p14:tracePt t="36067" x="1724025" y="1924050"/>
          <p14:tracePt t="36084" x="1676400" y="1924050"/>
          <p14:tracePt t="36100" x="1647825" y="1924050"/>
          <p14:tracePt t="36117" x="1619250" y="1924050"/>
          <p14:tracePt t="36154" x="1609725" y="1924050"/>
          <p14:tracePt t="36199" x="1600200" y="1924050"/>
          <p14:tracePt t="36797" x="1600200" y="1933575"/>
          <p14:tracePt t="36800" x="1600200" y="1952625"/>
          <p14:tracePt t="36801" x="1600200" y="1981200"/>
          <p14:tracePt t="36817" x="1600200" y="2162175"/>
          <p14:tracePt t="36833" x="1619250" y="2324100"/>
          <p14:tracePt t="36850" x="1657350" y="2495550"/>
          <p14:tracePt t="36867" x="1685925" y="2847975"/>
          <p14:tracePt t="36883" x="1685925" y="2981325"/>
          <p14:tracePt t="36900" x="1685925" y="3028950"/>
          <p14:tracePt t="36917" x="1676400" y="3095625"/>
          <p14:tracePt t="36933" x="1676400" y="3114675"/>
          <p14:tracePt t="36994" x="1676400" y="3105150"/>
          <p14:tracePt t="37002" x="1676400" y="3076575"/>
          <p14:tracePt t="37006" x="1676400" y="3009900"/>
          <p14:tracePt t="37016" x="1695450" y="2733675"/>
          <p14:tracePt t="37033" x="1724025" y="2543175"/>
          <p14:tracePt t="37050" x="1743075" y="2362200"/>
          <p14:tracePt t="37067" x="1781175" y="2162175"/>
          <p14:tracePt t="37083" x="1790700" y="2085975"/>
          <p14:tracePt t="37100" x="1790700" y="2038350"/>
          <p14:tracePt t="37117" x="1800225" y="2019300"/>
          <p14:tracePt t="37133" x="1800225" y="2000250"/>
          <p14:tracePt t="37168" x="1809750" y="2000250"/>
          <p14:tracePt t="37244" x="1809750" y="2019300"/>
          <p14:tracePt t="37251" x="1809750" y="2038350"/>
          <p14:tracePt t="37266" x="1809750" y="2105025"/>
          <p14:tracePt t="37267" x="1809750" y="2295525"/>
          <p14:tracePt t="37283" x="1809750" y="2390775"/>
          <p14:tracePt t="37300" x="1809750" y="2466975"/>
          <p14:tracePt t="37316" x="1809750" y="2514600"/>
          <p14:tracePt t="37333" x="1809750" y="2533650"/>
          <p14:tracePt t="37401" x="1809750" y="2524125"/>
          <p14:tracePt t="37405" x="1809750" y="2505075"/>
          <p14:tracePt t="37406" x="1809750" y="2476500"/>
          <p14:tracePt t="37416" x="1819275" y="2324100"/>
          <p14:tracePt t="37433" x="1838325" y="2200275"/>
          <p14:tracePt t="37433" x="1847850" y="2133600"/>
          <p14:tracePt t="37450" x="1876425" y="2019300"/>
          <p14:tracePt t="37466" x="1895475" y="1943100"/>
          <p14:tracePt t="37483" x="1914525" y="1895475"/>
          <p14:tracePt t="37500" x="1914525" y="1885950"/>
          <p14:tracePt t="37569" x="1924050" y="1905000"/>
          <p14:tracePt t="37574" x="1924050" y="1952625"/>
          <p14:tracePt t="37578" x="1924050" y="2038350"/>
          <p14:tracePt t="37587" x="1914525" y="2324100"/>
          <p14:tracePt t="37600" x="1905000" y="2514600"/>
          <p14:tracePt t="37616" x="1905000" y="2657475"/>
          <p14:tracePt t="37633" x="1905000" y="2733675"/>
          <p14:tracePt t="37650" x="1905000" y="2790825"/>
          <p14:tracePt t="37666" x="1905000" y="2838450"/>
          <p14:tracePt t="37683" x="1905000" y="2857500"/>
          <p14:tracePt t="37739" x="1895475" y="2857500"/>
          <p14:tracePt t="37743" x="1895475" y="2867025"/>
          <p14:tracePt t="37777" x="1895475" y="2857500"/>
          <p14:tracePt t="37788" x="1895475" y="2809875"/>
          <p14:tracePt t="37799" x="1905000" y="2667000"/>
          <p14:tracePt t="37800" x="1905000" y="2333625"/>
          <p14:tracePt t="37816" x="1895475" y="2124075"/>
          <p14:tracePt t="37833" x="1895475" y="1857375"/>
          <p14:tracePt t="37849" x="1914525" y="1714500"/>
          <p14:tracePt t="37866" x="1914525" y="1657350"/>
          <p14:tracePt t="37883" x="1914525" y="1628775"/>
          <p14:tracePt t="37952" x="1914525" y="1647825"/>
          <p14:tracePt t="37960" x="1914525" y="1685925"/>
          <p14:tracePt t="37966" x="1895475" y="1781175"/>
          <p14:tracePt t="37973" x="1857375" y="1981200"/>
          <p14:tracePt t="37983" x="1809750" y="2238375"/>
          <p14:tracePt t="37999" x="1781175" y="2476500"/>
          <p14:tracePt t="38016" x="1771650" y="2524125"/>
          <p14:tracePt t="38033" x="1771650" y="2581275"/>
          <p14:tracePt t="38049" x="1771650" y="2600325"/>
          <p14:tracePt t="38113" x="1762125" y="2600325"/>
          <p14:tracePt t="38121" x="1762125" y="2581275"/>
          <p14:tracePt t="38124" x="1752600" y="2552700"/>
          <p14:tracePt t="38133" x="1743075" y="2438400"/>
          <p14:tracePt t="38149" x="1733550" y="2305050"/>
          <p14:tracePt t="38166" x="1733550" y="2200275"/>
          <p14:tracePt t="38183" x="1733550" y="2124075"/>
          <p14:tracePt t="38200" x="1733550" y="2085975"/>
          <p14:tracePt t="38233" x="1733550" y="2076450"/>
          <p14:tracePt t="38283" x="1733550" y="2095500"/>
          <p14:tracePt t="38287" x="1743075" y="2114550"/>
          <p14:tracePt t="38293" x="1762125" y="2181225"/>
          <p14:tracePt t="38299" x="1771650" y="2257425"/>
          <p14:tracePt t="38316" x="1771650" y="2362200"/>
          <p14:tracePt t="38333" x="1790700" y="2438400"/>
          <p14:tracePt t="38350" x="1790700" y="2457450"/>
          <p14:tracePt t="38366" x="1790700" y="2466975"/>
          <p14:tracePt t="38382" x="1790700" y="2476500"/>
          <p14:tracePt t="38432" x="1781175" y="2476500"/>
          <p14:tracePt t="38439" x="1781175" y="2466975"/>
          <p14:tracePt t="38449" x="1781175" y="2419350"/>
          <p14:tracePt t="38450" x="1781175" y="2371725"/>
          <p14:tracePt t="38466" x="1781175" y="2286000"/>
          <p14:tracePt t="38482" x="1781175" y="2152650"/>
          <p14:tracePt t="38499" x="1781175" y="2095500"/>
          <p14:tracePt t="38516" x="1800225" y="2038350"/>
          <p14:tracePt t="38532" x="1819275" y="1990725"/>
          <p14:tracePt t="38549" x="1819275" y="1981200"/>
          <p14:tracePt t="38587" x="1819275" y="1971675"/>
          <p14:tracePt t="39046" x="1819275" y="1962150"/>
          <p14:tracePt t="40169" x="1828800" y="1962150"/>
          <p14:tracePt t="40181" x="1838325" y="1962150"/>
          <p14:tracePt t="40186" x="1847850" y="1962150"/>
          <p14:tracePt t="40198" x="1857375" y="1971675"/>
          <p14:tracePt t="40214" x="1876425" y="1971675"/>
          <p14:tracePt t="40215" x="1933575" y="2009775"/>
          <p14:tracePt t="40231" x="2000250" y="2057400"/>
          <p14:tracePt t="40247" x="2038350" y="2085975"/>
          <p14:tracePt t="40264" x="2095500" y="2133600"/>
          <p14:tracePt t="40281" x="2114550" y="2143125"/>
          <p14:tracePt t="40298" x="2152650" y="2152650"/>
          <p14:tracePt t="40314" x="2152650" y="2162175"/>
          <p14:tracePt t="40774" x="2162175" y="2162175"/>
          <p14:tracePt t="40778" x="2171700" y="2162175"/>
          <p14:tracePt t="40781" x="2200275" y="2162175"/>
          <p14:tracePt t="40797" x="2238375" y="2162175"/>
          <p14:tracePt t="40814" x="2247900" y="2162175"/>
          <p14:tracePt t="40831" x="2257425" y="2162175"/>
          <p14:tracePt t="40847" x="2266950" y="2162175"/>
          <p14:tracePt t="41064" x="2276475" y="2162175"/>
          <p14:tracePt t="41077" x="2276475" y="2152650"/>
          <p14:tracePt t="41113" x="2286000" y="2152650"/>
          <p14:tracePt t="41121" x="2286000" y="2143125"/>
          <p14:tracePt t="41130" x="2295525" y="2143125"/>
          <p14:tracePt t="41131" x="2305050" y="2133600"/>
          <p14:tracePt t="41147" x="2324100" y="2124075"/>
          <p14:tracePt t="41164" x="2343150" y="2105025"/>
          <p14:tracePt t="41180" x="2400300" y="2085975"/>
          <p14:tracePt t="41197" x="2476500" y="2038350"/>
          <p14:tracePt t="41214" x="2619375" y="2009775"/>
          <p14:tracePt t="41230" x="2952750" y="1981200"/>
          <p14:tracePt t="41247" x="3209925" y="1971675"/>
          <p14:tracePt t="41264" x="3305175" y="1971675"/>
          <p14:tracePt t="41280" x="3371850" y="1981200"/>
          <p14:tracePt t="41297" x="3390900" y="1981200"/>
          <p14:tracePt t="41314" x="3400425" y="1990725"/>
          <p14:tracePt t="41330" x="3409950" y="1990725"/>
          <p14:tracePt t="41633" x="3409950" y="2000250"/>
          <p14:tracePt t="41642" x="3419475" y="2009775"/>
          <p14:tracePt t="41646" x="3429000" y="2028825"/>
          <p14:tracePt t="41663" x="3495675" y="2105025"/>
          <p14:tracePt t="41664" x="3686175" y="2305050"/>
          <p14:tracePt t="41681" x="3933825" y="2571750"/>
          <p14:tracePt t="41697" x="4124325" y="2857500"/>
          <p14:tracePt t="41714" x="4410075" y="3324225"/>
          <p14:tracePt t="41730" x="4552950" y="3657600"/>
          <p14:tracePt t="41747" x="4610100" y="3838575"/>
          <p14:tracePt t="41764" x="4638675" y="4010025"/>
          <p14:tracePt t="41780" x="4638675" y="4038600"/>
          <p14:tracePt t="41797" x="4638675" y="4048125"/>
          <p14:tracePt t="42018" x="4638675" y="4057650"/>
          <p14:tracePt t="42024" x="4638675" y="4067175"/>
          <p14:tracePt t="42028" x="4648200" y="4105275"/>
          <p14:tracePt t="42038" x="4695825" y="4248150"/>
          <p14:tracePt t="42046" x="4752975" y="4533900"/>
          <p14:tracePt t="42064" x="4819650" y="5057775"/>
          <p14:tracePt t="42081" x="4829175" y="5181600"/>
          <p14:tracePt t="42098" x="4829175" y="5248275"/>
          <p14:tracePt t="42115" x="4829175" y="5305425"/>
          <p14:tracePt t="42131" x="4829175" y="5324475"/>
          <p14:tracePt t="42148" x="4829175" y="5334000"/>
          <p14:tracePt t="42164" x="4829175" y="5343525"/>
          <p14:tracePt t="42229" x="4829175" y="5353050"/>
          <p14:tracePt t="42241" x="4838700" y="5353050"/>
          <p14:tracePt t="42254" x="4838700" y="5362575"/>
          <p14:tracePt t="42331" x="4838700" y="5372100"/>
          <p14:tracePt t="42341" x="4838700" y="5381625"/>
          <p14:tracePt t="42349" x="4838700" y="5410200"/>
          <p14:tracePt t="42353" x="4857750" y="5438775"/>
          <p14:tracePt t="42364" x="4876800" y="5514975"/>
          <p14:tracePt t="42399" x="4876800" y="5524500"/>
          <p14:tracePt t="42436" x="4876800" y="5534025"/>
          <p14:tracePt t="42536" x="4886325" y="5534025"/>
          <p14:tracePt t="42939" x="4886325" y="5524500"/>
          <p14:tracePt t="42949" x="4886325" y="5514975"/>
          <p14:tracePt t="42957" x="4886325" y="5495925"/>
          <p14:tracePt t="42964" x="4867275" y="5429250"/>
          <p14:tracePt t="42980" x="4686300" y="5076825"/>
          <p14:tracePt t="42997" x="4267200" y="4438650"/>
          <p14:tracePt t="43014" x="4000500" y="4057650"/>
          <p14:tracePt t="43031" x="3781425" y="3648075"/>
          <p14:tracePt t="43047" x="3724275" y="3429000"/>
          <p14:tracePt t="43064" x="3714750" y="3381375"/>
          <p14:tracePt t="43081" x="3714750" y="3352800"/>
          <p14:tracePt t="43315" x="3705225" y="3333750"/>
          <p14:tracePt t="43321" x="3638550" y="3238500"/>
          <p14:tracePt t="43330" x="3552825" y="3095625"/>
          <p14:tracePt t="43331" x="3314700" y="2752725"/>
          <p14:tracePt t="43347" x="3019425" y="2228850"/>
          <p14:tracePt t="43363" x="2857500" y="1876425"/>
          <p14:tracePt t="43380" x="2809875" y="1724025"/>
          <p14:tracePt t="43397" x="2762250" y="1647825"/>
          <p14:tracePt t="43414" x="2724150" y="1619250"/>
          <p14:tracePt t="43431" x="2695575" y="1609725"/>
          <p14:tracePt t="43447" x="2686050" y="1600200"/>
          <p14:tracePt t="43464" x="2676525" y="1600200"/>
          <p14:tracePt t="43480" x="2667000" y="1600200"/>
          <p14:tracePt t="43621" x="2657475" y="1600200"/>
          <p14:tracePt t="43662" x="2657475" y="1590675"/>
          <p14:tracePt t="43662" x="2647950" y="1581150"/>
          <p14:tracePt t="43716" x="2647950" y="1590675"/>
          <p14:tracePt t="43720" x="2647950" y="1600200"/>
          <p14:tracePt t="43736" x="2647950" y="1628775"/>
          <p14:tracePt t="43737" x="2647950" y="1666875"/>
          <p14:tracePt t="43747" x="2647950" y="1704975"/>
          <p14:tracePt t="43764" x="2647950" y="1752600"/>
          <p14:tracePt t="43780" x="2647950" y="1800225"/>
          <p14:tracePt t="43797" x="2647950" y="1819275"/>
          <p14:tracePt t="43813" x="2647950" y="1828800"/>
          <p14:tracePt t="43830" x="2638425" y="1838325"/>
          <p14:tracePt t="43866" x="2638425" y="1847850"/>
          <p14:tracePt t="43866" x="2638425" y="1857375"/>
          <p14:tracePt t="43880" x="2638425" y="1866900"/>
          <p14:tracePt t="43897" x="2638425" y="1876425"/>
          <p14:tracePt t="43914" x="2638425" y="1885950"/>
          <p14:tracePt t="43957" x="2638425" y="1895475"/>
          <p14:tracePt t="44264" x="2647950" y="1895475"/>
          <p14:tracePt t="44269" x="2657475" y="1895475"/>
          <p14:tracePt t="44269" x="2705100" y="1885950"/>
          <p14:tracePt t="44280" x="2771775" y="1876425"/>
          <p14:tracePt t="44297" x="2952750" y="1876425"/>
          <p14:tracePt t="44313" x="3114675" y="1895475"/>
          <p14:tracePt t="44330" x="3181350" y="1905000"/>
          <p14:tracePt t="44347" x="3257550" y="1914525"/>
          <p14:tracePt t="44364" x="3324225" y="1914525"/>
          <p14:tracePt t="44380" x="3352800" y="1914525"/>
          <p14:tracePt t="44397" x="3381375" y="1914525"/>
          <p14:tracePt t="44414" x="3409950" y="1914525"/>
          <p14:tracePt t="44430" x="3429000" y="1924050"/>
          <p14:tracePt t="44447" x="3438525" y="1924050"/>
          <p14:tracePt t="44463" x="3448050" y="1924050"/>
          <p14:tracePt t="44480" x="3457575" y="1924050"/>
          <p14:tracePt t="44497" x="3486150" y="1924050"/>
          <p14:tracePt t="44513" x="3495675" y="1924050"/>
          <p14:tracePt t="44530" x="3514725" y="1924050"/>
          <p14:tracePt t="44546" x="3543300" y="1924050"/>
          <p14:tracePt t="44563" x="3552825" y="1924050"/>
          <p14:tracePt t="44580" x="3562350" y="1924050"/>
          <p14:tracePt t="44596" x="3571875" y="1924050"/>
          <p14:tracePt t="44631" x="3581400" y="1924050"/>
          <p14:tracePt t="45379" x="3581400" y="1933575"/>
          <p14:tracePt t="45385" x="3581400" y="1943100"/>
          <p14:tracePt t="45391" x="3581400" y="2000250"/>
          <p14:tracePt t="45396" x="3581400" y="2038350"/>
          <p14:tracePt t="45413" x="3581400" y="2085975"/>
          <p14:tracePt t="45430" x="3581400" y="2114550"/>
          <p14:tracePt t="45446" x="3571875" y="2133600"/>
          <p14:tracePt t="45463" x="3571875" y="2152650"/>
          <p14:tracePt t="45480" x="3571875" y="2162175"/>
          <p14:tracePt t="45496" x="3562350" y="2181225"/>
          <p14:tracePt t="45513" x="3562350" y="2200275"/>
          <p14:tracePt t="45530" x="3562350" y="2209800"/>
          <p14:tracePt t="45546" x="3562350" y="2219325"/>
          <p14:tracePt t="45563" x="3562350" y="2238375"/>
          <p14:tracePt t="45580" x="3552825" y="2238375"/>
          <p14:tracePt t="45646" x="3552825" y="2247900"/>
          <p14:tracePt t="45656" x="3543300" y="2247900"/>
          <p14:tracePt t="45706" x="3543300" y="2257425"/>
          <p14:tracePt t="46352" x="3533775" y="2257425"/>
          <p14:tracePt t="47390" x="3533775" y="2266950"/>
          <p14:tracePt t="47401" x="3533775" y="2276475"/>
          <p14:tracePt t="47404" x="3533775" y="2305050"/>
          <p14:tracePt t="47412" x="3533775" y="2333625"/>
          <p14:tracePt t="47429" x="3533775" y="2362200"/>
          <p14:tracePt t="47489" x="3543300" y="2362200"/>
          <p14:tracePt t="47493" x="3543300" y="2352675"/>
          <p14:tracePt t="47501" x="3543300" y="2333625"/>
          <p14:tracePt t="47512" x="3552825" y="2314575"/>
          <p14:tracePt t="47529" x="3552825" y="2305050"/>
          <p14:tracePt t="48363" x="3552825" y="2295525"/>
          <p14:tracePt t="48521" x="3543300" y="2295525"/>
          <p14:tracePt t="48525" x="3533775" y="2295525"/>
          <p14:tracePt t="48533" x="3486150" y="2286000"/>
          <p14:tracePt t="48545" x="3381375" y="2257425"/>
          <p14:tracePt t="48562" x="3276600" y="2228850"/>
          <p14:tracePt t="48578" x="3228975" y="2200275"/>
          <p14:tracePt t="48595" x="3181350" y="2171700"/>
          <p14:tracePt t="48612" x="3162300" y="2143125"/>
          <p14:tracePt t="48628" x="3162300" y="2133600"/>
          <p14:tracePt t="48645" x="3152775" y="2114550"/>
          <p14:tracePt t="48686" x="3152775" y="2105025"/>
          <p14:tracePt t="48695" x="3152775" y="2095500"/>
          <p14:tracePt t="48696" x="3152775" y="2076450"/>
          <p14:tracePt t="48712" x="3171825" y="2057400"/>
          <p14:tracePt t="48728" x="3190875" y="2047875"/>
          <p14:tracePt t="48745" x="3200400" y="2038350"/>
          <p14:tracePt t="48761" x="3219450" y="2028825"/>
          <p14:tracePt t="48778" x="3248025" y="2019300"/>
          <p14:tracePt t="48795" x="3267075" y="2019300"/>
          <p14:tracePt t="48795" x="3276600" y="2019300"/>
          <p14:tracePt t="48812" x="3305175" y="2019300"/>
          <p14:tracePt t="48828" x="3324225" y="2019300"/>
          <p14:tracePt t="48845" x="3343275" y="2038350"/>
          <p14:tracePt t="48861" x="3352800" y="2047875"/>
          <p14:tracePt t="48878" x="3371850" y="2066925"/>
          <p14:tracePt t="48895" x="3381375" y="2085975"/>
          <p14:tracePt t="48911" x="3381375" y="2114550"/>
          <p14:tracePt t="48929" x="3381375" y="2152650"/>
          <p14:tracePt t="48944" x="3371850" y="2200275"/>
          <p14:tracePt t="48962" x="3362325" y="2219325"/>
          <p14:tracePt t="48978" x="3343275" y="2257425"/>
          <p14:tracePt t="48995" x="3305175" y="2286000"/>
          <p14:tracePt t="49012" x="3276600" y="2305050"/>
          <p14:tracePt t="49028" x="3219450" y="2333625"/>
          <p14:tracePt t="49045" x="3162300" y="2343150"/>
          <p14:tracePt t="49061" x="3124200" y="2352675"/>
          <p14:tracePt t="49078" x="3067050" y="2352675"/>
          <p14:tracePt t="49094" x="3000375" y="2352675"/>
          <p14:tracePt t="49111" x="2971800" y="2343150"/>
          <p14:tracePt t="49128" x="2933700" y="2324100"/>
          <p14:tracePt t="49145" x="2905125" y="2295525"/>
          <p14:tracePt t="49161" x="2905125" y="2238375"/>
          <p14:tracePt t="49178" x="2905125" y="2133600"/>
          <p14:tracePt t="49195" x="2943225" y="2047875"/>
          <p14:tracePt t="49211" x="2990850" y="2009775"/>
          <p14:tracePt t="49211" x="3019425" y="1990725"/>
          <p14:tracePt t="49229" x="3095625" y="1971675"/>
          <p14:tracePt t="49245" x="3190875" y="1971675"/>
          <p14:tracePt t="49261" x="3362325" y="2019300"/>
          <p14:tracePt t="49278" x="3438525" y="2047875"/>
          <p14:tracePt t="49295" x="3495675" y="2095500"/>
          <p14:tracePt t="49311" x="3524250" y="2143125"/>
          <p14:tracePt t="49328" x="3543300" y="2190750"/>
          <p14:tracePt t="49345" x="3543300" y="2219325"/>
          <p14:tracePt t="49361" x="3543300" y="2228850"/>
          <p14:tracePt t="49378" x="3543300" y="2238375"/>
          <p14:tracePt t="49430" x="3543300" y="2247900"/>
          <p14:tracePt t="49469" x="3533775" y="2247900"/>
          <p14:tracePt t="49678" x="3524250" y="2247900"/>
          <p14:tracePt t="50122" x="3524250" y="2257425"/>
          <p14:tracePt t="50213" x="3524250" y="2266950"/>
          <p14:tracePt t="50234" x="3514725" y="2266950"/>
          <p14:tracePt t="50238" x="3514725" y="2276475"/>
          <p14:tracePt t="50246" x="3514725" y="2286000"/>
          <p14:tracePt t="50250" x="3505200" y="2286000"/>
          <p14:tracePt t="50261" x="3486150" y="2295525"/>
          <p14:tracePt t="50277" x="3486150" y="2314575"/>
          <p14:tracePt t="50294" x="3476625" y="2314575"/>
          <p14:tracePt t="50584" x="3467100" y="2305050"/>
          <p14:tracePt t="50599" x="3457575" y="2305050"/>
          <p14:tracePt t="50599" x="3438525" y="2295525"/>
          <p14:tracePt t="50611" x="3390900" y="2295525"/>
          <p14:tracePt t="50627" x="3276600" y="2295525"/>
          <p14:tracePt t="50644" x="2962275" y="2362200"/>
          <p14:tracePt t="50661" x="2657475" y="2447925"/>
          <p14:tracePt t="50677" x="2400300" y="2514600"/>
          <p14:tracePt t="50694" x="2314575" y="2533650"/>
          <p14:tracePt t="50711" x="2276475" y="2543175"/>
          <p14:tracePt t="50727" x="2247900" y="2552700"/>
          <p14:tracePt t="50745" x="2238375" y="2562225"/>
          <p14:tracePt t="50761" x="2228850" y="2562225"/>
          <p14:tracePt t="50810" x="2219325" y="2562225"/>
          <p14:tracePt t="50818" x="2219325" y="2571750"/>
          <p14:tracePt t="50847" x="2209800" y="2571750"/>
          <p14:tracePt t="51108" x="2200275" y="2571750"/>
          <p14:tracePt t="54048" x="2209800" y="2571750"/>
          <p14:tracePt t="54055" x="2219325" y="2571750"/>
          <p14:tracePt t="54065" x="2228850" y="2571750"/>
          <p14:tracePt t="54076" x="2228850" y="2581275"/>
          <p14:tracePt t="54077" x="2247900" y="2590800"/>
          <p14:tracePt t="54092" x="2257425" y="2600325"/>
          <p14:tracePt t="54109" x="2333625" y="2638425"/>
          <p14:tracePt t="54126" x="2714625" y="2800350"/>
          <p14:tracePt t="54142" x="3190875" y="3019425"/>
          <p14:tracePt t="54159" x="3810000" y="3257550"/>
          <p14:tracePt t="54176" x="4143375" y="3371850"/>
          <p14:tracePt t="54192" x="4219575" y="3400425"/>
          <p14:tracePt t="54209" x="4257675" y="3409950"/>
          <p14:tracePt t="54226" x="4267200" y="3409950"/>
          <p14:tracePt t="54242" x="4276725" y="3419475"/>
          <p14:tracePt t="5441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76200"/>
            <a:ext cx="3657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Insert First: Circularly Linked List with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76200"/>
            <a:ext cx="5105400" cy="388620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err="1" smtClean="0"/>
              <a:t>newnode</a:t>
            </a:r>
            <a:r>
              <a:rPr lang="en-US" dirty="0" smtClean="0"/>
              <a:t> = Node(e)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/>
              <a:t> if</a:t>
            </a:r>
            <a:r>
              <a:rPr lang="en-US" dirty="0"/>
              <a:t> (tail </a:t>
            </a:r>
            <a:r>
              <a:rPr lang="en-US" dirty="0" smtClean="0"/>
              <a:t>== NULL</a:t>
            </a:r>
            <a:r>
              <a:rPr lang="en-US" dirty="0"/>
              <a:t>) </a:t>
            </a:r>
            <a:r>
              <a:rPr lang="en-US" b="1" i="1" dirty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   </a:t>
            </a:r>
            <a:r>
              <a:rPr lang="en-US" dirty="0" smtClean="0"/>
              <a:t>tail =  </a:t>
            </a:r>
            <a:r>
              <a:rPr lang="en-US" dirty="0" err="1" smtClean="0"/>
              <a:t>newnode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tail.next</a:t>
            </a:r>
            <a:r>
              <a:rPr lang="en-US" dirty="0" smtClean="0"/>
              <a:t> = tail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/>
              <a:t>else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newnode.next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tail.next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tail.next</a:t>
            </a:r>
            <a:r>
              <a:rPr lang="en-US" dirty="0" smtClean="0"/>
              <a:t> = </a:t>
            </a:r>
            <a:r>
              <a:rPr lang="en-US" dirty="0" err="1" smtClean="0"/>
              <a:t>newnode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59968" y="5891407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3267" y="5943600"/>
            <a:ext cx="1197633" cy="522747"/>
            <a:chOff x="810124" y="2971800"/>
            <a:chExt cx="2514600" cy="770021"/>
          </a:xfrm>
          <a:solidFill>
            <a:schemeClr val="accent6">
              <a:lumMod val="75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 </a:t>
              </a:r>
              <a:endPara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673267" y="5259230"/>
            <a:ext cx="245463" cy="68015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7780" y="4761086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V="1">
            <a:off x="1616856" y="5192119"/>
            <a:ext cx="469733" cy="101285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 flipH="1" flipV="1">
            <a:off x="7827222" y="5168417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916510" y="4685376"/>
            <a:ext cx="1177005" cy="434408"/>
            <a:chOff x="810124" y="2971800"/>
            <a:chExt cx="2514600" cy="770021"/>
          </a:xfrm>
        </p:grpSpPr>
        <p:sp>
          <p:nvSpPr>
            <p:cNvPr id="41" name="Rectangle 40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72161" y="4704889"/>
            <a:ext cx="1177005" cy="434408"/>
            <a:chOff x="810124" y="2971800"/>
            <a:chExt cx="2514600" cy="770021"/>
          </a:xfrm>
        </p:grpSpPr>
        <p:sp>
          <p:nvSpPr>
            <p:cNvPr id="39" name="Rectangle 38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59616" y="4689901"/>
            <a:ext cx="1177005" cy="434408"/>
            <a:chOff x="810124" y="2971800"/>
            <a:chExt cx="2514600" cy="770021"/>
          </a:xfrm>
        </p:grpSpPr>
        <p:sp>
          <p:nvSpPr>
            <p:cNvPr id="37" name="Rectangle 36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78739" y="4704889"/>
            <a:ext cx="1177005" cy="434408"/>
            <a:chOff x="810124" y="2971800"/>
            <a:chExt cx="2514600" cy="770021"/>
          </a:xfrm>
        </p:grpSpPr>
        <p:sp>
          <p:nvSpPr>
            <p:cNvPr id="35" name="Rectangle 34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506076" y="4922093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2488107" y="4988840"/>
            <a:ext cx="5381606" cy="771286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621254 w 7621254"/>
              <a:gd name="connsiteY0" fmla="*/ 1874494 h 3388315"/>
              <a:gd name="connsiteX1" fmla="*/ 4951754 w 7621254"/>
              <a:gd name="connsiteY1" fmla="*/ 3220917 h 3388315"/>
              <a:gd name="connsiteX2" fmla="*/ 608343 w 7621254"/>
              <a:gd name="connsiteY2" fmla="*/ 3083070 h 3388315"/>
              <a:gd name="connsiteX3" fmla="*/ 952410 w 7621254"/>
              <a:gd name="connsiteY3" fmla="*/ 980796 h 3388315"/>
              <a:gd name="connsiteX4" fmla="*/ 39708 w 7621254"/>
              <a:gd name="connsiteY4" fmla="*/ 34179 h 3388315"/>
              <a:gd name="connsiteX0" fmla="*/ 9908246 w 9908246"/>
              <a:gd name="connsiteY0" fmla="*/ 1852336 h 3268387"/>
              <a:gd name="connsiteX1" fmla="*/ 7238746 w 9908246"/>
              <a:gd name="connsiteY1" fmla="*/ 3198759 h 3268387"/>
              <a:gd name="connsiteX2" fmla="*/ 2895335 w 9908246"/>
              <a:gd name="connsiteY2" fmla="*/ 3060912 h 3268387"/>
              <a:gd name="connsiteX3" fmla="*/ 20521 w 9908246"/>
              <a:gd name="connsiteY3" fmla="*/ 2934624 h 3268387"/>
              <a:gd name="connsiteX4" fmla="*/ 2326700 w 9908246"/>
              <a:gd name="connsiteY4" fmla="*/ 12021 h 3268387"/>
              <a:gd name="connsiteX0" fmla="*/ 10741345 w 10741345"/>
              <a:gd name="connsiteY0" fmla="*/ 0 h 1416052"/>
              <a:gd name="connsiteX1" fmla="*/ 8071845 w 10741345"/>
              <a:gd name="connsiteY1" fmla="*/ 1346423 h 1416052"/>
              <a:gd name="connsiteX2" fmla="*/ 3728434 w 10741345"/>
              <a:gd name="connsiteY2" fmla="*/ 1208576 h 1416052"/>
              <a:gd name="connsiteX3" fmla="*/ 853620 w 10741345"/>
              <a:gd name="connsiteY3" fmla="*/ 1082288 h 1416052"/>
              <a:gd name="connsiteX4" fmla="*/ 43923 w 10741345"/>
              <a:gd name="connsiteY4" fmla="*/ 214709 h 1416052"/>
              <a:gd name="connsiteX0" fmla="*/ 10737131 w 10737131"/>
              <a:gd name="connsiteY0" fmla="*/ 0 h 1414838"/>
              <a:gd name="connsiteX1" fmla="*/ 8067631 w 10737131"/>
              <a:gd name="connsiteY1" fmla="*/ 1346423 h 1414838"/>
              <a:gd name="connsiteX2" fmla="*/ 3724220 w 10737131"/>
              <a:gd name="connsiteY2" fmla="*/ 1208576 h 1414838"/>
              <a:gd name="connsiteX3" fmla="*/ 952410 w 10737131"/>
              <a:gd name="connsiteY3" fmla="*/ 1134980 h 1414838"/>
              <a:gd name="connsiteX4" fmla="*/ 39709 w 10737131"/>
              <a:gd name="connsiteY4" fmla="*/ 214709 h 1414838"/>
              <a:gd name="connsiteX0" fmla="*/ 10737131 w 10737131"/>
              <a:gd name="connsiteY0" fmla="*/ 0 h 1266708"/>
              <a:gd name="connsiteX1" fmla="*/ 8093383 w 10737131"/>
              <a:gd name="connsiteY1" fmla="*/ 1161998 h 1266708"/>
              <a:gd name="connsiteX2" fmla="*/ 3724220 w 10737131"/>
              <a:gd name="connsiteY2" fmla="*/ 1208576 h 1266708"/>
              <a:gd name="connsiteX3" fmla="*/ 952410 w 10737131"/>
              <a:gd name="connsiteY3" fmla="*/ 1134980 h 1266708"/>
              <a:gd name="connsiteX4" fmla="*/ 39709 w 10737131"/>
              <a:gd name="connsiteY4" fmla="*/ 214709 h 12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7131" h="1266708">
                <a:moveTo>
                  <a:pt x="10737131" y="0"/>
                </a:moveTo>
                <a:cubicBezTo>
                  <a:pt x="9750541" y="681789"/>
                  <a:pt x="9262202" y="960569"/>
                  <a:pt x="8093383" y="1161998"/>
                </a:cubicBezTo>
                <a:cubicBezTo>
                  <a:pt x="6924565" y="1363427"/>
                  <a:pt x="4914382" y="1213079"/>
                  <a:pt x="3724220" y="1208576"/>
                </a:cubicBezTo>
                <a:cubicBezTo>
                  <a:pt x="2534058" y="1204073"/>
                  <a:pt x="1876347" y="1159512"/>
                  <a:pt x="952410" y="1134980"/>
                </a:cubicBezTo>
                <a:cubicBezTo>
                  <a:pt x="690256" y="877123"/>
                  <a:pt x="-196912" y="-5870"/>
                  <a:pt x="39709" y="21470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299498" y="4919830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086953" y="4922093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 rot="20433211">
            <a:off x="1818204" y="5250678"/>
            <a:ext cx="6149911" cy="1018896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15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515" y="62484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11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26"/>
    </mc:Choice>
    <mc:Fallback xmlns="">
      <p:transition spd="slow" advTm="18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6" grpId="0"/>
      <p:bldP spid="17" grpId="0" animBg="1"/>
      <p:bldP spid="32" grpId="0" animBg="1"/>
      <p:bldP spid="4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066" x="4248150" y="3638550"/>
          <p14:tracePt t="5833" x="4248150" y="3629025"/>
          <p14:tracePt t="5840" x="4248150" y="3609975"/>
          <p14:tracePt t="5850" x="4229100" y="3552825"/>
          <p14:tracePt t="5851" x="4076700" y="3276600"/>
          <p14:tracePt t="5861" x="3648075" y="2667000"/>
          <p14:tracePt t="5878" x="3286125" y="2171700"/>
          <p14:tracePt t="5895" x="3124200" y="1962150"/>
          <p14:tracePt t="5911" x="3028950" y="1819275"/>
          <p14:tracePt t="5928" x="2952750" y="1724025"/>
          <p14:tracePt t="5944" x="2924175" y="1695450"/>
          <p14:tracePt t="5961" x="2924175" y="1676400"/>
          <p14:tracePt t="5978" x="2914650" y="1676400"/>
          <p14:tracePt t="6203" x="2905125" y="1666875"/>
          <p14:tracePt t="6213" x="2886075" y="1657350"/>
          <p14:tracePt t="6227" x="2695575" y="1466850"/>
          <p14:tracePt t="6229" x="2495550" y="1314450"/>
          <p14:tracePt t="6244" x="2314575" y="1143000"/>
          <p14:tracePt t="6261" x="2047875" y="942975"/>
          <p14:tracePt t="6278" x="2000250" y="914400"/>
          <p14:tracePt t="6295" x="1933575" y="885825"/>
          <p14:tracePt t="6311" x="1885950" y="876300"/>
          <p14:tracePt t="6328" x="1819275" y="847725"/>
          <p14:tracePt t="6345" x="1771650" y="838200"/>
          <p14:tracePt t="6361" x="1733550" y="809625"/>
          <p14:tracePt t="6378" x="1714500" y="790575"/>
          <p14:tracePt t="6394" x="1695450" y="790575"/>
          <p14:tracePt t="6411" x="1685925" y="762000"/>
          <p14:tracePt t="6428" x="1647825" y="733425"/>
          <p14:tracePt t="6445" x="1619250" y="704850"/>
          <p14:tracePt t="6461" x="1571625" y="657225"/>
          <p14:tracePt t="6478" x="1533525" y="600075"/>
          <p14:tracePt t="6494" x="1524000" y="581025"/>
          <p14:tracePt t="6512" x="1514475" y="571500"/>
          <p14:tracePt t="6528" x="1485900" y="552450"/>
          <p14:tracePt t="6544" x="1476375" y="542925"/>
          <p14:tracePt t="6561" x="1476375" y="533400"/>
          <p14:tracePt t="9048" x="1476375" y="542925"/>
          <p14:tracePt t="9051" x="1485900" y="542925"/>
          <p14:tracePt t="9065" x="1495425" y="552450"/>
          <p14:tracePt t="9066" x="1562100" y="581025"/>
          <p14:tracePt t="9077" x="1666875" y="581025"/>
          <p14:tracePt t="9093" x="1895475" y="581025"/>
          <p14:tracePt t="9110" x="2162175" y="581025"/>
          <p14:tracePt t="9127" x="2286000" y="581025"/>
          <p14:tracePt t="9143" x="2390775" y="581025"/>
          <p14:tracePt t="9160" x="2428875" y="571500"/>
          <p14:tracePt t="9177" x="2457450" y="571500"/>
          <p14:tracePt t="9193" x="2486025" y="571500"/>
          <p14:tracePt t="9210" x="2533650" y="561975"/>
          <p14:tracePt t="9227" x="2543175" y="561975"/>
          <p14:tracePt t="9243" x="2581275" y="561975"/>
          <p14:tracePt t="9260" x="2609850" y="552450"/>
          <p14:tracePt t="9277" x="2628900" y="552450"/>
          <p14:tracePt t="9293" x="2657475" y="542925"/>
          <p14:tracePt t="9310" x="2695575" y="533400"/>
          <p14:tracePt t="9326" x="2705100" y="533400"/>
          <p14:tracePt t="9343" x="2771775" y="523875"/>
          <p14:tracePt t="9360" x="2838450" y="514350"/>
          <p14:tracePt t="9377" x="2867025" y="504825"/>
          <p14:tracePt t="9393" x="2914650" y="495300"/>
          <p14:tracePt t="9410" x="2990850" y="485775"/>
          <p14:tracePt t="9427" x="3038475" y="485775"/>
          <p14:tracePt t="9443" x="3067050" y="476250"/>
          <p14:tracePt t="9460" x="3086100" y="466725"/>
          <p14:tracePt t="9477" x="3095625" y="466725"/>
          <p14:tracePt t="10628" x="3086100" y="466725"/>
          <p14:tracePt t="10637" x="3076575" y="476250"/>
          <p14:tracePt t="10641" x="3057525" y="485775"/>
          <p14:tracePt t="10642" x="2933700" y="533400"/>
          <p14:tracePt t="10658" x="2714625" y="619125"/>
          <p14:tracePt t="10675" x="2371725" y="781050"/>
          <p14:tracePt t="10692" x="2152650" y="904875"/>
          <p14:tracePt t="10708" x="1895475" y="1038225"/>
          <p14:tracePt t="10725" x="1647825" y="1200150"/>
          <p14:tracePt t="10742" x="1476375" y="1304925"/>
          <p14:tracePt t="10759" x="1352550" y="1390650"/>
          <p14:tracePt t="10775" x="1285875" y="1438275"/>
          <p14:tracePt t="10792" x="1257300" y="1466850"/>
          <p14:tracePt t="10808" x="1238250" y="1466850"/>
          <p14:tracePt t="11047" x="1228725" y="1466850"/>
          <p14:tracePt t="11050" x="1219200" y="1466850"/>
          <p14:tracePt t="11059" x="1190625" y="1447800"/>
          <p14:tracePt t="11060" x="1133475" y="1362075"/>
          <p14:tracePt t="11060" x="1104900" y="1314450"/>
          <p14:tracePt t="11075" x="1038225" y="1228725"/>
          <p14:tracePt t="11091" x="1009650" y="1171575"/>
          <p14:tracePt t="11108" x="981075" y="1123950"/>
          <p14:tracePt t="11125" x="981075" y="1114425"/>
          <p14:tracePt t="11141" x="971550" y="1095375"/>
          <p14:tracePt t="11158" x="971550" y="1085850"/>
          <p14:tracePt t="11175" x="971550" y="1076325"/>
          <p14:tracePt t="11191" x="971550" y="1057275"/>
          <p14:tracePt t="11208" x="971550" y="1047750"/>
          <p14:tracePt t="11248" x="971550" y="1038225"/>
          <p14:tracePt t="11270" x="971550" y="1028700"/>
          <p14:tracePt t="11344" x="971550" y="1019175"/>
          <p14:tracePt t="11956" x="990600" y="1019175"/>
          <p14:tracePt t="11960" x="1028700" y="1000125"/>
          <p14:tracePt t="11963" x="1123950" y="971550"/>
          <p14:tracePt t="11974" x="1276350" y="933450"/>
          <p14:tracePt t="11991" x="1619250" y="866775"/>
          <p14:tracePt t="12008" x="1943100" y="857250"/>
          <p14:tracePt t="12024" x="2095500" y="857250"/>
          <p14:tracePt t="12041" x="2247900" y="857250"/>
          <p14:tracePt t="12058" x="2295525" y="866775"/>
          <p14:tracePt t="12075" x="2314575" y="866775"/>
          <p14:tracePt t="12091" x="2324100" y="866775"/>
          <p14:tracePt t="12108" x="2333625" y="866775"/>
          <p14:tracePt t="12124" x="2343150" y="866775"/>
          <p14:tracePt t="12141" x="2352675" y="866775"/>
          <p14:tracePt t="12201" x="2362200" y="866775"/>
          <p14:tracePt t="12792" x="2352675" y="866775"/>
          <p14:tracePt t="12800" x="2343150" y="866775"/>
          <p14:tracePt t="12804" x="2333625" y="857250"/>
          <p14:tracePt t="12809" x="2257425" y="857250"/>
          <p14:tracePt t="12824" x="2152650" y="857250"/>
          <p14:tracePt t="12841" x="2085975" y="857250"/>
          <p14:tracePt t="12858" x="2047875" y="866775"/>
          <p14:tracePt t="12874" x="1981200" y="876300"/>
          <p14:tracePt t="12891" x="1943100" y="876300"/>
          <p14:tracePt t="12891" x="1933575" y="885825"/>
          <p14:tracePt t="12907" x="1905000" y="895350"/>
          <p14:tracePt t="12924" x="1876425" y="904875"/>
          <p14:tracePt t="12943" x="1857375" y="914400"/>
          <p14:tracePt t="12943" x="1847850" y="923925"/>
          <p14:tracePt t="12958" x="1800225" y="933450"/>
          <p14:tracePt t="12974" x="1743075" y="952500"/>
          <p14:tracePt t="12991" x="1704975" y="952500"/>
          <p14:tracePt t="13007" x="1666875" y="952500"/>
          <p14:tracePt t="13024" x="1609725" y="952500"/>
          <p14:tracePt t="13041" x="1562100" y="952500"/>
          <p14:tracePt t="13057" x="1524000" y="952500"/>
          <p14:tracePt t="13074" x="1485900" y="952500"/>
          <p14:tracePt t="13074" x="1476375" y="952500"/>
          <p14:tracePt t="13091" x="1409700" y="952500"/>
          <p14:tracePt t="13108" x="1371600" y="933450"/>
          <p14:tracePt t="13124" x="1343025" y="914400"/>
          <p14:tracePt t="13140" x="1314450" y="895350"/>
          <p14:tracePt t="13157" x="1285875" y="885825"/>
          <p14:tracePt t="13174" x="1257300" y="885825"/>
          <p14:tracePt t="13190" x="1228725" y="885825"/>
          <p14:tracePt t="13207" x="1219200" y="885825"/>
          <p14:tracePt t="13224" x="1200150" y="885825"/>
          <p14:tracePt t="13240" x="1190625" y="885825"/>
          <p14:tracePt t="13257" x="1181100" y="885825"/>
          <p14:tracePt t="13274" x="1171575" y="885825"/>
          <p14:tracePt t="13290" x="1171575" y="895350"/>
          <p14:tracePt t="13307" x="1162050" y="895350"/>
          <p14:tracePt t="13324" x="1152525" y="904875"/>
          <p14:tracePt t="13358" x="1152525" y="914400"/>
          <p14:tracePt t="13374" x="1143000" y="914400"/>
          <p14:tracePt t="13473" x="1143000" y="923925"/>
          <p14:tracePt t="13498" x="1162050" y="923925"/>
          <p14:tracePt t="13502" x="1171575" y="923925"/>
          <p14:tracePt t="13512" x="1181100" y="923925"/>
          <p14:tracePt t="13514" x="1238250" y="914400"/>
          <p14:tracePt t="13524" x="1314450" y="904875"/>
          <p14:tracePt t="13524" x="1381125" y="904875"/>
          <p14:tracePt t="13541" x="1524000" y="904875"/>
          <p14:tracePt t="13557" x="1685925" y="895350"/>
          <p14:tracePt t="13574" x="1962150" y="895350"/>
          <p14:tracePt t="13591" x="2143125" y="895350"/>
          <p14:tracePt t="13607" x="2228850" y="895350"/>
          <p14:tracePt t="13624" x="2314575" y="895350"/>
          <p14:tracePt t="13640" x="2362200" y="895350"/>
          <p14:tracePt t="13657" x="2371725" y="895350"/>
          <p14:tracePt t="13673" x="2390775" y="895350"/>
          <p14:tracePt t="13690" x="2409825" y="895350"/>
          <p14:tracePt t="13707" x="2419350" y="895350"/>
          <p14:tracePt t="13723" x="2447925" y="895350"/>
          <p14:tracePt t="13740" x="2457450" y="895350"/>
          <p14:tracePt t="13817" x="2457450" y="904875"/>
          <p14:tracePt t="13842" x="2466975" y="904875"/>
          <p14:tracePt t="13876" x="2476500" y="904875"/>
          <p14:tracePt t="17224" x="2466975" y="914400"/>
          <p14:tracePt t="17234" x="2457450" y="933450"/>
          <p14:tracePt t="17238" x="2438400" y="962025"/>
          <p14:tracePt t="17239" x="2390775" y="1019175"/>
          <p14:tracePt t="17255" x="2324100" y="1085850"/>
          <p14:tracePt t="17272" x="2257425" y="1123950"/>
          <p14:tracePt t="17289" x="2228850" y="1152525"/>
          <p14:tracePt t="17305" x="2171700" y="1181100"/>
          <p14:tracePt t="17322" x="2105025" y="1228725"/>
          <p14:tracePt t="17339" x="2009775" y="1276350"/>
          <p14:tracePt t="17356" x="1924050" y="1343025"/>
          <p14:tracePt t="17372" x="1866900" y="1381125"/>
          <p14:tracePt t="17389" x="1838325" y="1400175"/>
          <p14:tracePt t="17406" x="1809750" y="1419225"/>
          <p14:tracePt t="17446" x="1800225" y="1419225"/>
          <p14:tracePt t="17529" x="1800225" y="1428750"/>
          <p14:tracePt t="17760" x="1790700" y="1428750"/>
          <p14:tracePt t="17767" x="1781175" y="1438275"/>
          <p14:tracePt t="17772" x="1762125" y="1447800"/>
          <p14:tracePt t="17773" x="1733550" y="1466850"/>
          <p14:tracePt t="17788" x="1657350" y="1495425"/>
          <p14:tracePt t="17805" x="1581150" y="1514475"/>
          <p14:tracePt t="17822" x="1562100" y="1524000"/>
          <p14:tracePt t="17839" x="1543050" y="1533525"/>
          <p14:tracePt t="17855" x="1533525" y="1533525"/>
          <p14:tracePt t="17872" x="1524000" y="1543050"/>
          <p14:tracePt t="17889" x="1504950" y="1543050"/>
          <p14:tracePt t="17905" x="1495425" y="1543050"/>
          <p14:tracePt t="17966" x="1495425" y="1552575"/>
          <p14:tracePt t="17970" x="1485900" y="1552575"/>
          <p14:tracePt t="18027" x="1476375" y="1552575"/>
          <p14:tracePt t="18477" x="1485900" y="1552575"/>
          <p14:tracePt t="18489" x="1504950" y="1552575"/>
          <p14:tracePt t="18505" x="1543050" y="1552575"/>
          <p14:tracePt t="18506" x="1600200" y="1562100"/>
          <p14:tracePt t="18522" x="1743075" y="1571625"/>
          <p14:tracePt t="18538" x="1847850" y="1590675"/>
          <p14:tracePt t="18555" x="1962150" y="1609725"/>
          <p14:tracePt t="18572" x="2000250" y="1619250"/>
          <p14:tracePt t="18589" x="2038350" y="1619250"/>
          <p14:tracePt t="18605" x="2095500" y="1628775"/>
          <p14:tracePt t="18622" x="2133600" y="1628775"/>
          <p14:tracePt t="18622" x="2162175" y="1628775"/>
          <p14:tracePt t="18639" x="2209800" y="1628775"/>
          <p14:tracePt t="18655" x="2266950" y="1628775"/>
          <p14:tracePt t="18655" x="2276475" y="1628775"/>
          <p14:tracePt t="18673" x="2314575" y="1628775"/>
          <p14:tracePt t="18688" x="2333625" y="1628775"/>
          <p14:tracePt t="18705" x="2362200" y="1619250"/>
          <p14:tracePt t="18721" x="2381250" y="1619250"/>
          <p14:tracePt t="18757" x="2390775" y="1619250"/>
          <p14:tracePt t="18772" x="2400300" y="1619250"/>
          <p14:tracePt t="18773" x="2409825" y="1619250"/>
          <p14:tracePt t="18806" x="2419350" y="1609725"/>
          <p14:tracePt t="18871" x="2428875" y="1609725"/>
          <p14:tracePt t="19029" x="2428875" y="1600200"/>
          <p14:tracePt t="19048" x="2438400" y="1600200"/>
          <p14:tracePt t="19058" x="2447925" y="1600200"/>
          <p14:tracePt t="19079" x="2457450" y="1600200"/>
          <p14:tracePt t="19080" x="2466975" y="1590675"/>
          <p14:tracePt t="19089" x="2476500" y="1590675"/>
          <p14:tracePt t="19106" x="2495550" y="1590675"/>
          <p14:tracePt t="19122" x="2505075" y="1590675"/>
          <p14:tracePt t="19139" x="2514600" y="1581150"/>
          <p14:tracePt t="19156" x="2533650" y="1571625"/>
          <p14:tracePt t="19156" x="2533650" y="1562100"/>
          <p14:tracePt t="19172" x="2543175" y="1543050"/>
          <p14:tracePt t="19189" x="2543175" y="1514475"/>
          <p14:tracePt t="19206" x="2543175" y="1485900"/>
          <p14:tracePt t="19222" x="2543175" y="1476375"/>
          <p14:tracePt t="19239" x="2543175" y="1466850"/>
          <p14:tracePt t="19256" x="2543175" y="1457325"/>
          <p14:tracePt t="19751" x="2533650" y="1457325"/>
          <p14:tracePt t="20148" x="2524125" y="1457325"/>
          <p14:tracePt t="20555" x="2514600" y="1466850"/>
          <p14:tracePt t="20557" x="2514600" y="1476375"/>
          <p14:tracePt t="20561" x="2495550" y="1476375"/>
          <p14:tracePt t="20571" x="2447925" y="1504950"/>
          <p14:tracePt t="20588" x="2400300" y="1524000"/>
          <p14:tracePt t="20604" x="2352675" y="1543050"/>
          <p14:tracePt t="20621" x="2295525" y="1571625"/>
          <p14:tracePt t="20638" x="2257425" y="1600200"/>
          <p14:tracePt t="20655" x="2114550" y="1695450"/>
          <p14:tracePt t="20672" x="2028825" y="1743075"/>
          <p14:tracePt t="20688" x="1990725" y="1771650"/>
          <p14:tracePt t="20706" x="1924050" y="1819275"/>
          <p14:tracePt t="20722" x="1847850" y="1876425"/>
          <p14:tracePt t="20738" x="1819275" y="1895475"/>
          <p14:tracePt t="20755" x="1771650" y="1933575"/>
          <p14:tracePt t="20772" x="1724025" y="1971675"/>
          <p14:tracePt t="20788" x="1666875" y="2009775"/>
          <p14:tracePt t="20806" x="1638300" y="2019300"/>
          <p14:tracePt t="20822" x="1581150" y="2057400"/>
          <p14:tracePt t="20839" x="1543050" y="2076450"/>
          <p14:tracePt t="20855" x="1485900" y="2114550"/>
          <p14:tracePt t="20855" x="1466850" y="2133600"/>
          <p14:tracePt t="20872" x="1438275" y="2152650"/>
          <p14:tracePt t="20888" x="1419225" y="2162175"/>
          <p14:tracePt t="20905" x="1381125" y="2181225"/>
          <p14:tracePt t="20921" x="1362075" y="2190750"/>
          <p14:tracePt t="20938" x="1333500" y="2200275"/>
          <p14:tracePt t="20955" x="1295400" y="2219325"/>
          <p14:tracePt t="20971" x="1285875" y="2219325"/>
          <p14:tracePt t="20988" x="1276350" y="2219325"/>
          <p14:tracePt t="21034" x="1266825" y="2219325"/>
          <p14:tracePt t="21400" x="1266825" y="2209800"/>
          <p14:tracePt t="21439" x="1266825" y="2200275"/>
          <p14:tracePt t="21465" x="1276350" y="2200275"/>
          <p14:tracePt t="21469" x="1276350" y="2190750"/>
          <p14:tracePt t="21493" x="1276350" y="2181225"/>
          <p14:tracePt t="21518" x="1276350" y="2171700"/>
          <p14:tracePt t="21527" x="1285875" y="2171700"/>
          <p14:tracePt t="21550" x="1295400" y="2171700"/>
          <p14:tracePt t="21553" x="1295400" y="2162175"/>
          <p14:tracePt t="21560" x="1323975" y="2152650"/>
          <p14:tracePt t="21571" x="1371600" y="2133600"/>
          <p14:tracePt t="21588" x="1485900" y="2114550"/>
          <p14:tracePt t="21604" x="1676400" y="2095500"/>
          <p14:tracePt t="21621" x="2000250" y="2095500"/>
          <p14:tracePt t="21639" x="2286000" y="2152650"/>
          <p14:tracePt t="21655" x="2390775" y="2171700"/>
          <p14:tracePt t="21672" x="2447925" y="2181225"/>
          <p14:tracePt t="21689" x="2466975" y="2181225"/>
          <p14:tracePt t="21725" x="2476500" y="2181225"/>
          <p14:tracePt t="21925" x="2466975" y="2181225"/>
          <p14:tracePt t="21929" x="2457450" y="2171700"/>
          <p14:tracePt t="21940" x="2447925" y="2162175"/>
          <p14:tracePt t="21941" x="2428875" y="2152650"/>
          <p14:tracePt t="21955" x="2419350" y="2152650"/>
          <p14:tracePt t="21972" x="2400300" y="2152650"/>
          <p14:tracePt t="21989" x="2390775" y="2143125"/>
          <p14:tracePt t="22027" x="2381250" y="2143125"/>
          <p14:tracePt t="22064" x="2371725" y="2143125"/>
          <p14:tracePt t="22114" x="2371725" y="2133600"/>
          <p14:tracePt t="22591" x="2381250" y="2124075"/>
          <p14:tracePt t="22595" x="2390775" y="2124075"/>
          <p14:tracePt t="22604" x="2400300" y="2124075"/>
          <p14:tracePt t="22605" x="2466975" y="2124075"/>
          <p14:tracePt t="22622" x="2495550" y="2124075"/>
          <p14:tracePt t="22638" x="2562225" y="2124075"/>
          <p14:tracePt t="22655" x="2600325" y="2124075"/>
          <p14:tracePt t="22672" x="2619375" y="2124075"/>
          <p14:tracePt t="22688" x="2657475" y="2133600"/>
          <p14:tracePt t="22705" x="2676525" y="2133600"/>
          <p14:tracePt t="22722" x="2705100" y="2133600"/>
          <p14:tracePt t="22738" x="2714625" y="2133600"/>
          <p14:tracePt t="22755" x="2743200" y="2133600"/>
          <p14:tracePt t="22773" x="2762250" y="2133600"/>
          <p14:tracePt t="22788" x="2790825" y="2133600"/>
          <p14:tracePt t="22805" x="2809875" y="2133600"/>
          <p14:tracePt t="22822" x="2838450" y="2133600"/>
          <p14:tracePt t="22838" x="2847975" y="2133600"/>
          <p14:tracePt t="22855" x="2867025" y="2133600"/>
          <p14:tracePt t="22872" x="2876550" y="2133600"/>
          <p14:tracePt t="22888" x="2905125" y="2114550"/>
          <p14:tracePt t="22905" x="2924175" y="2114550"/>
          <p14:tracePt t="22922" x="2943225" y="2105025"/>
          <p14:tracePt t="22938" x="2971800" y="2095500"/>
          <p14:tracePt t="22955" x="3000375" y="2066925"/>
          <p14:tracePt t="22972" x="3019425" y="2057400"/>
          <p14:tracePt t="22989" x="3038475" y="2057400"/>
          <p14:tracePt t="23006" x="3057525" y="2038350"/>
          <p14:tracePt t="23022" x="3067050" y="2028825"/>
          <p14:tracePt t="23038" x="3105150" y="2009775"/>
          <p14:tracePt t="23055" x="3124200" y="1990725"/>
          <p14:tracePt t="23072" x="3133725" y="1981200"/>
          <p14:tracePt t="23088" x="3152775" y="1952625"/>
          <p14:tracePt t="23105" x="3162300" y="1943100"/>
          <p14:tracePt t="23122" x="3171825" y="1924050"/>
          <p14:tracePt t="23139" x="3171825" y="1895475"/>
          <p14:tracePt t="23155" x="3171825" y="1866900"/>
          <p14:tracePt t="23172" x="3162300" y="1847850"/>
          <p14:tracePt t="23189" x="3143250" y="1828800"/>
          <p14:tracePt t="23205" x="3114675" y="1819275"/>
          <p14:tracePt t="23221" x="3086100" y="1809750"/>
          <p14:tracePt t="23239" x="3057525" y="1800225"/>
          <p14:tracePt t="23255" x="3028950" y="1790700"/>
          <p14:tracePt t="23271" x="2990850" y="1790700"/>
          <p14:tracePt t="23288" x="2943225" y="1781175"/>
          <p14:tracePt t="23305" x="2905125" y="1781175"/>
          <p14:tracePt t="23321" x="2876550" y="1781175"/>
          <p14:tracePt t="23338" x="2857500" y="1781175"/>
          <p14:tracePt t="23355" x="2838450" y="1781175"/>
          <p14:tracePt t="23371" x="2819400" y="1790700"/>
          <p14:tracePt t="23388" x="2800350" y="1790700"/>
          <p14:tracePt t="23405" x="2790825" y="1800225"/>
          <p14:tracePt t="23421" x="2781300" y="1809750"/>
          <p14:tracePt t="23438" x="2752725" y="1819275"/>
          <p14:tracePt t="23455" x="2743200" y="1828800"/>
          <p14:tracePt t="23471" x="2733675" y="1847850"/>
          <p14:tracePt t="23488" x="2724150" y="1857375"/>
          <p14:tracePt t="23505" x="2714625" y="1857375"/>
          <p14:tracePt t="23521" x="2705100" y="1866900"/>
          <p14:tracePt t="23538" x="2695575" y="1876425"/>
          <p14:tracePt t="23555" x="2686050" y="1885950"/>
          <p14:tracePt t="23571" x="2667000" y="1905000"/>
          <p14:tracePt t="23588" x="2657475" y="1914525"/>
          <p14:tracePt t="23634" x="2647950" y="1914525"/>
          <p14:tracePt t="23639" x="2647950" y="1924050"/>
          <p14:tracePt t="23660" x="2638425" y="1933575"/>
          <p14:tracePt t="23672" x="2628900" y="1933575"/>
          <p14:tracePt t="23691" x="2628900" y="1943100"/>
          <p14:tracePt t="23692" x="2619375" y="1952625"/>
          <p14:tracePt t="23705" x="2609850" y="1962150"/>
          <p14:tracePt t="23721" x="2600325" y="1990725"/>
          <p14:tracePt t="23738" x="2600325" y="2009775"/>
          <p14:tracePt t="23755" x="2590800" y="2028825"/>
          <p14:tracePt t="23772" x="2590800" y="2038350"/>
          <p14:tracePt t="23788" x="2590800" y="2047875"/>
          <p14:tracePt t="23805" x="2590800" y="2057400"/>
          <p14:tracePt t="23839" x="2590800" y="2066925"/>
          <p14:tracePt t="23859" x="2590800" y="2076450"/>
          <p14:tracePt t="23875" x="2590800" y="2085975"/>
          <p14:tracePt t="23876" x="2590800" y="2105025"/>
          <p14:tracePt t="23888" x="2590800" y="2133600"/>
          <p14:tracePt t="23905" x="2600325" y="2162175"/>
          <p14:tracePt t="23921" x="2609850" y="2171700"/>
          <p14:tracePt t="23938" x="2619375" y="2181225"/>
          <p14:tracePt t="23954" x="2628900" y="2190750"/>
          <p14:tracePt t="23971" x="2638425" y="2200275"/>
          <p14:tracePt t="23988" x="2657475" y="2209800"/>
          <p14:tracePt t="24005" x="2667000" y="2219325"/>
          <p14:tracePt t="24021" x="2686050" y="2228850"/>
          <p14:tracePt t="24038" x="2714625" y="2228850"/>
          <p14:tracePt t="24055" x="2771775" y="2238375"/>
          <p14:tracePt t="24071" x="2838450" y="2238375"/>
          <p14:tracePt t="24088" x="2867025" y="2238375"/>
          <p14:tracePt t="24105" x="2914650" y="2238375"/>
          <p14:tracePt t="24121" x="2924175" y="2238375"/>
          <p14:tracePt t="24138" x="2943225" y="2247900"/>
          <p14:tracePt t="24154" x="2971800" y="2247900"/>
          <p14:tracePt t="24171" x="2990850" y="2247900"/>
          <p14:tracePt t="24188" x="3019425" y="2238375"/>
          <p14:tracePt t="24205" x="3048000" y="2219325"/>
          <p14:tracePt t="24221" x="3067050" y="2209800"/>
          <p14:tracePt t="24238" x="3086100" y="2190750"/>
          <p14:tracePt t="24238" x="3095625" y="2190750"/>
          <p14:tracePt t="24255" x="3114675" y="2190750"/>
          <p14:tracePt t="24271" x="3133725" y="2171700"/>
          <p14:tracePt t="24288" x="3133725" y="2162175"/>
          <p14:tracePt t="24304" x="3152775" y="2143125"/>
          <p14:tracePt t="24304" x="3152775" y="2133600"/>
          <p14:tracePt t="24321" x="3162300" y="2105025"/>
          <p14:tracePt t="24338" x="3162300" y="2076450"/>
          <p14:tracePt t="24354" x="3162300" y="2000250"/>
          <p14:tracePt t="24371" x="3152775" y="1962150"/>
          <p14:tracePt t="24388" x="3143250" y="1914525"/>
          <p14:tracePt t="24404" x="3105150" y="1847850"/>
          <p14:tracePt t="24421" x="3086100" y="1828800"/>
          <p14:tracePt t="24438" x="3057525" y="1809750"/>
          <p14:tracePt t="24454" x="3000375" y="1781175"/>
          <p14:tracePt t="24471" x="2981325" y="1771650"/>
          <p14:tracePt t="24488" x="2952750" y="1771650"/>
          <p14:tracePt t="24504" x="2914650" y="1771650"/>
          <p14:tracePt t="24522" x="2886075" y="1781175"/>
          <p14:tracePt t="24538" x="2828925" y="1790700"/>
          <p14:tracePt t="24554" x="2790825" y="1809750"/>
          <p14:tracePt t="24571" x="2771775" y="1819275"/>
          <p14:tracePt t="24588" x="2752725" y="1828800"/>
          <p14:tracePt t="24604" x="2733675" y="1838325"/>
          <p14:tracePt t="24621" x="2714625" y="1857375"/>
          <p14:tracePt t="24638" x="2705100" y="1866900"/>
          <p14:tracePt t="24655" x="2676525" y="1905000"/>
          <p14:tracePt t="24671" x="2667000" y="1914525"/>
          <p14:tracePt t="24688" x="2667000" y="1924050"/>
          <p14:tracePt t="24704" x="2657475" y="1952625"/>
          <p14:tracePt t="24721" x="2657475" y="1962150"/>
          <p14:tracePt t="24738" x="2657475" y="1981200"/>
          <p14:tracePt t="24754" x="2667000" y="2009775"/>
          <p14:tracePt t="24771" x="2676525" y="2028825"/>
          <p14:tracePt t="24788" x="2686050" y="2047875"/>
          <p14:tracePt t="24804" x="2705100" y="2066925"/>
          <p14:tracePt t="24821" x="2733675" y="2095500"/>
          <p14:tracePt t="24838" x="2781300" y="2124075"/>
          <p14:tracePt t="24854" x="2800350" y="2124075"/>
          <p14:tracePt t="24871" x="2828925" y="2133600"/>
          <p14:tracePt t="24888" x="2876550" y="2143125"/>
          <p14:tracePt t="24904" x="2914650" y="2143125"/>
          <p14:tracePt t="24921" x="2962275" y="2143125"/>
          <p14:tracePt t="24937" x="3028950" y="2143125"/>
          <p14:tracePt t="24954" x="3057525" y="2143125"/>
          <p14:tracePt t="24971" x="3095625" y="2133600"/>
          <p14:tracePt t="24987" x="3133725" y="2124075"/>
          <p14:tracePt t="25004" x="3152775" y="2105025"/>
          <p14:tracePt t="25021" x="3162300" y="2105025"/>
          <p14:tracePt t="25037" x="3181350" y="2095500"/>
          <p14:tracePt t="25054" x="3190875" y="2085975"/>
          <p14:tracePt t="25071" x="3190875" y="2057400"/>
          <p14:tracePt t="25087" x="3190875" y="1990725"/>
          <p14:tracePt t="25104" x="3190875" y="1933575"/>
          <p14:tracePt t="25121" x="3171825" y="1905000"/>
          <p14:tracePt t="25138" x="3114675" y="1838325"/>
          <p14:tracePt t="25154" x="3086100" y="1819275"/>
          <p14:tracePt t="25171" x="3067050" y="1800225"/>
          <p14:tracePt t="25188" x="3028950" y="1790700"/>
          <p14:tracePt t="25204" x="3000375" y="1781175"/>
          <p14:tracePt t="25220" x="2962275" y="1771650"/>
          <p14:tracePt t="25237" x="2924175" y="1771650"/>
          <p14:tracePt t="25254" x="2905125" y="1771650"/>
          <p14:tracePt t="25271" x="2857500" y="1771650"/>
          <p14:tracePt t="25287" x="2800350" y="1781175"/>
          <p14:tracePt t="25304" x="2771775" y="1790700"/>
          <p14:tracePt t="25321" x="2724150" y="1809750"/>
          <p14:tracePt t="25337" x="2695575" y="1828800"/>
          <p14:tracePt t="25354" x="2676525" y="1838325"/>
          <p14:tracePt t="25371" x="2667000" y="1847850"/>
          <p14:tracePt t="25388" x="2647950" y="1857375"/>
          <p14:tracePt t="25388" x="2638425" y="1866900"/>
          <p14:tracePt t="25404" x="2619375" y="1876425"/>
          <p14:tracePt t="25420" x="2609850" y="1895475"/>
          <p14:tracePt t="25438" x="2600325" y="1914525"/>
          <p14:tracePt t="25454" x="2590800" y="1924050"/>
          <p14:tracePt t="25470" x="2581275" y="1943100"/>
          <p14:tracePt t="25488" x="2571750" y="1962150"/>
          <p14:tracePt t="25504" x="2562225" y="1971675"/>
          <p14:tracePt t="25521" x="2562225" y="2009775"/>
          <p14:tracePt t="25538" x="2562225" y="2019300"/>
          <p14:tracePt t="25554" x="2562225" y="2038350"/>
          <p14:tracePt t="25570" x="2571750" y="2066925"/>
          <p14:tracePt t="25587" x="2571750" y="2076450"/>
          <p14:tracePt t="25604" x="2581275" y="2095500"/>
          <p14:tracePt t="25621" x="2590800" y="2105025"/>
          <p14:tracePt t="25637" x="2609850" y="2124075"/>
          <p14:tracePt t="25676" x="2609850" y="2133600"/>
          <p14:tracePt t="25677" x="2619375" y="2143125"/>
          <p14:tracePt t="25687" x="2638425" y="2143125"/>
          <p14:tracePt t="25704" x="2647950" y="2152650"/>
          <p14:tracePt t="25720" x="2667000" y="2162175"/>
          <p14:tracePt t="25737" x="2686050" y="2171700"/>
          <p14:tracePt t="25754" x="2705100" y="2171700"/>
          <p14:tracePt t="25771" x="2743200" y="2171700"/>
          <p14:tracePt t="25787" x="2752725" y="2171700"/>
          <p14:tracePt t="25803" x="2781300" y="2171700"/>
          <p14:tracePt t="25820" x="2819400" y="2171700"/>
          <p14:tracePt t="25837" x="2857500" y="2171700"/>
          <p14:tracePt t="25854" x="2924175" y="2171700"/>
          <p14:tracePt t="25870" x="2933700" y="2171700"/>
          <p14:tracePt t="25887" x="2962275" y="2162175"/>
          <p14:tracePt t="25904" x="2971800" y="2162175"/>
          <p14:tracePt t="25920" x="2981325" y="2162175"/>
          <p14:tracePt t="25937" x="3009900" y="2143125"/>
          <p14:tracePt t="25955" x="3019425" y="2133600"/>
          <p14:tracePt t="25970" x="3028950" y="2124075"/>
          <p14:tracePt t="25970" x="3038475" y="2114550"/>
          <p14:tracePt t="25987" x="3048000" y="2105025"/>
          <p14:tracePt t="26003" x="3067050" y="2085975"/>
          <p14:tracePt t="26020" x="3076575" y="2076450"/>
          <p14:tracePt t="26058" x="3076575" y="2066925"/>
          <p14:tracePt t="26096" x="3076575" y="2057400"/>
          <p14:tracePt t="26118" x="3076575" y="2047875"/>
          <p14:tracePt t="26130" x="3076575" y="2038350"/>
          <p14:tracePt t="26171" x="3076575" y="2028825"/>
          <p14:tracePt t="26220" x="3076575" y="2019300"/>
          <p14:tracePt t="26233" x="3076575" y="2009775"/>
          <p14:tracePt t="26245" x="3076575" y="2000250"/>
          <p14:tracePt t="26258" x="3067050" y="1990725"/>
          <p14:tracePt t="26259" x="3057525" y="1981200"/>
          <p14:tracePt t="26270" x="3057525" y="1971675"/>
          <p14:tracePt t="26316" x="3048000" y="1971675"/>
          <p14:tracePt t="26322" x="3048000" y="1962150"/>
          <p14:tracePt t="26337" x="3038475" y="1962150"/>
          <p14:tracePt t="26338" x="3019425" y="1943100"/>
          <p14:tracePt t="26354" x="3009900" y="1943100"/>
          <p14:tracePt t="26370" x="2971800" y="1933575"/>
          <p14:tracePt t="26387" x="2952750" y="1924050"/>
          <p14:tracePt t="26403" x="2943225" y="1924050"/>
          <p14:tracePt t="26420" x="2924175" y="1924050"/>
          <p14:tracePt t="26437" x="2905125" y="1924050"/>
          <p14:tracePt t="26453" x="2895600" y="1914525"/>
          <p14:tracePt t="26470" x="2876550" y="1914525"/>
          <p14:tracePt t="26487" x="2867025" y="1914525"/>
          <p14:tracePt t="26545" x="2857500" y="1914525"/>
          <p14:tracePt t="26735" x="2857500" y="1905000"/>
          <p14:tracePt t="26764" x="2857500" y="1895475"/>
          <p14:tracePt t="26792" x="2867025" y="1895475"/>
          <p14:tracePt t="26813" x="2867025" y="1885950"/>
          <p14:tracePt t="26833" x="2876550" y="1876425"/>
          <p14:tracePt t="26842" x="2886075" y="1876425"/>
          <p14:tracePt t="26853" x="2895600" y="1866900"/>
          <p14:tracePt t="26888" x="2905125" y="1866900"/>
          <p14:tracePt t="26909" x="2914650" y="1866900"/>
          <p14:tracePt t="26928" x="2914650" y="1857375"/>
          <p14:tracePt t="26929" x="2924175" y="1857375"/>
          <p14:tracePt t="26937" x="2933700" y="1857375"/>
          <p14:tracePt t="26953" x="2952750" y="1857375"/>
          <p14:tracePt t="26992" x="2962275" y="1857375"/>
          <p14:tracePt t="26993" x="2971800" y="1847850"/>
          <p14:tracePt t="27003" x="2990850" y="1847850"/>
          <p14:tracePt t="27019" x="3009900" y="1847850"/>
          <p14:tracePt t="27019" x="3019425" y="1847850"/>
          <p14:tracePt t="27037" x="3028950" y="1857375"/>
          <p14:tracePt t="27053" x="3048000" y="1857375"/>
          <p14:tracePt t="27070" x="3067050" y="1866900"/>
          <p14:tracePt t="27087" x="3076575" y="1885950"/>
          <p14:tracePt t="27103" x="3095625" y="1895475"/>
          <p14:tracePt t="27120" x="3114675" y="1914525"/>
          <p14:tracePt t="27136" x="3133725" y="1943100"/>
          <p14:tracePt t="27153" x="3143250" y="1962150"/>
          <p14:tracePt t="27170" x="3152775" y="1981200"/>
          <p14:tracePt t="27187" x="3152775" y="2000250"/>
          <p14:tracePt t="27203" x="3162300" y="2009775"/>
          <p14:tracePt t="27220" x="3162300" y="2028825"/>
          <p14:tracePt t="27236" x="3162300" y="2047875"/>
          <p14:tracePt t="27253" x="3162300" y="2057400"/>
          <p14:tracePt t="27270" x="3162300" y="2076450"/>
          <p14:tracePt t="27286" x="3162300" y="2085975"/>
          <p14:tracePt t="27338" x="3162300" y="2095500"/>
          <p14:tracePt t="27342" x="3152775" y="2095500"/>
          <p14:tracePt t="27353" x="3152775" y="2105025"/>
          <p14:tracePt t="27355" x="3143250" y="2114550"/>
          <p14:tracePt t="27370" x="3133725" y="2124075"/>
          <p14:tracePt t="27370" x="3124200" y="2124075"/>
          <p14:tracePt t="27387" x="3114675" y="2143125"/>
          <p14:tracePt t="27403" x="3095625" y="2152650"/>
          <p14:tracePt t="27420" x="3086100" y="2171700"/>
          <p14:tracePt t="27437" x="3057525" y="2181225"/>
          <p14:tracePt t="27453" x="3038475" y="2181225"/>
          <p14:tracePt t="27469" x="2990850" y="2209800"/>
          <p14:tracePt t="27487" x="2933700" y="2219325"/>
          <p14:tracePt t="27503" x="2895600" y="2228850"/>
          <p14:tracePt t="27520" x="2828925" y="2228850"/>
          <p14:tracePt t="27537" x="2771775" y="2228850"/>
          <p14:tracePt t="27553" x="2733675" y="2228850"/>
          <p14:tracePt t="27570" x="2686050" y="2219325"/>
          <p14:tracePt t="27586" x="2628900" y="2209800"/>
          <p14:tracePt t="27603" x="2581275" y="2200275"/>
          <p14:tracePt t="27619" x="2514600" y="2171700"/>
          <p14:tracePt t="27637" x="2466975" y="2152650"/>
          <p14:tracePt t="27653" x="2438400" y="2133600"/>
          <p14:tracePt t="27670" x="2400300" y="2095500"/>
          <p14:tracePt t="27686" x="2362200" y="2038350"/>
          <p14:tracePt t="27703" x="2333625" y="1990725"/>
          <p14:tracePt t="27719" x="2295525" y="1924050"/>
          <p14:tracePt t="27719" x="2295525" y="1905000"/>
          <p14:tracePt t="27737" x="2295525" y="1876425"/>
          <p14:tracePt t="27753" x="2295525" y="1857375"/>
          <p14:tracePt t="27770" x="2295525" y="1790700"/>
          <p14:tracePt t="27786" x="2295525" y="1743075"/>
          <p14:tracePt t="27803" x="2305050" y="1724025"/>
          <p14:tracePt t="27820" x="2333625" y="1676400"/>
          <p14:tracePt t="27836" x="2343150" y="1666875"/>
          <p14:tracePt t="27853" x="2343150" y="1657350"/>
          <p14:tracePt t="27870" x="2362200" y="1619250"/>
          <p14:tracePt t="27886" x="2371725" y="1609725"/>
          <p14:tracePt t="27903" x="2390775" y="1600200"/>
          <p14:tracePt t="27920" x="2447925" y="1571625"/>
          <p14:tracePt t="27936" x="2457450" y="1562100"/>
          <p14:tracePt t="27953" x="2466975" y="1562100"/>
          <p14:tracePt t="27970" x="2486025" y="1562100"/>
          <p14:tracePt t="28024" x="2495550" y="1562100"/>
          <p14:tracePt t="28032" x="2505075" y="1562100"/>
          <p14:tracePt t="28037" x="2514600" y="1562100"/>
          <p14:tracePt t="28052" x="2524125" y="1562100"/>
          <p14:tracePt t="28054" x="2543175" y="1562100"/>
          <p14:tracePt t="28069" x="2562225" y="1562100"/>
          <p14:tracePt t="28086" x="2571750" y="1571625"/>
          <p14:tracePt t="28103" x="2571750" y="1581150"/>
          <p14:tracePt t="28119" x="2581275" y="1581150"/>
          <p14:tracePt t="30105" x="2590800" y="1581150"/>
          <p14:tracePt t="30354" x="2590800" y="1571625"/>
          <p14:tracePt t="30375" x="2590800" y="1562100"/>
          <p14:tracePt t="30379" x="2590800" y="1543050"/>
          <p14:tracePt t="30392" x="2590800" y="1524000"/>
          <p14:tracePt t="30393" x="2590800" y="1514475"/>
          <p14:tracePt t="30406" x="2590800" y="1495425"/>
          <p14:tracePt t="30418" x="2590800" y="1485900"/>
          <p14:tracePt t="30435" x="2590800" y="1466850"/>
          <p14:tracePt t="30452" x="2590800" y="1457325"/>
          <p14:tracePt t="30492" x="2590800" y="1447800"/>
          <p14:tracePt t="30516" x="2600325" y="1438275"/>
          <p14:tracePt t="30526" x="2600325" y="1428750"/>
          <p14:tracePt t="30635" x="2600325" y="1447800"/>
          <p14:tracePt t="30639" x="2600325" y="1457325"/>
          <p14:tracePt t="30651" x="2600325" y="1476375"/>
          <p14:tracePt t="30652" x="2600325" y="1581150"/>
          <p14:tracePt t="30668" x="2609850" y="1695450"/>
          <p14:tracePt t="30685" x="2619375" y="1809750"/>
          <p14:tracePt t="30685" x="2628900" y="1847850"/>
          <p14:tracePt t="30702" x="2638425" y="1914525"/>
          <p14:tracePt t="30718" x="2638425" y="1971675"/>
          <p14:tracePt t="30735" x="2647950" y="2000250"/>
          <p14:tracePt t="30772" x="2647950" y="2009775"/>
          <p14:tracePt t="30801" x="2647950" y="2019300"/>
          <p14:tracePt t="30884" x="2657475" y="2019300"/>
          <p14:tracePt t="30941" x="2657475" y="2009775"/>
          <p14:tracePt t="30947" x="2657475" y="2000250"/>
          <p14:tracePt t="30951" x="2657475" y="1981200"/>
          <p14:tracePt t="30968" x="2667000" y="1943100"/>
          <p14:tracePt t="30969" x="2676525" y="1857375"/>
          <p14:tracePt t="30985" x="2676525" y="1800225"/>
          <p14:tracePt t="31001" x="2676525" y="1743075"/>
          <p14:tracePt t="31018" x="2676525" y="1685925"/>
          <p14:tracePt t="31035" x="2676525" y="1657350"/>
          <p14:tracePt t="31051" x="2676525" y="1638300"/>
          <p14:tracePt t="31068" x="2686050" y="1619250"/>
          <p14:tracePt t="31085" x="2686050" y="1581150"/>
          <p14:tracePt t="31101" x="2686050" y="1571625"/>
          <p14:tracePt t="31118" x="2686050" y="1552575"/>
          <p14:tracePt t="31135" x="2686050" y="1533525"/>
          <p14:tracePt t="31173" x="2686050" y="1524000"/>
          <p14:tracePt t="31174" x="2686050" y="1514475"/>
          <p14:tracePt t="31185" x="2686050" y="1504950"/>
          <p14:tracePt t="31201" x="2686050" y="1485900"/>
          <p14:tracePt t="31243" x="2695575" y="1485900"/>
          <p14:tracePt t="31260" x="2695575" y="1476375"/>
          <p14:tracePt t="31515" x="2695575" y="1485900"/>
          <p14:tracePt t="31517" x="2705100" y="1495425"/>
          <p14:tracePt t="31534" x="2705100" y="1524000"/>
          <p14:tracePt t="31536" x="2714625" y="1600200"/>
          <p14:tracePt t="31551" x="2724150" y="1695450"/>
          <p14:tracePt t="31568" x="2743200" y="1819275"/>
          <p14:tracePt t="31584" x="2762250" y="1905000"/>
          <p14:tracePt t="31601" x="2771775" y="1943100"/>
          <p14:tracePt t="31618" x="2781300" y="1971675"/>
          <p14:tracePt t="31634" x="2781300" y="1981200"/>
          <p14:tracePt t="31651" x="2781300" y="1990725"/>
          <p14:tracePt t="31693" x="2781300" y="2000250"/>
          <p14:tracePt t="31811" x="2781300" y="1990725"/>
          <p14:tracePt t="31815" x="2781300" y="1981200"/>
          <p14:tracePt t="31824" x="2781300" y="1952625"/>
          <p14:tracePt t="31828" x="2781300" y="1924050"/>
          <p14:tracePt t="31834" x="2781300" y="1828800"/>
          <p14:tracePt t="31851" x="2762250" y="1743075"/>
          <p14:tracePt t="31868" x="2752725" y="1695450"/>
          <p14:tracePt t="31884" x="2743200" y="1590675"/>
          <p14:tracePt t="31901" x="2743200" y="1552575"/>
          <p14:tracePt t="31918" x="2743200" y="1543050"/>
          <p14:tracePt t="31935" x="2743200" y="1524000"/>
          <p14:tracePt t="32006" x="2743200" y="1514475"/>
          <p14:tracePt t="34332" x="2752725" y="1514475"/>
          <p14:tracePt t="34344" x="2762250" y="1514475"/>
          <p14:tracePt t="34355" x="2781300" y="1514475"/>
          <p14:tracePt t="34356" x="2800350" y="1514475"/>
          <p14:tracePt t="34367" x="2876550" y="1533525"/>
          <p14:tracePt t="34383" x="2952750" y="1562100"/>
          <p14:tracePt t="34401" x="2981325" y="1571625"/>
          <p14:tracePt t="34417" x="3019425" y="1571625"/>
          <p14:tracePt t="34434" x="3057525" y="1581150"/>
          <p14:tracePt t="34450" x="3076575" y="1581150"/>
          <p14:tracePt t="34467" x="3105150" y="1581150"/>
          <p14:tracePt t="34483" x="3114675" y="1581150"/>
          <p14:tracePt t="34500" x="3133725" y="1581150"/>
          <p14:tracePt t="34500" x="3143250" y="1581150"/>
          <p14:tracePt t="34542" x="3143250" y="1571625"/>
          <p14:tracePt t="34543" x="3152775" y="1571625"/>
          <p14:tracePt t="34550" x="3152775" y="1562100"/>
          <p14:tracePt t="34550" x="3162300" y="1562100"/>
          <p14:tracePt t="34567" x="3171825" y="1562100"/>
          <p14:tracePt t="34605" x="3181350" y="1552575"/>
          <p14:tracePt t="34654" x="3190875" y="1543050"/>
          <p14:tracePt t="34667" x="3200400" y="1543050"/>
          <p14:tracePt t="34770" x="3200400" y="1533525"/>
          <p14:tracePt t="34815" x="3200400" y="1524000"/>
          <p14:tracePt t="34819" x="3209925" y="1524000"/>
          <p14:tracePt t="34835" x="3209925" y="1514475"/>
          <p14:tracePt t="34836" x="3209925" y="1495425"/>
          <p14:tracePt t="34850" x="3209925" y="1457325"/>
          <p14:tracePt t="34866" x="3200400" y="1371600"/>
          <p14:tracePt t="34884" x="3152775" y="1276350"/>
          <p14:tracePt t="34900" x="3048000" y="1171575"/>
          <p14:tracePt t="34917" x="2924175" y="1104900"/>
          <p14:tracePt t="34933" x="2847975" y="1066800"/>
          <p14:tracePt t="34950" x="2667000" y="1038225"/>
          <p14:tracePt t="34966" x="2552700" y="1028700"/>
          <p14:tracePt t="34983" x="2476500" y="1028700"/>
          <p14:tracePt t="35000" x="2381250" y="1028700"/>
          <p14:tracePt t="35016" x="2324100" y="1028700"/>
          <p14:tracePt t="35033" x="2305050" y="1028700"/>
          <p14:tracePt t="35050" x="2286000" y="1028700"/>
          <p14:tracePt t="35096" x="2276475" y="1028700"/>
          <p14:tracePt t="37846" x="2286000" y="1028700"/>
          <p14:tracePt t="37871" x="2305050" y="1038225"/>
          <p14:tracePt t="37887" x="2314575" y="1038225"/>
          <p14:tracePt t="37897" x="2333625" y="1047750"/>
          <p14:tracePt t="37903" x="2352675" y="1066800"/>
          <p14:tracePt t="37914" x="2371725" y="1076325"/>
          <p14:tracePt t="37931" x="2428875" y="1114425"/>
          <p14:tracePt t="37948" x="2476500" y="1143000"/>
          <p14:tracePt t="37964" x="2524125" y="1190625"/>
          <p14:tracePt t="37981" x="2543175" y="1228725"/>
          <p14:tracePt t="37998" x="2571750" y="1247775"/>
          <p14:tracePt t="38014" x="2590800" y="1276350"/>
          <p14:tracePt t="38031" x="2609850" y="1295400"/>
          <p14:tracePt t="38048" x="2628900" y="1343025"/>
          <p14:tracePt t="38064" x="2638425" y="1400175"/>
          <p14:tracePt t="38081" x="2647950" y="1524000"/>
          <p14:tracePt t="38098" x="2647950" y="1600200"/>
          <p14:tracePt t="38114" x="2647950" y="1657350"/>
          <p14:tracePt t="38131" x="2647950" y="1695450"/>
          <p14:tracePt t="38147" x="2647950" y="1714500"/>
          <p14:tracePt t="38164" x="2647950" y="1733550"/>
          <p14:tracePt t="38181" x="2647950" y="1752600"/>
          <p14:tracePt t="38197" x="2628900" y="1790700"/>
          <p14:tracePt t="38214" x="2619375" y="1828800"/>
          <p14:tracePt t="38231" x="2619375" y="1838325"/>
          <p14:tracePt t="38247" x="2609850" y="1847850"/>
          <p14:tracePt t="38264" x="2609850" y="1857375"/>
          <p14:tracePt t="38281" x="2600325" y="1857375"/>
          <p14:tracePt t="38297" x="2590800" y="1866900"/>
          <p14:tracePt t="38314" x="2581275" y="1866900"/>
          <p14:tracePt t="38330" x="2562225" y="1866900"/>
          <p14:tracePt t="38347" x="2543175" y="1866900"/>
          <p14:tracePt t="38364" x="2505075" y="1857375"/>
          <p14:tracePt t="38381" x="2476500" y="1828800"/>
          <p14:tracePt t="38397" x="2447925" y="1781175"/>
          <p14:tracePt t="38414" x="2419350" y="1724025"/>
          <p14:tracePt t="38431" x="2409825" y="1657350"/>
          <p14:tracePt t="38447" x="2409825" y="1562100"/>
          <p14:tracePt t="38465" x="2409825" y="1524000"/>
          <p14:tracePt t="38481" x="2409825" y="1485900"/>
          <p14:tracePt t="38497" x="2428875" y="1466850"/>
          <p14:tracePt t="38514" x="2438400" y="1438275"/>
          <p14:tracePt t="38531" x="2447925" y="1419225"/>
          <p14:tracePt t="38547" x="2476500" y="1400175"/>
          <p14:tracePt t="38564" x="2495550" y="1390650"/>
          <p14:tracePt t="38581" x="2505075" y="1381125"/>
          <p14:tracePt t="38598" x="2524125" y="1381125"/>
          <p14:tracePt t="38614" x="2590800" y="1400175"/>
          <p14:tracePt t="38631" x="2667000" y="1438275"/>
          <p14:tracePt t="38647" x="2752725" y="1524000"/>
          <p14:tracePt t="38664" x="2828925" y="1647825"/>
          <p14:tracePt t="38681" x="2857500" y="1695450"/>
          <p14:tracePt t="38697" x="2867025" y="1724025"/>
          <p14:tracePt t="38714" x="2876550" y="1771650"/>
          <p14:tracePt t="38731" x="2876550" y="1790700"/>
          <p14:tracePt t="38747" x="2876550" y="1828800"/>
          <p14:tracePt t="38764" x="2867025" y="1857375"/>
          <p14:tracePt t="38781" x="2867025" y="1876425"/>
          <p14:tracePt t="38797" x="2857500" y="1876425"/>
          <p14:tracePt t="38814" x="2857500" y="1885950"/>
          <p14:tracePt t="38861" x="2847975" y="1885950"/>
          <p14:tracePt t="43411" x="2847975" y="1876425"/>
          <p14:tracePt t="43418" x="2838450" y="1866900"/>
          <p14:tracePt t="43419" x="2819400" y="1857375"/>
          <p14:tracePt t="43429" x="2800350" y="1857375"/>
          <p14:tracePt t="43446" x="2762250" y="1847850"/>
          <p14:tracePt t="43463" x="2733675" y="1847850"/>
          <p14:tracePt t="43479" x="2619375" y="1866900"/>
          <p14:tracePt t="43496" x="2333625" y="1924050"/>
          <p14:tracePt t="43513" x="2124075" y="1990725"/>
          <p14:tracePt t="43530" x="1762125" y="2114550"/>
          <p14:tracePt t="43546" x="1400175" y="2266950"/>
          <p14:tracePt t="43563" x="1181100" y="2381250"/>
          <p14:tracePt t="43579" x="904875" y="2533650"/>
          <p14:tracePt t="43596" x="666750" y="2676525"/>
          <p14:tracePt t="43613" x="514350" y="2771775"/>
          <p14:tracePt t="43630" x="361950" y="2876550"/>
          <p14:tracePt t="43646" x="304800" y="2914650"/>
          <p14:tracePt t="43663" x="285750" y="2924175"/>
          <p14:tracePt t="43679" x="266700" y="2933700"/>
          <p14:tracePt t="43696" x="257175" y="2943225"/>
          <p14:tracePt t="43753" x="247650" y="2943225"/>
          <p14:tracePt t="43834" x="238125" y="2943225"/>
          <p14:tracePt t="43922" x="228600" y="2943225"/>
          <p14:tracePt t="43992" x="238125" y="2933700"/>
          <p14:tracePt t="43998" x="247650" y="2924175"/>
          <p14:tracePt t="44012" x="266700" y="2905125"/>
          <p14:tracePt t="44029" x="304800" y="2876550"/>
          <p14:tracePt t="44031" x="323850" y="2867025"/>
          <p14:tracePt t="44046" x="342900" y="2857500"/>
          <p14:tracePt t="44063" x="352425" y="2847975"/>
          <p14:tracePt t="44103" x="361950" y="2847975"/>
          <p14:tracePt t="44124" x="361950" y="2838450"/>
          <p14:tracePt t="44137" x="371475" y="2838450"/>
          <p14:tracePt t="44192" x="381000" y="2838450"/>
          <p14:tracePt t="44207" x="381000" y="2828925"/>
          <p14:tracePt t="44305" x="381000" y="2819400"/>
          <p14:tracePt t="44356" x="390525" y="2819400"/>
          <p14:tracePt t="44368" x="390525" y="2809875"/>
          <p14:tracePt t="44390" x="390525" y="2800350"/>
          <p14:tracePt t="44402" x="400050" y="2790825"/>
          <p14:tracePt t="44415" x="400050" y="2781300"/>
          <p14:tracePt t="44416" x="409575" y="2781300"/>
          <p14:tracePt t="44469" x="419100" y="2781300"/>
          <p14:tracePt t="44480" x="419100" y="2771775"/>
          <p14:tracePt t="44509" x="419100" y="2752725"/>
          <p14:tracePt t="44516" x="428625" y="2752725"/>
          <p14:tracePt t="44528" x="438150" y="2752725"/>
          <p14:tracePt t="44529" x="438150" y="2743200"/>
          <p14:tracePt t="44545" x="457200" y="2733675"/>
          <p14:tracePt t="44562" x="466725" y="2714625"/>
          <p14:tracePt t="44599" x="476250" y="2714625"/>
          <p14:tracePt t="44600" x="476250" y="2705100"/>
          <p14:tracePt t="44659" x="485775" y="2705100"/>
          <p14:tracePt t="44797" x="485775" y="2695575"/>
          <p14:tracePt t="47616" x="485775" y="2686050"/>
          <p14:tracePt t="47626" x="504825" y="2686050"/>
          <p14:tracePt t="47630" x="533400" y="2686050"/>
          <p14:tracePt t="47634" x="600075" y="2686050"/>
          <p14:tracePt t="47644" x="704850" y="2686050"/>
          <p14:tracePt t="47661" x="857250" y="2714625"/>
          <p14:tracePt t="47678" x="914400" y="2733675"/>
          <p14:tracePt t="47694" x="942975" y="2762250"/>
          <p14:tracePt t="47711" x="971550" y="2781300"/>
          <p14:tracePt t="47728" x="981075" y="2790825"/>
          <p14:tracePt t="47744" x="981075" y="2809875"/>
          <p14:tracePt t="47761" x="990600" y="2819400"/>
          <p14:tracePt t="47778" x="990600" y="2838450"/>
          <p14:tracePt t="47794" x="990600" y="2847975"/>
          <p14:tracePt t="47833" x="1000125" y="2847975"/>
          <p14:tracePt t="48420" x="1000125" y="2857500"/>
          <p14:tracePt t="50643" x="1000125" y="2876550"/>
          <p14:tracePt t="50653" x="990600" y="2886075"/>
          <p14:tracePt t="50653" x="981075" y="2895600"/>
          <p14:tracePt t="50666" x="981075" y="2924175"/>
          <p14:tracePt t="50667" x="971550" y="2943225"/>
          <p14:tracePt t="50676" x="952500" y="3019425"/>
          <p14:tracePt t="50693" x="952500" y="3124200"/>
          <p14:tracePt t="50710" x="952500" y="3190875"/>
          <p14:tracePt t="50726" x="952500" y="3267075"/>
          <p14:tracePt t="50743" x="952500" y="3314700"/>
          <p14:tracePt t="50760" x="952500" y="3343275"/>
          <p14:tracePt t="50776" x="952500" y="3371850"/>
          <p14:tracePt t="50793" x="942975" y="3409950"/>
          <p14:tracePt t="50810" x="942975" y="3429000"/>
          <p14:tracePt t="50826" x="942975" y="3457575"/>
          <p14:tracePt t="50843" x="942975" y="3467100"/>
          <p14:tracePt t="50860" x="942975" y="3476625"/>
          <p14:tracePt t="50915" x="942975" y="3486150"/>
          <p14:tracePt t="50993" x="933450" y="3486150"/>
          <p14:tracePt t="51001" x="933450" y="3467100"/>
          <p14:tracePt t="51002" x="933450" y="3448050"/>
          <p14:tracePt t="51009" x="923925" y="3343275"/>
          <p14:tracePt t="51026" x="904875" y="3190875"/>
          <p14:tracePt t="51043" x="904875" y="3105150"/>
          <p14:tracePt t="51060" x="904875" y="2990850"/>
          <p14:tracePt t="51076" x="904875" y="2933700"/>
          <p14:tracePt t="51093" x="904875" y="2905125"/>
          <p14:tracePt t="51109" x="904875" y="2895600"/>
          <p14:tracePt t="51202" x="904875" y="2905125"/>
          <p14:tracePt t="51206" x="904875" y="2924175"/>
          <p14:tracePt t="51214" x="904875" y="2990850"/>
          <p14:tracePt t="51226" x="904875" y="3095625"/>
          <p14:tracePt t="51243" x="914400" y="3257550"/>
          <p14:tracePt t="51259" x="923925" y="3324225"/>
          <p14:tracePt t="51276" x="933450" y="3390900"/>
          <p14:tracePt t="51293" x="933450" y="3448050"/>
          <p14:tracePt t="51309" x="942975" y="3486150"/>
          <p14:tracePt t="51326" x="962025" y="3552825"/>
          <p14:tracePt t="51343" x="962025" y="3590925"/>
          <p14:tracePt t="51360" x="962025" y="3600450"/>
          <p14:tracePt t="51376" x="962025" y="3609975"/>
          <p14:tracePt t="51485" x="971550" y="3609975"/>
          <p14:tracePt t="51501" x="971550" y="3600450"/>
          <p14:tracePt t="51510" x="981075" y="3590925"/>
          <p14:tracePt t="51514" x="990600" y="3562350"/>
          <p14:tracePt t="51516" x="1000125" y="3533775"/>
          <p14:tracePt t="51526" x="1009650" y="3476625"/>
          <p14:tracePt t="51543" x="1009650" y="3371850"/>
          <p14:tracePt t="51543" x="1009650" y="3276600"/>
          <p14:tracePt t="51559" x="1009650" y="3133725"/>
          <p14:tracePt t="51576" x="990600" y="2971800"/>
          <p14:tracePt t="51593" x="981075" y="2867025"/>
          <p14:tracePt t="51609" x="981075" y="2847975"/>
          <p14:tracePt t="51626" x="981075" y="2838450"/>
          <p14:tracePt t="51700" x="981075" y="2857500"/>
          <p14:tracePt t="51704" x="981075" y="2886075"/>
          <p14:tracePt t="51710" x="981075" y="2933700"/>
          <p14:tracePt t="51711" x="981075" y="3076575"/>
          <p14:tracePt t="51726" x="1000125" y="3305175"/>
          <p14:tracePt t="51742" x="1000125" y="3409950"/>
          <p14:tracePt t="51759" x="1009650" y="3457575"/>
          <p14:tracePt t="51759" x="1019175" y="3486150"/>
          <p14:tracePt t="51776" x="1028700" y="3533775"/>
          <p14:tracePt t="51793" x="1028700" y="3571875"/>
          <p14:tracePt t="51809" x="1028700" y="3600450"/>
          <p14:tracePt t="51862" x="1028700" y="3609975"/>
          <p14:tracePt t="51949" x="1038225" y="3609975"/>
          <p14:tracePt t="51957" x="1047750" y="3600450"/>
          <p14:tracePt t="51964" x="1057275" y="3562350"/>
          <p14:tracePt t="51976" x="1066800" y="3514725"/>
          <p14:tracePt t="51992" x="1076325" y="3314700"/>
          <p14:tracePt t="52009" x="1076325" y="3048000"/>
          <p14:tracePt t="52026" x="1066800" y="2943225"/>
          <p14:tracePt t="52042" x="1057275" y="2867025"/>
          <p14:tracePt t="52059" x="1057275" y="2828925"/>
          <p14:tracePt t="52148" x="1057275" y="2838450"/>
          <p14:tracePt t="52164" x="1057275" y="2905125"/>
          <p14:tracePt t="52165" x="1057275" y="3000375"/>
          <p14:tracePt t="52176" x="1076325" y="3152775"/>
          <p14:tracePt t="52192" x="1114425" y="3419475"/>
          <p14:tracePt t="52209" x="1143000" y="3581400"/>
          <p14:tracePt t="52226" x="1152525" y="3629025"/>
          <p14:tracePt t="52242" x="1152525" y="3667125"/>
          <p14:tracePt t="52259" x="1152525" y="3676650"/>
          <p14:tracePt t="53572" x="1162050" y="3676650"/>
          <p14:tracePt t="55942" x="1162050" y="3686175"/>
          <p14:tracePt t="55954" x="1152525" y="3686175"/>
          <p14:tracePt t="55958" x="1152525" y="3705225"/>
          <p14:tracePt t="55959" x="1152525" y="3762375"/>
          <p14:tracePt t="55974" x="1228725" y="3971925"/>
          <p14:tracePt t="55990" x="1524000" y="4562475"/>
          <p14:tracePt t="56007" x="1704975" y="4876800"/>
          <p14:tracePt t="56024" x="1981200" y="5248275"/>
          <p14:tracePt t="56041" x="2133600" y="5486400"/>
          <p14:tracePt t="56057" x="2171700" y="5562600"/>
          <p14:tracePt t="56074" x="2200275" y="5600700"/>
          <p14:tracePt t="56091" x="2200275" y="5610225"/>
          <p14:tracePt t="56253" x="2200275" y="5591175"/>
          <p14:tracePt t="56261" x="2181225" y="5572125"/>
          <p14:tracePt t="56273" x="2171700" y="5543550"/>
          <p14:tracePt t="56290" x="2143125" y="5514975"/>
          <p14:tracePt t="56292" x="2114550" y="5486400"/>
          <p14:tracePt t="56307" x="2047875" y="5429250"/>
          <p14:tracePt t="56324" x="2019300" y="5410200"/>
          <p14:tracePt t="56341" x="1971675" y="5381625"/>
          <p14:tracePt t="56357" x="1933575" y="5362575"/>
          <p14:tracePt t="56374" x="1914525" y="5362575"/>
          <p14:tracePt t="56391" x="1905000" y="5353050"/>
          <p14:tracePt t="56407" x="1895475" y="5353050"/>
          <p14:tracePt t="56448" x="1933575" y="5353050"/>
          <p14:tracePt t="56452" x="2047875" y="5362575"/>
          <p14:tracePt t="56459" x="2695575" y="5438775"/>
          <p14:tracePt t="56473" x="3400425" y="5543550"/>
          <p14:tracePt t="56491" x="3905250" y="5600700"/>
          <p14:tracePt t="56507" x="4438650" y="5705475"/>
          <p14:tracePt t="56524" x="4714875" y="5724525"/>
          <p14:tracePt t="56541" x="4781550" y="5724525"/>
          <p14:tracePt t="56557" x="4829175" y="5724525"/>
          <p14:tracePt t="56574" x="4829175" y="5715000"/>
          <p14:tracePt t="56788" x="4829175" y="5705475"/>
          <p14:tracePt t="56797" x="4848225" y="5695950"/>
          <p14:tracePt t="56799" x="4895850" y="5686425"/>
          <p14:tracePt t="56808" x="5248275" y="5638800"/>
          <p14:tracePt t="56825" x="5943600" y="5581650"/>
          <p14:tracePt t="56841" x="6715125" y="5562600"/>
          <p14:tracePt t="56858" x="7115175" y="5562600"/>
          <p14:tracePt t="56875" x="7477125" y="5581650"/>
          <p14:tracePt t="56891" x="7639050" y="5591175"/>
          <p14:tracePt t="56908" x="7658100" y="5591175"/>
          <p14:tracePt t="57086" x="7658100" y="5600700"/>
          <p14:tracePt t="57097" x="7648575" y="5600700"/>
          <p14:tracePt t="57115" x="7639050" y="5600700"/>
          <p14:tracePt t="57116" x="7629525" y="5610225"/>
          <p14:tracePt t="57124" x="7620000" y="5610225"/>
          <p14:tracePt t="57141" x="7610475" y="5610225"/>
          <p14:tracePt t="57158" x="7600950" y="5610225"/>
          <p14:tracePt t="57174" x="7553325" y="5610225"/>
          <p14:tracePt t="57191" x="7286625" y="5543550"/>
          <p14:tracePt t="57208" x="6877050" y="5438775"/>
          <p14:tracePt t="57225" x="6619875" y="5391150"/>
          <p14:tracePt t="57241" x="6429375" y="5353050"/>
          <p14:tracePt t="57258" x="6219825" y="5334000"/>
          <p14:tracePt t="57274" x="6172200" y="5334000"/>
          <p14:tracePt t="57291" x="6124575" y="5334000"/>
          <p14:tracePt t="57308" x="6105525" y="5334000"/>
          <p14:tracePt t="57655" x="6086475" y="5334000"/>
          <p14:tracePt t="57662" x="6038850" y="5324475"/>
          <p14:tracePt t="57666" x="5934075" y="5305425"/>
          <p14:tracePt t="57674" x="5524500" y="5248275"/>
          <p14:tracePt t="57691" x="4819650" y="5238750"/>
          <p14:tracePt t="57707" x="4219575" y="5267325"/>
          <p14:tracePt t="57725" x="3857625" y="5324475"/>
          <p14:tracePt t="57741" x="3505200" y="5400675"/>
          <p14:tracePt t="57758" x="3276600" y="5467350"/>
          <p14:tracePt t="57758" x="3190875" y="5486400"/>
          <p14:tracePt t="57775" x="3028950" y="5534025"/>
          <p14:tracePt t="57791" x="2914650" y="5553075"/>
          <p14:tracePt t="57807" x="2867025" y="5562600"/>
          <p14:tracePt t="57824" x="2809875" y="5562600"/>
          <p14:tracePt t="57841" x="2762250" y="5562600"/>
          <p14:tracePt t="57857" x="2733675" y="5562600"/>
          <p14:tracePt t="57857" x="2724150" y="5562600"/>
          <p14:tracePt t="57874" x="2686050" y="5562600"/>
          <p14:tracePt t="57891" x="2628900" y="5553075"/>
          <p14:tracePt t="57907" x="2600325" y="5553075"/>
          <p14:tracePt t="57924" x="2562225" y="5534025"/>
          <p14:tracePt t="57941" x="2524125" y="5534025"/>
          <p14:tracePt t="57958" x="2505075" y="5524500"/>
          <p14:tracePt t="57974" x="2476500" y="5514975"/>
          <p14:tracePt t="57991" x="2457450" y="5514975"/>
          <p14:tracePt t="57991" x="2447925" y="5514975"/>
          <p14:tracePt t="58028" x="2438400" y="5514975"/>
          <p14:tracePt t="58064" x="2438400" y="5505450"/>
          <p14:tracePt t="58093" x="2438400" y="5495925"/>
          <p14:tracePt t="58106" x="2447925" y="5486400"/>
          <p14:tracePt t="58107" x="2533650" y="5467350"/>
          <p14:tracePt t="58124" x="2743200" y="5438775"/>
          <p14:tracePt t="58141" x="2952750" y="5419725"/>
          <p14:tracePt t="58157" x="3352800" y="5400675"/>
          <p14:tracePt t="58174" x="3924300" y="5400675"/>
          <p14:tracePt t="58191" x="4572000" y="5400675"/>
          <p14:tracePt t="58208" x="5229225" y="5400675"/>
          <p14:tracePt t="58224" x="5867400" y="5429250"/>
          <p14:tracePt t="58241" x="6305550" y="5467350"/>
          <p14:tracePt t="58258" x="6457950" y="5476875"/>
          <p14:tracePt t="58274" x="6629400" y="5476875"/>
          <p14:tracePt t="58291" x="6705600" y="5476875"/>
          <p14:tracePt t="58307" x="6724650" y="5476875"/>
          <p14:tracePt t="58349" x="6734175" y="5476875"/>
          <p14:tracePt t="58426" x="6734175" y="5486400"/>
          <p14:tracePt t="58434" x="6724650" y="5495925"/>
          <p14:tracePt t="58438" x="6696075" y="5505450"/>
          <p14:tracePt t="58441" x="6677025" y="5514975"/>
          <p14:tracePt t="58457" x="6619875" y="5524500"/>
          <p14:tracePt t="58474" x="6515100" y="5543550"/>
          <p14:tracePt t="58491" x="6429375" y="5553075"/>
          <p14:tracePt t="58507" x="6248400" y="5553075"/>
          <p14:tracePt t="58524" x="6000750" y="5553075"/>
          <p14:tracePt t="58541" x="5800725" y="5553075"/>
          <p14:tracePt t="58557" x="5448300" y="5619750"/>
          <p14:tracePt t="58574" x="5038725" y="5705475"/>
          <p14:tracePt t="58591" x="4772025" y="5762625"/>
          <p14:tracePt t="58607" x="4381500" y="5810250"/>
          <p14:tracePt t="58607" x="4286250" y="5810250"/>
          <p14:tracePt t="58624" x="4076700" y="5829300"/>
          <p14:tracePt t="58641" x="3914775" y="5838825"/>
          <p14:tracePt t="58657" x="3781425" y="5838825"/>
          <p14:tracePt t="58674" x="3705225" y="5838825"/>
          <p14:tracePt t="58691" x="3667125" y="5838825"/>
          <p14:tracePt t="58707" x="3629025" y="5829300"/>
          <p14:tracePt t="58724" x="3619500" y="5829300"/>
          <p14:tracePt t="58741" x="3609975" y="5829300"/>
          <p14:tracePt t="58871" x="3609975" y="5819775"/>
          <p14:tracePt t="59052" x="3600450" y="5819775"/>
          <p14:tracePt t="59347" x="3609975" y="5819775"/>
          <p14:tracePt t="59356" x="3638550" y="5819775"/>
          <p14:tracePt t="59357" x="3848100" y="5762625"/>
          <p14:tracePt t="59373" x="4114800" y="5724525"/>
          <p14:tracePt t="59390" x="4686300" y="5715000"/>
          <p14:tracePt t="59407" x="5257800" y="5715000"/>
          <p14:tracePt t="59424" x="5534025" y="5715000"/>
          <p14:tracePt t="59441" x="6038850" y="5676900"/>
          <p14:tracePt t="59457" x="6419850" y="5638800"/>
          <p14:tracePt t="59474" x="6543675" y="5619750"/>
          <p14:tracePt t="59490" x="6591300" y="5619750"/>
          <p14:tracePt t="59507" x="6619875" y="5619750"/>
          <p14:tracePt t="59580" x="6629400" y="5619750"/>
          <p14:tracePt t="59608" x="6629400" y="5610225"/>
          <p14:tracePt t="59640" x="6638925" y="5610225"/>
          <p14:tracePt t="60716" x="6629400" y="5610225"/>
          <p14:tracePt t="60723" x="6591300" y="5572125"/>
          <p14:tracePt t="60727" x="6467475" y="5505450"/>
          <p14:tracePt t="60734" x="6334125" y="5419725"/>
          <p14:tracePt t="60740" x="5829300" y="5153025"/>
          <p14:tracePt t="60756" x="5486400" y="4972050"/>
          <p14:tracePt t="60773" x="5362575" y="4876800"/>
          <p14:tracePt t="60790" x="5295900" y="4848225"/>
          <p14:tracePt t="60806" x="5286375" y="4848225"/>
          <p14:tracePt t="60910" x="5295900" y="4857750"/>
          <p14:tracePt t="61036" x="0" y="0"/>
        </p14:tracePtLst>
        <p14:tracePtLst>
          <p14:tracePt t="68197" x="923925" y="6343650"/>
          <p14:tracePt t="68500" x="933450" y="6343650"/>
          <p14:tracePt t="68599" x="933450" y="6334125"/>
          <p14:tracePt t="68612" x="933450" y="6324600"/>
          <p14:tracePt t="68613" x="933450" y="6315075"/>
          <p14:tracePt t="68619" x="933450" y="6257925"/>
          <p14:tracePt t="68637" x="933450" y="6238875"/>
          <p14:tracePt t="68653" x="933450" y="6200775"/>
          <p14:tracePt t="68670" x="933450" y="6181725"/>
          <p14:tracePt t="68686" x="933450" y="6162675"/>
          <p14:tracePt t="68703" x="933450" y="6143625"/>
          <p14:tracePt t="68719" x="942975" y="6134100"/>
          <p14:tracePt t="68736" x="962025" y="6124575"/>
          <p14:tracePt t="68753" x="981075" y="6124575"/>
          <p14:tracePt t="68769" x="1000125" y="6115050"/>
          <p14:tracePt t="68786" x="1019175" y="6115050"/>
          <p14:tracePt t="68803" x="1057275" y="6124575"/>
          <p14:tracePt t="68820" x="1076325" y="6134100"/>
          <p14:tracePt t="68836" x="1085850" y="6143625"/>
          <p14:tracePt t="68853" x="1095375" y="6162675"/>
          <p14:tracePt t="68870" x="1104900" y="6172200"/>
          <p14:tracePt t="68886" x="1114425" y="6200775"/>
          <p14:tracePt t="68903" x="1114425" y="6219825"/>
          <p14:tracePt t="68919" x="1114425" y="6229350"/>
          <p14:tracePt t="68936" x="1123950" y="6248400"/>
          <p14:tracePt t="68953" x="1123950" y="6257925"/>
          <p14:tracePt t="68969" x="1123950" y="6267450"/>
          <p14:tracePt t="68986" x="1123950" y="6286500"/>
          <p14:tracePt t="68986" x="1123950" y="6296025"/>
          <p14:tracePt t="69003" x="1104900" y="6296025"/>
          <p14:tracePt t="69019" x="1095375" y="6305550"/>
          <p14:tracePt t="69037" x="1066800" y="6305550"/>
          <p14:tracePt t="69053" x="1047750" y="6305550"/>
          <p14:tracePt t="69069" x="1028700" y="6305550"/>
          <p14:tracePt t="69086" x="962025" y="6238875"/>
          <p14:tracePt t="69103" x="923925" y="6191250"/>
          <p14:tracePt t="69119" x="895350" y="6153150"/>
          <p14:tracePt t="69136" x="838200" y="6057900"/>
          <p14:tracePt t="69153" x="809625" y="5991225"/>
          <p14:tracePt t="69170" x="809625" y="5953125"/>
          <p14:tracePt t="69186" x="809625" y="5895975"/>
          <p14:tracePt t="69203" x="809625" y="5876925"/>
          <p14:tracePt t="69219" x="809625" y="5867400"/>
          <p14:tracePt t="69546" x="800100" y="5867400"/>
          <p14:tracePt t="69550" x="790575" y="5867400"/>
          <p14:tracePt t="69558" x="781050" y="5867400"/>
          <p14:tracePt t="69559" x="771525" y="5857875"/>
          <p14:tracePt t="69569" x="723900" y="5791200"/>
          <p14:tracePt t="69586" x="685800" y="5715000"/>
          <p14:tracePt t="69602" x="676275" y="5667375"/>
          <p14:tracePt t="69602" x="676275" y="5648325"/>
          <p14:tracePt t="69619" x="695325" y="5591175"/>
          <p14:tracePt t="69636" x="714375" y="5562600"/>
          <p14:tracePt t="69653" x="723900" y="5543550"/>
          <p14:tracePt t="69669" x="742950" y="5543550"/>
          <p14:tracePt t="69686" x="762000" y="5543550"/>
          <p14:tracePt t="69703" x="781050" y="5543550"/>
          <p14:tracePt t="69719" x="819150" y="5591175"/>
          <p14:tracePt t="69736" x="857250" y="5676900"/>
          <p14:tracePt t="69752" x="885825" y="5715000"/>
          <p14:tracePt t="69769" x="933450" y="5819775"/>
          <p14:tracePt t="69786" x="952500" y="5905500"/>
          <p14:tracePt t="69802" x="962025" y="5953125"/>
          <p14:tracePt t="69819" x="971550" y="5981700"/>
          <p14:tracePt t="69836" x="971550" y="6010275"/>
          <p14:tracePt t="69852" x="971550" y="6029325"/>
          <p14:tracePt t="69869" x="971550" y="6048375"/>
          <p14:tracePt t="69903" x="971550" y="6057900"/>
          <p14:tracePt t="70186" x="971550" y="6067425"/>
          <p14:tracePt t="70190" x="971550" y="6086475"/>
          <p14:tracePt t="70202" x="971550" y="6105525"/>
          <p14:tracePt t="70203" x="981075" y="6153150"/>
          <p14:tracePt t="70219" x="1000125" y="6200775"/>
          <p14:tracePt t="70236" x="1019175" y="6238875"/>
          <p14:tracePt t="70252" x="1028700" y="6257925"/>
          <p14:tracePt t="70269" x="1038225" y="6276975"/>
          <p14:tracePt t="70286" x="1047750" y="6286500"/>
          <p14:tracePt t="70367" x="1057275" y="6286500"/>
          <p14:tracePt t="70426" x="1066800" y="6286500"/>
          <p14:tracePt t="70447" x="1076325" y="6286500"/>
          <p14:tracePt t="70466" x="1076325" y="6276975"/>
          <p14:tracePt t="70467" x="1076325" y="6267450"/>
          <p14:tracePt t="70491" x="1076325" y="6257925"/>
          <p14:tracePt t="70502" x="1066800" y="6238875"/>
          <p14:tracePt t="70503" x="1057275" y="6229350"/>
          <p14:tracePt t="70519" x="1047750" y="6219825"/>
          <p14:tracePt t="70535" x="1028700" y="6200775"/>
          <p14:tracePt t="70552" x="1019175" y="6191250"/>
          <p14:tracePt t="70569" x="1000125" y="6191250"/>
          <p14:tracePt t="70586" x="981075" y="6181725"/>
          <p14:tracePt t="70602" x="971550" y="6181725"/>
          <p14:tracePt t="70649" x="971550" y="6191250"/>
          <p14:tracePt t="70658" x="971550" y="6219825"/>
          <p14:tracePt t="70669" x="971550" y="6229350"/>
          <p14:tracePt t="70670" x="981075" y="6267450"/>
          <p14:tracePt t="70685" x="1000125" y="6296025"/>
          <p14:tracePt t="70702" x="1000125" y="6305550"/>
          <p14:tracePt t="70719" x="1009650" y="6315075"/>
          <p14:tracePt t="70757" x="1019175" y="6315075"/>
          <p14:tracePt t="70758" x="1019175" y="6305550"/>
          <p14:tracePt t="70768" x="1038225" y="6219825"/>
          <p14:tracePt t="70786" x="1038225" y="6010275"/>
          <p14:tracePt t="70802" x="1019175" y="5876925"/>
          <p14:tracePt t="70819" x="971550" y="5648325"/>
          <p14:tracePt t="70835" x="923925" y="5495925"/>
          <p14:tracePt t="70852" x="885825" y="5429250"/>
          <p14:tracePt t="70869" x="847725" y="5372100"/>
          <p14:tracePt t="70886" x="819150" y="5353050"/>
          <p14:tracePt t="70903" x="809625" y="5343525"/>
          <p14:tracePt t="70919" x="790575" y="5343525"/>
          <p14:tracePt t="70935" x="762000" y="5362575"/>
          <p14:tracePt t="70952" x="733425" y="5400675"/>
          <p14:tracePt t="70969" x="695325" y="5486400"/>
          <p14:tracePt t="70985" x="676275" y="5581650"/>
          <p14:tracePt t="71002" x="676275" y="5657850"/>
          <p14:tracePt t="71019" x="695325" y="5781675"/>
          <p14:tracePt t="71035" x="723900" y="5848350"/>
          <p14:tracePt t="71052" x="762000" y="5895975"/>
          <p14:tracePt t="71069" x="819150" y="5943600"/>
          <p14:tracePt t="71085" x="885825" y="5981700"/>
          <p14:tracePt t="71102" x="933450" y="5991225"/>
          <p14:tracePt t="71119" x="1028700" y="5991225"/>
          <p14:tracePt t="71135" x="1104900" y="5972175"/>
          <p14:tracePt t="71152" x="1123950" y="5962650"/>
          <p14:tracePt t="71169" x="1152525" y="5934075"/>
          <p14:tracePt t="71185" x="1162050" y="5876925"/>
          <p14:tracePt t="71202" x="1143000" y="5753100"/>
          <p14:tracePt t="71219" x="1057275" y="5591175"/>
          <p14:tracePt t="71236" x="981075" y="5467350"/>
          <p14:tracePt t="71251" x="923925" y="5391150"/>
          <p14:tracePt t="71269" x="895350" y="5353050"/>
          <p14:tracePt t="71285" x="800100" y="5314950"/>
          <p14:tracePt t="71302" x="771525" y="5314950"/>
          <p14:tracePt t="71318" x="733425" y="5314950"/>
          <p14:tracePt t="71335" x="685800" y="5362575"/>
          <p14:tracePt t="71352" x="647700" y="5400675"/>
          <p14:tracePt t="71368" x="609600" y="5448300"/>
          <p14:tracePt t="71385" x="590550" y="5524500"/>
          <p14:tracePt t="71402" x="571500" y="5619750"/>
          <p14:tracePt t="71419" x="571500" y="5734050"/>
          <p14:tracePt t="71435" x="609600" y="5819775"/>
          <p14:tracePt t="71452" x="647700" y="5886450"/>
          <p14:tracePt t="71468" x="714375" y="5962650"/>
          <p14:tracePt t="71485" x="742950" y="5981700"/>
          <p14:tracePt t="71502" x="781050" y="6000750"/>
          <p14:tracePt t="71518" x="828675" y="6010275"/>
          <p14:tracePt t="71535" x="838200" y="6010275"/>
          <p14:tracePt t="71552" x="857250" y="6010275"/>
          <p14:tracePt t="71568" x="885825" y="5972175"/>
          <p14:tracePt t="71586" x="895350" y="5867400"/>
          <p14:tracePt t="71602" x="828675" y="5715000"/>
          <p14:tracePt t="71618" x="695325" y="5534025"/>
          <p14:tracePt t="71635" x="638175" y="5457825"/>
          <p14:tracePt t="71652" x="581025" y="5400675"/>
          <p14:tracePt t="71668" x="533400" y="5353050"/>
          <p14:tracePt t="71685" x="495300" y="5343525"/>
          <p14:tracePt t="71702" x="476250" y="5343525"/>
          <p14:tracePt t="71718" x="447675" y="5343525"/>
          <p14:tracePt t="71735" x="428625" y="5362575"/>
          <p14:tracePt t="71752" x="419100" y="5372100"/>
          <p14:tracePt t="71768" x="409575" y="5429250"/>
          <p14:tracePt t="71785" x="409575" y="5514975"/>
          <p14:tracePt t="71802" x="428625" y="5562600"/>
          <p14:tracePt t="71818" x="457200" y="5600700"/>
          <p14:tracePt t="71835" x="476250" y="5619750"/>
          <p14:tracePt t="71851" x="476250" y="5629275"/>
          <p14:tracePt t="71868" x="485775" y="5629275"/>
          <p14:tracePt t="71885" x="495300" y="5629275"/>
          <p14:tracePt t="71921" x="504825" y="5629275"/>
          <p14:tracePt t="72156" x="495300" y="5591175"/>
          <p14:tracePt t="72161" x="476250" y="5457825"/>
          <p14:tracePt t="72168" x="447675" y="5295900"/>
          <p14:tracePt t="72169" x="400050" y="4743450"/>
          <p14:tracePt t="72185" x="409575" y="3343275"/>
          <p14:tracePt t="72201" x="638175" y="2171700"/>
          <p14:tracePt t="72218" x="838200" y="1647825"/>
          <p14:tracePt t="72235" x="1009650" y="1314450"/>
          <p14:tracePt t="72251" x="1085850" y="1238250"/>
          <p14:tracePt t="72291" x="1095375" y="1238250"/>
          <p14:tracePt t="72508" x="1085850" y="1228725"/>
          <p14:tracePt t="72512" x="1076325" y="1209675"/>
          <p14:tracePt t="72523" x="1000125" y="1095375"/>
          <p14:tracePt t="72524" x="952500" y="1009650"/>
          <p14:tracePt t="72535" x="857250" y="847725"/>
          <p14:tracePt t="72551" x="828675" y="809625"/>
          <p14:tracePt t="72569" x="800100" y="762000"/>
          <p14:tracePt t="72585" x="790575" y="733425"/>
          <p14:tracePt t="72602" x="781050" y="704850"/>
          <p14:tracePt t="72618" x="762000" y="685800"/>
          <p14:tracePt t="72635" x="733425" y="676275"/>
          <p14:tracePt t="72651" x="704850" y="666750"/>
          <p14:tracePt t="72668" x="666750" y="647700"/>
          <p14:tracePt t="72685" x="647700" y="628650"/>
          <p14:tracePt t="72701" x="638175" y="628650"/>
          <p14:tracePt t="72718" x="638175" y="619125"/>
          <p14:tracePt t="72735" x="628650" y="590550"/>
          <p14:tracePt t="72751" x="619125" y="571500"/>
          <p14:tracePt t="72768" x="609600" y="561975"/>
          <p14:tracePt t="72785" x="600075" y="542925"/>
          <p14:tracePt t="72801" x="590550" y="514350"/>
          <p14:tracePt t="72818" x="581025" y="504825"/>
          <p14:tracePt t="72835" x="561975" y="485775"/>
          <p14:tracePt t="72851" x="533400" y="466725"/>
          <p14:tracePt t="72887" x="523875" y="466725"/>
          <p14:tracePt t="72888" x="514350" y="457200"/>
          <p14:tracePt t="72925" x="504825" y="457200"/>
          <p14:tracePt t="72958" x="495300" y="457200"/>
          <p14:tracePt t="73018" x="495300" y="447675"/>
          <p14:tracePt t="73094" x="495300" y="438150"/>
          <p14:tracePt t="73128" x="504825" y="438150"/>
          <p14:tracePt t="73141" x="514350" y="428625"/>
          <p14:tracePt t="73153" x="523875" y="428625"/>
          <p14:tracePt t="73158" x="533400" y="428625"/>
          <p14:tracePt t="73168" x="542925" y="428625"/>
          <p14:tracePt t="73169" x="590550" y="428625"/>
          <p14:tracePt t="73184" x="628650" y="428625"/>
          <p14:tracePt t="73201" x="676275" y="428625"/>
          <p14:tracePt t="73218" x="733425" y="428625"/>
          <p14:tracePt t="73234" x="762000" y="428625"/>
          <p14:tracePt t="73251" x="809625" y="428625"/>
          <p14:tracePt t="73251" x="828675" y="428625"/>
          <p14:tracePt t="73268" x="904875" y="428625"/>
          <p14:tracePt t="73284" x="933450" y="419100"/>
          <p14:tracePt t="73301" x="990600" y="419100"/>
          <p14:tracePt t="73318" x="1047750" y="409575"/>
          <p14:tracePt t="73334" x="1076325" y="409575"/>
          <p14:tracePt t="73351" x="1114425" y="409575"/>
          <p14:tracePt t="73368" x="1133475" y="409575"/>
          <p14:tracePt t="73384" x="1143000" y="400050"/>
          <p14:tracePt t="73401" x="1171575" y="390525"/>
          <p14:tracePt t="73418" x="1190625" y="390525"/>
          <p14:tracePt t="73434" x="1219200" y="371475"/>
          <p14:tracePt t="73452" x="1228725" y="371475"/>
          <p14:tracePt t="73711" x="1219200" y="371475"/>
          <p14:tracePt t="73715" x="1190625" y="381000"/>
          <p14:tracePt t="73725" x="1076325" y="400050"/>
          <p14:tracePt t="73734" x="962025" y="400050"/>
          <p14:tracePt t="73734" x="904875" y="400050"/>
          <p14:tracePt t="73751" x="762000" y="400050"/>
          <p14:tracePt t="73767" x="666750" y="400050"/>
          <p14:tracePt t="73784" x="581025" y="400050"/>
          <p14:tracePt t="73801" x="542925" y="400050"/>
          <p14:tracePt t="73817" x="514350" y="400050"/>
          <p14:tracePt t="73834" x="476250" y="400050"/>
          <p14:tracePt t="73851" x="447675" y="400050"/>
          <p14:tracePt t="73867" x="428625" y="400050"/>
          <p14:tracePt t="73884" x="419100" y="400050"/>
          <p14:tracePt t="73972" x="419100" y="409575"/>
          <p14:tracePt t="73996" x="438150" y="409575"/>
          <p14:tracePt t="74003" x="457200" y="409575"/>
          <p14:tracePt t="74007" x="542925" y="409575"/>
          <p14:tracePt t="74017" x="781050" y="342900"/>
          <p14:tracePt t="74034" x="990600" y="314325"/>
          <p14:tracePt t="74051" x="1343025" y="247650"/>
          <p14:tracePt t="74067" x="1714500" y="200025"/>
          <p14:tracePt t="74085" x="1952625" y="190500"/>
          <p14:tracePt t="74102" x="2314575" y="171450"/>
          <p14:tracePt t="74118" x="2609850" y="171450"/>
          <p14:tracePt t="74135" x="2743200" y="171450"/>
          <p14:tracePt t="74152" x="2867025" y="171450"/>
          <p14:tracePt t="74168" x="2943225" y="171450"/>
          <p14:tracePt t="74185" x="2971800" y="171450"/>
          <p14:tracePt t="74201" x="3000375" y="171450"/>
          <p14:tracePt t="74218" x="3019425" y="171450"/>
          <p14:tracePt t="74235" x="3028950" y="171450"/>
          <p14:tracePt t="74290" x="3028950" y="180975"/>
          <p14:tracePt t="74502" x="3028950" y="190500"/>
          <p14:tracePt t="74508" x="3019425" y="190500"/>
          <p14:tracePt t="74521" x="3000375" y="200025"/>
          <p14:tracePt t="74524" x="2971800" y="209550"/>
          <p14:tracePt t="74535" x="2867025" y="209550"/>
          <p14:tracePt t="74552" x="2524125" y="266700"/>
          <p14:tracePt t="74568" x="2181225" y="304800"/>
          <p14:tracePt t="74585" x="1990725" y="314325"/>
          <p14:tracePt t="74601" x="1800225" y="323850"/>
          <p14:tracePt t="74618" x="1714500" y="323850"/>
          <p14:tracePt t="74635" x="1666875" y="323850"/>
          <p14:tracePt t="74652" x="1638300" y="333375"/>
          <p14:tracePt t="74668" x="1619250" y="333375"/>
          <p14:tracePt t="74685" x="1600200" y="333375"/>
          <p14:tracePt t="74701" x="1590675" y="333375"/>
          <p14:tracePt t="74794" x="1609725" y="333375"/>
          <p14:tracePt t="74801" x="1628775" y="333375"/>
          <p14:tracePt t="74804" x="1685925" y="333375"/>
          <p14:tracePt t="74812" x="1733550" y="333375"/>
          <p14:tracePt t="74818" x="2047875" y="371475"/>
          <p14:tracePt t="74834" x="2371725" y="409575"/>
          <p14:tracePt t="74851" x="2676525" y="428625"/>
          <p14:tracePt t="74868" x="2762250" y="438150"/>
          <p14:tracePt t="74885" x="2828925" y="447675"/>
          <p14:tracePt t="74901" x="2867025" y="447675"/>
          <p14:tracePt t="74918" x="2876550" y="447675"/>
          <p14:tracePt t="74935" x="2876550" y="457200"/>
          <p14:tracePt t="74951" x="2886075" y="457200"/>
          <p14:tracePt t="74969" x="2886075" y="466725"/>
          <p14:tracePt t="75017" x="2895600" y="466725"/>
          <p14:tracePt t="76266" x="2895600" y="476250"/>
          <p14:tracePt t="76273" x="2886075" y="476250"/>
          <p14:tracePt t="76274" x="2867025" y="495300"/>
          <p14:tracePt t="76284" x="2838450" y="523875"/>
          <p14:tracePt t="76300" x="2800350" y="542925"/>
          <p14:tracePt t="76318" x="2714625" y="619125"/>
          <p14:tracePt t="76334" x="2590800" y="695325"/>
          <p14:tracePt t="76351" x="2533650" y="733425"/>
          <p14:tracePt t="76367" x="2457450" y="781050"/>
          <p14:tracePt t="76384" x="2352675" y="847725"/>
          <p14:tracePt t="76401" x="2295525" y="885825"/>
          <p14:tracePt t="76417" x="2266950" y="904875"/>
          <p14:tracePt t="76434" x="2228850" y="942975"/>
          <p14:tracePt t="76451" x="2209800" y="952500"/>
          <p14:tracePt t="76467" x="2200275" y="962025"/>
          <p14:tracePt t="76467" x="2200275" y="971550"/>
          <p14:tracePt t="76485" x="2171700" y="981075"/>
          <p14:tracePt t="76535" x="2162175" y="981075"/>
          <p14:tracePt t="76604" x="2152650" y="981075"/>
          <p14:tracePt t="78676" x="2162175" y="981075"/>
          <p14:tracePt t="78715" x="2162175" y="990600"/>
          <p14:tracePt t="78839" x="2162175" y="1000125"/>
          <p14:tracePt t="79011" x="2171700" y="1000125"/>
          <p14:tracePt t="79024" x="2190750" y="1009650"/>
          <p14:tracePt t="79033" x="2219325" y="1028700"/>
          <p14:tracePt t="79034" x="2428875" y="1143000"/>
          <p14:tracePt t="79050" x="2781300" y="1343025"/>
          <p14:tracePt t="79066" x="3133725" y="1581150"/>
          <p14:tracePt t="79083" x="3629025" y="1914525"/>
          <p14:tracePt t="79100" x="3819525" y="2047875"/>
          <p14:tracePt t="79116" x="4000500" y="2171700"/>
          <p14:tracePt t="79133" x="4067175" y="2209800"/>
          <p14:tracePt t="79379" x="4067175" y="2219325"/>
          <p14:tracePt t="79388" x="4076700" y="2228850"/>
          <p14:tracePt t="79389" x="4133850" y="2324100"/>
          <p14:tracePt t="79399" x="4448175" y="2686050"/>
          <p14:tracePt t="79416" x="4819650" y="3152775"/>
          <p14:tracePt t="79432" x="5391150" y="3752850"/>
          <p14:tracePt t="79449" x="5848350" y="4152900"/>
          <p14:tracePt t="79466" x="6057900" y="4333875"/>
          <p14:tracePt t="79483" x="6105525" y="4391025"/>
          <p14:tracePt t="79499" x="6115050" y="4410075"/>
          <p14:tracePt t="79698" x="6124575" y="4410075"/>
          <p14:tracePt t="79704" x="6153150" y="4429125"/>
          <p14:tracePt t="79705" x="6362700" y="4562475"/>
          <p14:tracePt t="79716" x="6696075" y="4838700"/>
          <p14:tracePt t="79732" x="7162800" y="5248275"/>
          <p14:tracePt t="79749" x="7429500" y="5457825"/>
          <p14:tracePt t="79766" x="7496175" y="5534025"/>
          <p14:tracePt t="79782" x="7534275" y="5581650"/>
          <p14:tracePt t="79799" x="7534275" y="5600700"/>
          <p14:tracePt t="80068" x="7553325" y="5610225"/>
          <p14:tracePt t="80072" x="7553325" y="5619750"/>
          <p14:tracePt t="80088" x="7562850" y="5638800"/>
          <p14:tracePt t="80089" x="7581900" y="5648325"/>
          <p14:tracePt t="80099" x="7591425" y="5657850"/>
          <p14:tracePt t="80116" x="7600950" y="5667375"/>
          <p14:tracePt t="80116" x="7610475" y="5676900"/>
          <p14:tracePt t="80132" x="7667625" y="5705475"/>
          <p14:tracePt t="80149" x="7705725" y="5705475"/>
          <p14:tracePt t="80166" x="7753350" y="5705475"/>
          <p14:tracePt t="80182" x="7781925" y="5705475"/>
          <p14:tracePt t="80199" x="7791450" y="5695950"/>
          <p14:tracePt t="80216" x="7800975" y="5676900"/>
          <p14:tracePt t="80232" x="7820025" y="5629275"/>
          <p14:tracePt t="80249" x="7829550" y="5610225"/>
          <p14:tracePt t="80266" x="7848600" y="5553075"/>
          <p14:tracePt t="80282" x="7858125" y="5486400"/>
          <p14:tracePt t="80299" x="7858125" y="5448300"/>
          <p14:tracePt t="80316" x="7858125" y="5391150"/>
          <p14:tracePt t="80333" x="7829550" y="5314950"/>
          <p14:tracePt t="80349" x="7791450" y="5248275"/>
          <p14:tracePt t="80365" x="7734300" y="5191125"/>
          <p14:tracePt t="80365" x="7724775" y="5181600"/>
          <p14:tracePt t="80383" x="7705725" y="5153025"/>
          <p14:tracePt t="80399" x="7686675" y="5143500"/>
          <p14:tracePt t="80415" x="7658100" y="5133975"/>
          <p14:tracePt t="80432" x="7629525" y="5124450"/>
          <p14:tracePt t="80449" x="7600950" y="5124450"/>
          <p14:tracePt t="80466" x="7562850" y="5124450"/>
          <p14:tracePt t="80482" x="7524750" y="5143500"/>
          <p14:tracePt t="80499" x="7505700" y="5162550"/>
          <p14:tracePt t="80516" x="7458075" y="5200650"/>
          <p14:tracePt t="80532" x="7439025" y="5238750"/>
          <p14:tracePt t="80549" x="7419975" y="5305425"/>
          <p14:tracePt t="80566" x="7410450" y="5543550"/>
          <p14:tracePt t="80582" x="7448550" y="5705475"/>
          <p14:tracePt t="80599" x="7515225" y="5876925"/>
          <p14:tracePt t="80599" x="7543800" y="5943600"/>
          <p14:tracePt t="80616" x="7658100" y="6105525"/>
          <p14:tracePt t="80632" x="7705725" y="6153150"/>
          <p14:tracePt t="80649" x="7781925" y="6181725"/>
          <p14:tracePt t="80666" x="7896225" y="6191250"/>
          <p14:tracePt t="80682" x="7991475" y="6191250"/>
          <p14:tracePt t="80699" x="8115300" y="6191250"/>
          <p14:tracePt t="80716" x="8191500" y="6134100"/>
          <p14:tracePt t="80732" x="8229600" y="6096000"/>
          <p14:tracePt t="80749" x="8248650" y="6000750"/>
          <p14:tracePt t="80766" x="8229600" y="5829300"/>
          <p14:tracePt t="80782" x="8181975" y="5686425"/>
          <p14:tracePt t="80799" x="8105775" y="5467350"/>
          <p14:tracePt t="80815" x="8067675" y="5372100"/>
          <p14:tracePt t="80832" x="7991475" y="5276850"/>
          <p14:tracePt t="80848" x="7886700" y="5210175"/>
          <p14:tracePt t="80866" x="7820025" y="5191125"/>
          <p14:tracePt t="80882" x="7724775" y="5191125"/>
          <p14:tracePt t="80899" x="7562850" y="5200650"/>
          <p14:tracePt t="80916" x="7486650" y="5229225"/>
          <p14:tracePt t="80932" x="7400925" y="5257800"/>
          <p14:tracePt t="80949" x="7324725" y="5295900"/>
          <p14:tracePt t="80966" x="7277100" y="5343525"/>
          <p14:tracePt t="80982" x="7239000" y="5419725"/>
          <p14:tracePt t="80999" x="7191375" y="5600700"/>
          <p14:tracePt t="81015" x="7191375" y="5791200"/>
          <p14:tracePt t="81032" x="7191375" y="5934075"/>
          <p14:tracePt t="81049" x="7239000" y="6153150"/>
          <p14:tracePt t="81066" x="7258050" y="6181725"/>
          <p14:tracePt t="81082" x="7296150" y="6200775"/>
          <p14:tracePt t="81099" x="7324725" y="6219825"/>
          <p14:tracePt t="81115" x="7343775" y="6219825"/>
          <p14:tracePt t="81132" x="7353300" y="6219825"/>
          <p14:tracePt t="81149" x="7362825" y="6219825"/>
          <p14:tracePt t="81199" x="7372350" y="6219825"/>
          <p14:tracePt t="81211" x="7372350" y="6210300"/>
          <p14:tracePt t="81520" x="7362825" y="6210300"/>
          <p14:tracePt t="81524" x="7334250" y="6191250"/>
          <p14:tracePt t="81537" x="7162800" y="6057900"/>
          <p14:tracePt t="81538" x="6762750" y="5838825"/>
          <p14:tracePt t="81548" x="6153150" y="5438775"/>
          <p14:tracePt t="81566" x="5486400" y="5067300"/>
          <p14:tracePt t="81582" x="3905250" y="4543425"/>
          <p14:tracePt t="81599" x="3352800" y="4400550"/>
          <p14:tracePt t="81615" x="2876550" y="4267200"/>
          <p14:tracePt t="81632" x="2600325" y="4229100"/>
          <p14:tracePt t="81648" x="2543175" y="4229100"/>
          <p14:tracePt t="81665" x="2495550" y="4229100"/>
          <p14:tracePt t="81665" x="2486025" y="4238625"/>
          <p14:tracePt t="81682" x="2447925" y="4257675"/>
          <p14:tracePt t="81880" x="2447925" y="4267200"/>
          <p14:tracePt t="81891" x="2447925" y="4276725"/>
          <p14:tracePt t="81905" x="2447925" y="4286250"/>
          <p14:tracePt t="81916" x="2447925" y="4295775"/>
          <p14:tracePt t="81919" x="2428875" y="4295775"/>
          <p14:tracePt t="81931" x="2190750" y="4286250"/>
          <p14:tracePt t="81949" x="1895475" y="4191000"/>
          <p14:tracePt t="81965" x="1285875" y="3848100"/>
          <p14:tracePt t="81982" x="1028700" y="3657600"/>
          <p14:tracePt t="81998" x="876300" y="3486150"/>
          <p14:tracePt t="82015" x="733425" y="3228975"/>
          <p14:tracePt t="82031" x="685800" y="3095625"/>
          <p14:tracePt t="82048" x="676275" y="3067050"/>
          <p14:tracePt t="82065" x="666750" y="3038475"/>
          <p14:tracePt t="82081" x="657225" y="3038475"/>
          <p14:tracePt t="82129" x="647700" y="3038475"/>
          <p14:tracePt t="82186" x="638175" y="3038475"/>
          <p14:tracePt t="82192" x="638175" y="3048000"/>
          <p14:tracePt t="82204" x="638175" y="3057525"/>
          <p14:tracePt t="82214" x="638175" y="3067050"/>
          <p14:tracePt t="82216" x="638175" y="3124200"/>
          <p14:tracePt t="82231" x="628650" y="3248025"/>
          <p14:tracePt t="82248" x="628650" y="3343275"/>
          <p14:tracePt t="82265" x="657225" y="3467100"/>
          <p14:tracePt t="82281" x="695325" y="3562350"/>
          <p14:tracePt t="82298" x="723900" y="3609975"/>
          <p14:tracePt t="82315" x="742950" y="3657600"/>
          <p14:tracePt t="82315" x="752475" y="3676650"/>
          <p14:tracePt t="82332" x="781050" y="3714750"/>
          <p14:tracePt t="82348" x="800100" y="3743325"/>
          <p14:tracePt t="82365" x="809625" y="3752850"/>
          <p14:tracePt t="82414" x="819150" y="3752850"/>
          <p14:tracePt t="82418" x="828675" y="3733800"/>
          <p14:tracePt t="82421" x="838200" y="3695700"/>
          <p14:tracePt t="82431" x="876300" y="3429000"/>
          <p14:tracePt t="82448" x="942975" y="3171825"/>
          <p14:tracePt t="82464" x="962025" y="2971800"/>
          <p14:tracePt t="82482" x="962025" y="2895600"/>
          <p14:tracePt t="82498" x="971550" y="2800350"/>
          <p14:tracePt t="82515" x="971550" y="2762250"/>
          <p14:tracePt t="82531" x="971550" y="2752725"/>
          <p14:tracePt t="82587" x="962025" y="2752725"/>
          <p14:tracePt t="82599" x="952500" y="2752725"/>
          <p14:tracePt t="82600" x="933450" y="2800350"/>
          <p14:tracePt t="82614" x="876300" y="2981325"/>
          <p14:tracePt t="82631" x="866775" y="3143250"/>
          <p14:tracePt t="82647" x="866775" y="3448050"/>
          <p14:tracePt t="82664" x="866775" y="3638550"/>
          <p14:tracePt t="82681" x="876300" y="3771900"/>
          <p14:tracePt t="82697" x="895350" y="3857625"/>
          <p14:tracePt t="82714" x="904875" y="3886200"/>
          <p14:tracePt t="82731" x="904875" y="3895725"/>
          <p14:tracePt t="82773" x="904875" y="3905250"/>
          <p14:tracePt t="82817" x="914400" y="3895725"/>
          <p14:tracePt t="82823" x="914400" y="3857625"/>
          <p14:tracePt t="82824" x="914400" y="3790950"/>
          <p14:tracePt t="82835" x="895350" y="3514725"/>
          <p14:tracePt t="82848" x="876300" y="3314700"/>
          <p14:tracePt t="82865" x="857250" y="3105150"/>
          <p14:tracePt t="82881" x="828675" y="3000375"/>
          <p14:tracePt t="82898" x="819150" y="2952750"/>
          <p14:tracePt t="82915" x="809625" y="2905125"/>
          <p14:tracePt t="82931" x="809625" y="2895600"/>
          <p14:tracePt t="82972" x="800100" y="2905125"/>
          <p14:tracePt t="82976" x="800100" y="2924175"/>
          <p14:tracePt t="82982" x="800100" y="3009900"/>
          <p14:tracePt t="82998" x="819150" y="3248025"/>
          <p14:tracePt t="83015" x="847725" y="3390900"/>
          <p14:tracePt t="83031" x="876300" y="3533775"/>
          <p14:tracePt t="83048" x="923925" y="3638550"/>
          <p14:tracePt t="83065" x="923925" y="3667125"/>
          <p14:tracePt t="83081" x="923925" y="3676650"/>
          <p14:tracePt t="83146" x="923925" y="3667125"/>
          <p14:tracePt t="83154" x="923925" y="3629025"/>
          <p14:tracePt t="83164" x="914400" y="3524250"/>
          <p14:tracePt t="83165" x="904875" y="3429000"/>
          <p14:tracePt t="83181" x="847725" y="3209925"/>
          <p14:tracePt t="83198" x="828675" y="3095625"/>
          <p14:tracePt t="83214" x="828675" y="3057525"/>
          <p14:tracePt t="83231" x="828675" y="3019425"/>
          <p14:tracePt t="83248" x="828675" y="2990850"/>
          <p14:tracePt t="83264" x="819150" y="2981325"/>
          <p14:tracePt t="83337" x="819150" y="3000375"/>
          <p14:tracePt t="83353" x="819150" y="3019425"/>
          <p14:tracePt t="83354" x="819150" y="3057525"/>
          <p14:tracePt t="83364" x="809625" y="3124200"/>
          <p14:tracePt t="83381" x="809625" y="3305175"/>
          <p14:tracePt t="83398" x="847725" y="3448050"/>
          <p14:tracePt t="83414" x="876300" y="3543300"/>
          <p14:tracePt t="83432" x="895350" y="3590925"/>
          <p14:tracePt t="83432" x="904875" y="3609975"/>
          <p14:tracePt t="83448" x="904875" y="3648075"/>
          <p14:tracePt t="83464" x="914400" y="3657600"/>
          <p14:tracePt t="83481" x="923925" y="3676650"/>
          <p14:tracePt t="83498" x="923925" y="3686175"/>
          <p14:tracePt t="83561" x="923925" y="3667125"/>
          <p14:tracePt t="83570" x="923925" y="3648075"/>
          <p14:tracePt t="83571" x="885825" y="3552825"/>
          <p14:tracePt t="83582" x="828675" y="3333750"/>
          <p14:tracePt t="83599" x="790575" y="3209925"/>
          <p14:tracePt t="83615" x="762000" y="3028950"/>
          <p14:tracePt t="83632" x="752475" y="2962275"/>
          <p14:tracePt t="83632" x="752475" y="2943225"/>
          <p14:tracePt t="83649" x="742950" y="2914650"/>
          <p14:tracePt t="83665" x="742950" y="2886075"/>
          <p14:tracePt t="83738" x="742950" y="2895600"/>
          <p14:tracePt t="83743" x="742950" y="2933700"/>
          <p14:tracePt t="83747" x="742950" y="2981325"/>
          <p14:tracePt t="83757" x="752475" y="3152775"/>
          <p14:tracePt t="83765" x="771525" y="3286125"/>
          <p14:tracePt t="83782" x="828675" y="3524250"/>
          <p14:tracePt t="83798" x="838200" y="3571875"/>
          <p14:tracePt t="83815" x="847725" y="3600450"/>
          <p14:tracePt t="83832" x="847725" y="3609975"/>
          <p14:tracePt t="83880" x="847725" y="3619500"/>
          <p14:tracePt t="83893" x="857250" y="3619500"/>
          <p14:tracePt t="83917" x="866775" y="3609975"/>
          <p14:tracePt t="83921" x="866775" y="3581400"/>
          <p14:tracePt t="83931" x="866775" y="3533775"/>
          <p14:tracePt t="83933" x="866775" y="3400425"/>
          <p14:tracePt t="83948" x="866775" y="3324225"/>
          <p14:tracePt t="83965" x="838200" y="3181350"/>
          <p14:tracePt t="83982" x="819150" y="3114675"/>
          <p14:tracePt t="83998" x="819150" y="3095625"/>
          <p14:tracePt t="84015" x="819150" y="3086100"/>
          <p14:tracePt t="84058" x="809625" y="3086100"/>
          <p14:tracePt t="84105" x="809625" y="3114675"/>
          <p14:tracePt t="84108" x="809625" y="3162300"/>
          <p14:tracePt t="84116" x="809625" y="3209925"/>
          <p14:tracePt t="84120" x="838200" y="3419475"/>
          <p14:tracePt t="84132" x="857250" y="3562350"/>
          <p14:tracePt t="84148" x="885825" y="3686175"/>
          <p14:tracePt t="84165" x="895350" y="3743325"/>
          <p14:tracePt t="84182" x="895350" y="3762375"/>
          <p14:tracePt t="84218" x="895350" y="3771900"/>
          <p14:tracePt t="84232" x="904875" y="3771900"/>
          <p14:tracePt t="84291" x="904875" y="3762375"/>
          <p14:tracePt t="84295" x="904875" y="3733800"/>
          <p14:tracePt t="84304" x="895350" y="3695700"/>
          <p14:tracePt t="84305" x="885825" y="3581400"/>
          <p14:tracePt t="84315" x="866775" y="3409950"/>
          <p14:tracePt t="84331" x="866775" y="3333750"/>
          <p14:tracePt t="84348" x="866775" y="3238500"/>
          <p14:tracePt t="84365" x="866775" y="3209925"/>
          <p14:tracePt t="84401" x="866775" y="3200400"/>
          <p14:tracePt t="84451" x="866775" y="3209925"/>
          <p14:tracePt t="84455" x="866775" y="3228975"/>
          <p14:tracePt t="84464" x="866775" y="3238500"/>
          <p14:tracePt t="84481" x="866775" y="3295650"/>
          <p14:tracePt t="84483" x="866775" y="3324225"/>
          <p14:tracePt t="84498" x="895350" y="3400425"/>
          <p14:tracePt t="84515" x="933450" y="3457575"/>
          <p14:tracePt t="84531" x="952500" y="3486150"/>
          <p14:tracePt t="84548" x="962025" y="3495675"/>
          <p14:tracePt t="84565" x="962025" y="3505200"/>
          <p14:tracePt t="84608" x="971550" y="3505200"/>
          <p14:tracePt t="84677" x="971550" y="3495675"/>
          <p14:tracePt t="84681" x="971550" y="3486150"/>
          <p14:tracePt t="84683" x="971550" y="3457575"/>
          <p14:tracePt t="84698" x="971550" y="3400425"/>
          <p14:tracePt t="84715" x="971550" y="3352800"/>
          <p14:tracePt t="84732" x="962025" y="3305175"/>
          <p14:tracePt t="84748" x="962025" y="3257550"/>
          <p14:tracePt t="84765" x="962025" y="3248025"/>
          <p14:tracePt t="84781" x="962025" y="3238500"/>
          <p14:tracePt t="84799" x="962025" y="3228975"/>
          <p14:tracePt t="84878" x="962025" y="3219450"/>
          <p14:tracePt t="85495" x="981075" y="3219450"/>
          <p14:tracePt t="85504" x="990600" y="3219450"/>
          <p14:tracePt t="85505" x="1009650" y="3219450"/>
          <p14:tracePt t="85514" x="1057275" y="3219450"/>
          <p14:tracePt t="85531" x="1095375" y="3219450"/>
          <p14:tracePt t="85548" x="1104900" y="3219450"/>
          <p14:tracePt t="85564" x="1114425" y="3219450"/>
          <p14:tracePt t="85604" x="1123950" y="3219450"/>
          <p14:tracePt t="85621" x="1133475" y="3219450"/>
          <p14:tracePt t="85631" x="1152525" y="3219450"/>
          <p14:tracePt t="85632" x="1162050" y="3219450"/>
          <p14:tracePt t="85648" x="1181100" y="3219450"/>
          <p14:tracePt t="85664" x="1190625" y="3219450"/>
          <p14:tracePt t="85900" x="1200150" y="3219450"/>
          <p14:tracePt t="85938" x="1209675" y="3219450"/>
          <p14:tracePt t="85950" x="1219200" y="3228975"/>
          <p14:tracePt t="85962" x="1228725" y="3228975"/>
          <p14:tracePt t="85983" x="1228725" y="3238500"/>
          <p14:tracePt t="86289" x="1238250" y="3238500"/>
          <p14:tracePt t="86323" x="1247775" y="3238500"/>
          <p14:tracePt t="86339" x="1257300" y="3238500"/>
          <p14:tracePt t="86348" x="1266825" y="3238500"/>
          <p14:tracePt t="86350" x="1276350" y="3238500"/>
          <p14:tracePt t="86364" x="1304925" y="3238500"/>
          <p14:tracePt t="86365" x="1323975" y="3257550"/>
          <p14:tracePt t="86381" x="1371600" y="3257550"/>
          <p14:tracePt t="86397" x="1419225" y="3257550"/>
          <p14:tracePt t="86414" x="1476375" y="3257550"/>
          <p14:tracePt t="86431" x="1552575" y="3248025"/>
          <p14:tracePt t="86447" x="1600200" y="3248025"/>
          <p14:tracePt t="86464" x="1666875" y="3248025"/>
          <p14:tracePt t="86480" x="1724025" y="3248025"/>
          <p14:tracePt t="86497" x="1743075" y="3248025"/>
          <p14:tracePt t="86514" x="1781175" y="3248025"/>
          <p14:tracePt t="86530" x="1809750" y="3248025"/>
          <p14:tracePt t="86547" x="1819275" y="3248025"/>
          <p14:tracePt t="86564" x="1838325" y="3248025"/>
          <p14:tracePt t="86580" x="1857375" y="3248025"/>
          <p14:tracePt t="86597" x="1866900" y="3257550"/>
          <p14:tracePt t="86597" x="1876425" y="3257550"/>
          <p14:tracePt t="86614" x="1885950" y="3257550"/>
          <p14:tracePt t="86660" x="1895475" y="3257550"/>
          <p14:tracePt t="86916" x="1905000" y="3267075"/>
          <p14:tracePt t="86920" x="1914525" y="3267075"/>
          <p14:tracePt t="86930" x="1933575" y="3267075"/>
          <p14:tracePt t="86930" x="2019300" y="3286125"/>
          <p14:tracePt t="86948" x="2105025" y="3305175"/>
          <p14:tracePt t="86964" x="2219325" y="3305175"/>
          <p14:tracePt t="86980" x="2266950" y="3305175"/>
          <p14:tracePt t="86980" x="2286000" y="3295650"/>
          <p14:tracePt t="86997" x="2314575" y="3295650"/>
          <p14:tracePt t="87032" x="2324100" y="3295650"/>
          <p14:tracePt t="87116" x="2333625" y="3295650"/>
          <p14:tracePt t="87400" x="2343150" y="3286125"/>
          <p14:tracePt t="87409" x="2371725" y="3276600"/>
          <p14:tracePt t="87413" x="2390775" y="3267075"/>
          <p14:tracePt t="87414" x="2552700" y="3248025"/>
          <p14:tracePt t="87430" x="2933700" y="3248025"/>
          <p14:tracePt t="87447" x="3248025" y="3257550"/>
          <p14:tracePt t="87464" x="3314700" y="3267075"/>
          <p14:tracePt t="87480" x="3371850" y="3267075"/>
          <p14:tracePt t="87497" x="3400425" y="3267075"/>
          <p14:tracePt t="87514" x="3409950" y="3267075"/>
          <p14:tracePt t="87554" x="3419475" y="3267075"/>
          <p14:tracePt t="87844" x="3429000" y="3267075"/>
          <p14:tracePt t="87845" x="3438525" y="3267075"/>
          <p14:tracePt t="87863" x="3486150" y="3276600"/>
          <p14:tracePt t="87864" x="3562350" y="3276600"/>
          <p14:tracePt t="87880" x="3648075" y="3286125"/>
          <p14:tracePt t="87897" x="3705225" y="3305175"/>
          <p14:tracePt t="87913" x="3762375" y="3305175"/>
          <p14:tracePt t="87930" x="3790950" y="3314700"/>
          <p14:tracePt t="87947" x="3800475" y="3314700"/>
          <p14:tracePt t="87963" x="3810000" y="3314700"/>
          <p14:tracePt t="88404" x="3819525" y="3314700"/>
          <p14:tracePt t="88415" x="3829050" y="3314700"/>
          <p14:tracePt t="88419" x="3838575" y="3314700"/>
          <p14:tracePt t="88432" x="3848100" y="3314700"/>
          <p14:tracePt t="88452" x="3867150" y="3324225"/>
          <p14:tracePt t="88465" x="3876675" y="3324225"/>
          <p14:tracePt t="88469" x="3895725" y="3324225"/>
          <p14:tracePt t="88480" x="3914775" y="3324225"/>
          <p14:tracePt t="88497" x="3924300" y="3324225"/>
          <p14:tracePt t="88513" x="3943350" y="3314700"/>
          <p14:tracePt t="88530" x="3952875" y="3314700"/>
          <p14:tracePt t="88666" x="3952875" y="3305175"/>
          <p14:tracePt t="89464" x="3962400" y="3305175"/>
          <p14:tracePt t="91211" x="3933825" y="3314700"/>
          <p14:tracePt t="91219" x="3857625" y="3419475"/>
          <p14:tracePt t="91228" x="3752850" y="3533775"/>
          <p14:tracePt t="91229" x="3362325" y="3914775"/>
          <p14:tracePt t="91245" x="2762250" y="4467225"/>
          <p14:tracePt t="91262" x="2438400" y="4838700"/>
          <p14:tracePt t="91279" x="1990725" y="5276850"/>
          <p14:tracePt t="91295" x="1724025" y="5553075"/>
          <p14:tracePt t="91312" x="1609725" y="5657850"/>
          <p14:tracePt t="91329" x="1552575" y="5705475"/>
          <p14:tracePt t="91345" x="1533525" y="5734050"/>
          <p14:tracePt t="91362" x="1533525" y="5743575"/>
          <p14:tracePt t="91607" x="1533525" y="5753100"/>
          <p14:tracePt t="91618" x="1524000" y="5753100"/>
          <p14:tracePt t="91619" x="1514475" y="5772150"/>
          <p14:tracePt t="91629" x="1485900" y="5819775"/>
          <p14:tracePt t="91646" x="1466850" y="5857875"/>
          <p14:tracePt t="91663" x="1447800" y="5934075"/>
          <p14:tracePt t="91679" x="1438275" y="6019800"/>
          <p14:tracePt t="91697" x="1438275" y="6067425"/>
          <p14:tracePt t="91713" x="1438275" y="6115050"/>
          <p14:tracePt t="91730" x="1438275" y="6134100"/>
          <p14:tracePt t="91746" x="1438275" y="6153150"/>
          <p14:tracePt t="91763" x="1438275" y="6162675"/>
          <p14:tracePt t="91779" x="1438275" y="6172200"/>
          <p14:tracePt t="91796" x="1438275" y="6181725"/>
          <p14:tracePt t="91813" x="1438275" y="6191250"/>
          <p14:tracePt t="92149" x="1447800" y="6191250"/>
          <p14:tracePt t="92162" x="1457325" y="6191250"/>
          <p14:tracePt t="92174" x="1466850" y="6191250"/>
          <p14:tracePt t="92186" x="1476375" y="6191250"/>
          <p14:tracePt t="92190" x="1485900" y="6191250"/>
          <p14:tracePt t="92236" x="1495425" y="6191250"/>
          <p14:tracePt t="92364" x="1495425" y="6200775"/>
          <p14:tracePt t="93984" x="1504950" y="6191250"/>
          <p14:tracePt t="93994" x="1504950" y="6181725"/>
          <p14:tracePt t="94009" x="1514475" y="6162675"/>
          <p14:tracePt t="94010" x="1524000" y="6143625"/>
          <p14:tracePt t="94028" x="1543050" y="6057900"/>
          <p14:tracePt t="94030" x="1571625" y="5876925"/>
          <p14:tracePt t="94045" x="1600200" y="5695950"/>
          <p14:tracePt t="94062" x="1619250" y="5581650"/>
          <p14:tracePt t="94078" x="1676400" y="5372100"/>
          <p14:tracePt t="94095" x="1695450" y="5305425"/>
          <p14:tracePt t="94112" x="1714500" y="5238750"/>
          <p14:tracePt t="94129" x="1733550" y="5210175"/>
          <p14:tracePt t="94145" x="1733550" y="5191125"/>
          <p14:tracePt t="94162" x="1733550" y="5181600"/>
          <p14:tracePt t="94178" x="1743075" y="5181600"/>
          <p14:tracePt t="94195" x="1743075" y="5172075"/>
          <p14:tracePt t="94211" x="1752600" y="5172075"/>
          <p14:tracePt t="94228" x="1752600" y="5162550"/>
          <p14:tracePt t="94276" x="1752600" y="5153025"/>
          <p14:tracePt t="94301" x="1752600" y="5143500"/>
          <p14:tracePt t="94351" x="1752600" y="5133975"/>
          <p14:tracePt t="94394" x="1752600" y="5124450"/>
          <p14:tracePt t="94429" x="1752600" y="5114925"/>
          <p14:tracePt t="94449" x="1762125" y="5105400"/>
          <p14:tracePt t="94475" x="1762125" y="5095875"/>
          <p14:tracePt t="94490" x="1762125" y="5086350"/>
          <p14:tracePt t="94494" x="1771650" y="5076825"/>
          <p14:tracePt t="94495" x="1771650" y="5067300"/>
          <p14:tracePt t="94529" x="1771650" y="5048250"/>
          <p14:tracePt t="94567" x="1781175" y="5048250"/>
          <p14:tracePt t="94574" x="1781175" y="5038725"/>
          <p14:tracePt t="95740" x="1790700" y="5038725"/>
          <p14:tracePt t="95757" x="1800225" y="5038725"/>
          <p14:tracePt t="95765" x="1809750" y="5038725"/>
          <p14:tracePt t="95770" x="1838325" y="5057775"/>
          <p14:tracePt t="95778" x="1876425" y="5086350"/>
          <p14:tracePt t="95794" x="1990725" y="5133975"/>
          <p14:tracePt t="95811" x="2286000" y="5238750"/>
          <p14:tracePt t="95828" x="2457450" y="5286375"/>
          <p14:tracePt t="95844" x="2705100" y="5372100"/>
          <p14:tracePt t="95861" x="2790825" y="5400675"/>
          <p14:tracePt t="95878" x="2809875" y="5410200"/>
          <p14:tracePt t="95894" x="2819400" y="5419725"/>
          <p14:tracePt t="96151" x="2828925" y="5419725"/>
          <p14:tracePt t="96159" x="2847975" y="5419725"/>
          <p14:tracePt t="96160" x="2924175" y="5400675"/>
          <p14:tracePt t="96177" x="3200400" y="5353050"/>
          <p14:tracePt t="96178" x="4038600" y="5305425"/>
          <p14:tracePt t="96194" x="4610100" y="5295900"/>
          <p14:tracePt t="96211" x="5295900" y="5295900"/>
          <p14:tracePt t="96227" x="5676900" y="5324475"/>
          <p14:tracePt t="96244" x="5867400" y="5353050"/>
          <p14:tracePt t="96262" x="5886450" y="5353050"/>
          <p14:tracePt t="96277" x="5905500" y="5353050"/>
          <p14:tracePt t="96294" x="5924550" y="5353050"/>
          <p14:tracePt t="96335" x="5934075" y="5353050"/>
          <p14:tracePt t="96512" x="5953125" y="5353050"/>
          <p14:tracePt t="96521" x="5981700" y="5343525"/>
          <p14:tracePt t="96522" x="6019800" y="5343525"/>
          <p14:tracePt t="96527" x="6200775" y="5324475"/>
          <p14:tracePt t="96544" x="6591300" y="5324475"/>
          <p14:tracePt t="96560" x="6953250" y="5324475"/>
          <p14:tracePt t="96577" x="7077075" y="5324475"/>
          <p14:tracePt t="96594" x="7124700" y="5334000"/>
          <p14:tracePt t="96610" x="7162800" y="5334000"/>
          <p14:tracePt t="96628" x="7172325" y="5334000"/>
          <p14:tracePt t="96685" x="7172325" y="5324475"/>
          <p14:tracePt t="96694" x="7181850" y="5324475"/>
          <p14:tracePt t="96713" x="7191375" y="5314950"/>
          <p14:tracePt t="96723" x="7200900" y="5314950"/>
          <p14:tracePt t="96731" x="7200900" y="5305425"/>
          <p14:tracePt t="96736" x="7210425" y="5295900"/>
          <p14:tracePt t="96744" x="7229475" y="5286375"/>
          <p14:tracePt t="96761" x="7248525" y="5267325"/>
          <p14:tracePt t="96777" x="7267575" y="5257800"/>
          <p14:tracePt t="96794" x="7277100" y="5248275"/>
          <p14:tracePt t="96810" x="7305675" y="5229225"/>
          <p14:tracePt t="96827" x="7324725" y="5210175"/>
          <p14:tracePt t="96844" x="7343775" y="5210175"/>
          <p14:tracePt t="96860" x="7362825" y="5200650"/>
          <p14:tracePt t="96877" x="7372350" y="5191125"/>
          <p14:tracePt t="96894" x="7381875" y="5181600"/>
          <p14:tracePt t="96910" x="7400925" y="5162550"/>
          <p14:tracePt t="96927" x="7419975" y="5153025"/>
          <p14:tracePt t="96944" x="7429500" y="5143500"/>
          <p14:tracePt t="96961" x="7448550" y="5133975"/>
          <p14:tracePt t="97009" x="7448550" y="5124450"/>
          <p14:tracePt t="97033" x="7458075" y="5124450"/>
          <p14:tracePt t="97391" x="7458075" y="5114925"/>
          <p14:tracePt t="97399" x="7448550" y="5114925"/>
          <p14:tracePt t="97410" x="7315200" y="5095875"/>
          <p14:tracePt t="97411" x="6924675" y="5086350"/>
          <p14:tracePt t="97427" x="6124575" y="5229225"/>
          <p14:tracePt t="97444" x="5486400" y="5419725"/>
          <p14:tracePt t="97460" x="4362450" y="5791200"/>
          <p14:tracePt t="97477" x="3276600" y="6238875"/>
          <p14:tracePt t="97494" x="2752725" y="6457950"/>
          <p14:tracePt t="97510" x="2171700" y="6677025"/>
          <p14:tracePt t="97527" x="1809750" y="6791325"/>
          <p14:tracePt t="97544" x="1609725" y="6829425"/>
          <p14:tracePt t="97560" x="1485900" y="6848475"/>
          <p14:tracePt t="97576" x="1419225" y="6848475"/>
          <p14:tracePt t="97594" x="1390650" y="6848475"/>
          <p14:tracePt t="97610" x="1362075" y="6848475"/>
          <p14:tracePt t="97627" x="1333500" y="6848475"/>
          <p14:tracePt t="97643" x="1314450" y="6848475"/>
          <p14:tracePt t="97660" x="1285875" y="6838950"/>
          <p14:tracePt t="97677" x="1266825" y="6838950"/>
          <p14:tracePt t="97693" x="1257300" y="6838950"/>
          <p14:tracePt t="97710" x="1247775" y="6838950"/>
          <p14:tracePt t="97727" x="1209675" y="6838950"/>
          <p14:tracePt t="97743" x="1200150" y="6838950"/>
          <p14:tracePt t="97760" x="1181100" y="6848475"/>
          <p14:tracePt t="97777" x="1114425" y="6848475"/>
          <p14:tracePt t="97793" x="1095375" y="6848475"/>
          <p14:tracePt t="97810" x="1057275" y="6848475"/>
          <p14:tracePt t="97827" x="1028700" y="6848475"/>
          <p14:tracePt t="97843" x="971550" y="6848475"/>
          <p14:tracePt t="97860" x="942975" y="6848475"/>
          <p14:tracePt t="97876" x="904875" y="6838950"/>
          <p14:tracePt t="97893" x="895350" y="6819900"/>
          <p14:tracePt t="97910" x="885825" y="6810375"/>
          <p14:tracePt t="97927" x="876300" y="6800850"/>
          <p14:tracePt t="97943" x="876300" y="6781800"/>
          <p14:tracePt t="97960" x="876300" y="6772275"/>
          <p14:tracePt t="97977" x="876300" y="6762750"/>
          <p14:tracePt t="97993" x="895350" y="6724650"/>
          <p14:tracePt t="98010" x="904875" y="6705600"/>
          <p14:tracePt t="98026" x="952500" y="6657975"/>
          <p14:tracePt t="98043" x="1009650" y="6610350"/>
          <p14:tracePt t="98060" x="1066800" y="6562725"/>
          <p14:tracePt t="98077" x="1104900" y="6534150"/>
          <p14:tracePt t="98077" x="1123950" y="6524625"/>
          <p14:tracePt t="98094" x="1143000" y="6515100"/>
          <p14:tracePt t="98110" x="1162050" y="6515100"/>
          <p14:tracePt t="98144" x="1171575" y="6515100"/>
          <p14:tracePt t="98173" x="1181100" y="6515100"/>
          <p14:tracePt t="98220" x="1190625" y="6515100"/>
          <p14:tracePt t="98310" x="1200150" y="6515100"/>
          <p14:tracePt t="99087" x="1209675" y="6515100"/>
          <p14:tracePt t="99094" x="1209675" y="6505575"/>
          <p14:tracePt t="99132" x="1209675" y="6496050"/>
          <p14:tracePt t="99136" x="1219200" y="6496050"/>
          <p14:tracePt t="99148" x="1228725" y="6486525"/>
          <p14:tracePt t="99170" x="1238250" y="6486525"/>
          <p14:tracePt t="99195" x="1247775" y="6477000"/>
          <p14:tracePt t="99245" x="1257300" y="6477000"/>
          <p14:tracePt t="99262" x="1266825" y="6477000"/>
          <p14:tracePt t="99288" x="1266825" y="6467475"/>
          <p14:tracePt t="99309" x="1276350" y="6467475"/>
          <p14:tracePt t="99349" x="1285875" y="6467475"/>
          <p14:tracePt t="99353" x="1285875" y="6457950"/>
          <p14:tracePt t="99359" x="1295400" y="6457950"/>
          <p14:tracePt t="99385" x="1304925" y="6457950"/>
          <p14:tracePt t="99413" x="1304925" y="6448425"/>
          <p14:tracePt t="99439" x="1314450" y="6448425"/>
          <p14:tracePt t="99473" x="1323975" y="6448425"/>
          <p14:tracePt t="99485" x="1333500" y="6448425"/>
          <p14:tracePt t="99510" x="1343025" y="6448425"/>
          <p14:tracePt t="99526" x="1352550" y="6438900"/>
          <p14:tracePt t="99535" x="1362075" y="6438900"/>
          <p14:tracePt t="99548" x="1371600" y="6438900"/>
          <p14:tracePt t="99566" x="1381125" y="6438900"/>
          <p14:tracePt t="99576" x="1390650" y="6429375"/>
          <p14:tracePt t="99577" x="1409700" y="6429375"/>
          <p14:tracePt t="99593" x="1428750" y="6419850"/>
          <p14:tracePt t="99609" x="1447800" y="6419850"/>
          <p14:tracePt t="99626" x="1457325" y="6410325"/>
          <p14:tracePt t="99643" x="1466850" y="6410325"/>
          <p14:tracePt t="99678" x="1476375" y="6410325"/>
          <p14:tracePt t="99700" x="1485900" y="6410325"/>
          <p14:tracePt t="101404" x="1495425" y="6410325"/>
          <p14:tracePt t="101407" x="1495425" y="6419850"/>
          <p14:tracePt t="101414" x="1504950" y="6429375"/>
          <p14:tracePt t="101428" x="1514475" y="6429375"/>
          <p14:tracePt t="101453" x="1524000" y="6429375"/>
          <p14:tracePt t="101458" x="1533525" y="6353175"/>
          <p14:tracePt t="101459" x="1552575" y="6029325"/>
          <p14:tracePt t="101475" x="1514475" y="5267325"/>
          <p14:tracePt t="101492" x="1409700" y="4562475"/>
          <p14:tracePt t="101509" x="1400175" y="4295775"/>
          <p14:tracePt t="101525" x="1400175" y="4095750"/>
          <p14:tracePt t="101542" x="1400175" y="4038600"/>
          <p14:tracePt t="101559" x="1409700" y="4029075"/>
          <p14:tracePt t="101796" x="1409700" y="4019550"/>
          <p14:tracePt t="101805" x="1409700" y="4000500"/>
          <p14:tracePt t="101809" x="1390650" y="3943350"/>
          <p14:tracePt t="101824" x="1323975" y="3743325"/>
          <p14:tracePt t="101826" x="1257300" y="3533775"/>
          <p14:tracePt t="101841" x="1123950" y="3228975"/>
          <p14:tracePt t="101857" x="1066800" y="3057525"/>
          <p14:tracePt t="101874" x="1057275" y="3028950"/>
          <p14:tracePt t="101891" x="1047750" y="3000375"/>
          <p14:tracePt t="102055" x="1057275" y="3000375"/>
          <p14:tracePt t="102063" x="1057275" y="3009900"/>
          <p14:tracePt t="102074" x="1057275" y="3019425"/>
          <p14:tracePt t="102075" x="1066800" y="3028950"/>
          <p14:tracePt t="102157" x="1066800" y="3038475"/>
          <p14:tracePt t="102169" x="1076325" y="3057525"/>
          <p14:tracePt t="102182" x="1085850" y="3076575"/>
          <p14:tracePt t="102183" x="1085850" y="3086100"/>
          <p14:tracePt t="102191" x="1085850" y="3114675"/>
          <p14:tracePt t="102208" x="1095375" y="3124200"/>
          <p14:tracePt t="102225" x="1095375" y="3143250"/>
          <p14:tracePt t="102290" x="1104900" y="3143250"/>
          <p14:tracePt t="102296" x="1104900" y="3152775"/>
          <p14:tracePt t="102389" x="1114425" y="3152775"/>
          <p14:tracePt t="103219" x="1114425" y="3162300"/>
          <p14:tracePt t="103223" x="1114425" y="3181350"/>
          <p14:tracePt t="103232" x="1085850" y="3248025"/>
          <p14:tracePt t="103241" x="1028700" y="3571875"/>
          <p14:tracePt t="103257" x="1019175" y="3933825"/>
          <p14:tracePt t="103274" x="1047750" y="4210050"/>
          <p14:tracePt t="103291" x="1133475" y="4714875"/>
          <p14:tracePt t="103308" x="1209675" y="5114925"/>
          <p14:tracePt t="103324" x="1257300" y="5419725"/>
          <p14:tracePt t="103341" x="1304925" y="5667375"/>
          <p14:tracePt t="103359" x="1304925" y="5800725"/>
          <p14:tracePt t="103374" x="1304925" y="5848350"/>
          <p14:tracePt t="103374" x="1304925" y="5857875"/>
          <p14:tracePt t="103409" x="1304925" y="5876925"/>
          <p14:tracePt t="103630" x="1304925" y="5886450"/>
          <p14:tracePt t="103639" x="1304925" y="5895975"/>
          <p14:tracePt t="103646" x="1304925" y="5905500"/>
          <p14:tracePt t="103648" x="1304925" y="5962650"/>
          <p14:tracePt t="103657" x="1323975" y="6029325"/>
          <p14:tracePt t="103674" x="1362075" y="6115050"/>
          <p14:tracePt t="103691" x="1390650" y="6172200"/>
          <p14:tracePt t="103708" x="1409700" y="6200775"/>
          <p14:tracePt t="103724" x="1419225" y="6219825"/>
          <p14:tracePt t="103741" x="1428750" y="6229350"/>
          <p14:tracePt t="103776" x="1438275" y="6229350"/>
          <p14:tracePt t="103795" x="1438275" y="6238875"/>
          <p14:tracePt t="104431" x="1438275" y="6229350"/>
          <p14:tracePt t="104446" x="1438275" y="6210300"/>
          <p14:tracePt t="104447" x="1457325" y="6191250"/>
          <p14:tracePt t="104457" x="1514475" y="6010275"/>
          <p14:tracePt t="104474" x="1571625" y="5791200"/>
          <p14:tracePt t="104490" x="1685925" y="5448300"/>
          <p14:tracePt t="104507" x="1800225" y="5181600"/>
          <p14:tracePt t="104524" x="1857375" y="5048250"/>
          <p14:tracePt t="104541" x="1895475" y="4991100"/>
          <p14:tracePt t="104557" x="1905000" y="4962525"/>
          <p14:tracePt t="104622" x="1914525" y="4962525"/>
          <p14:tracePt t="104630" x="1914525" y="4953000"/>
          <p14:tracePt t="104685" x="1914525" y="4943475"/>
          <p14:tracePt t="104706" x="1914525" y="4933950"/>
          <p14:tracePt t="104714" x="1914525" y="4924425"/>
          <p14:tracePt t="104729" x="1914525" y="4914900"/>
          <p14:tracePt t="104743" x="1914525" y="4905375"/>
          <p14:tracePt t="104744" x="1924050" y="4895850"/>
          <p14:tracePt t="104757" x="1943100" y="4867275"/>
          <p14:tracePt t="104774" x="1962150" y="4848225"/>
          <p14:tracePt t="104790" x="1981200" y="4810125"/>
          <p14:tracePt t="104807" x="1990725" y="4800600"/>
          <p14:tracePt t="104869" x="1990725" y="4791075"/>
          <p14:tracePt t="105018" x="2000250" y="4791075"/>
          <p14:tracePt t="105200" x="1981200" y="4800600"/>
          <p14:tracePt t="105204" x="1971675" y="4819650"/>
          <p14:tracePt t="105212" x="1943100" y="4829175"/>
          <p14:tracePt t="105216" x="1914525" y="4857750"/>
          <p14:tracePt t="105224" x="1800225" y="4962525"/>
          <p14:tracePt t="105240" x="1714500" y="5038725"/>
          <p14:tracePt t="105257" x="1676400" y="5095875"/>
          <p14:tracePt t="105274" x="1638300" y="5153025"/>
          <p14:tracePt t="105291" x="1609725" y="5191125"/>
          <p14:tracePt t="105307" x="1600200" y="5200650"/>
          <p14:tracePt t="105324" x="1590675" y="5210175"/>
          <p14:tracePt t="105340" x="1590675" y="5219700"/>
          <p14:tracePt t="105357" x="1571625" y="5238750"/>
          <p14:tracePt t="105374" x="1562100" y="5267325"/>
          <p14:tracePt t="105391" x="1543050" y="5314950"/>
          <p14:tracePt t="105407" x="1514475" y="5400675"/>
          <p14:tracePt t="105424" x="1495425" y="5486400"/>
          <p14:tracePt t="105440" x="1438275" y="5591175"/>
          <p14:tracePt t="105456" x="1352550" y="5743575"/>
          <p14:tracePt t="105473" x="1314450" y="5800725"/>
          <p14:tracePt t="105490" x="1257300" y="5857875"/>
          <p14:tracePt t="105507" x="1228725" y="5905500"/>
          <p14:tracePt t="105524" x="1200150" y="5953125"/>
          <p14:tracePt t="105540" x="1181100" y="5991225"/>
          <p14:tracePt t="105557" x="1152525" y="6057900"/>
          <p14:tracePt t="105573" x="1143000" y="6076950"/>
          <p14:tracePt t="105590" x="1133475" y="6086475"/>
          <p14:tracePt t="105607" x="1133475" y="6096000"/>
          <p14:tracePt t="105623" x="1123950" y="6105525"/>
          <p14:tracePt t="105640" x="1123950" y="6115050"/>
          <p14:tracePt t="105657" x="1114425" y="6124575"/>
          <p14:tracePt t="105673" x="1104900" y="6153150"/>
          <p14:tracePt t="105690" x="1104900" y="6172200"/>
          <p14:tracePt t="105707" x="1095375" y="6191250"/>
          <p14:tracePt t="105723" x="1095375" y="6200775"/>
          <p14:tracePt t="105740" x="1085850" y="6200775"/>
          <p14:tracePt t="105756" x="1076325" y="6210300"/>
          <p14:tracePt t="105983" x="1076325" y="6219825"/>
          <p14:tracePt t="106381" x="1076325" y="6210300"/>
          <p14:tracePt t="106386" x="1076325" y="6200775"/>
          <p14:tracePt t="106392" x="1076325" y="6191250"/>
          <p14:tracePt t="106396" x="1095375" y="6172200"/>
          <p14:tracePt t="106407" x="1133475" y="6115050"/>
          <p14:tracePt t="106423" x="1143000" y="6076950"/>
          <p14:tracePt t="106440" x="1200150" y="6019800"/>
          <p14:tracePt t="106457" x="1257300" y="5934075"/>
          <p14:tracePt t="106473" x="1295400" y="5867400"/>
          <p14:tracePt t="106490" x="1362075" y="5753100"/>
          <p14:tracePt t="106506" x="1419225" y="5667375"/>
          <p14:tracePt t="106523" x="1457325" y="5610225"/>
          <p14:tracePt t="106540" x="1514475" y="5534025"/>
          <p14:tracePt t="106557" x="1543050" y="5495925"/>
          <p14:tracePt t="106573" x="1581150" y="5448300"/>
          <p14:tracePt t="106589" x="1619250" y="5391150"/>
          <p14:tracePt t="106606" x="1647825" y="5343525"/>
          <p14:tracePt t="106623" x="1676400" y="5314950"/>
          <p14:tracePt t="106639" x="1714500" y="5286375"/>
          <p14:tracePt t="106657" x="1724025" y="5276850"/>
          <p14:tracePt t="106673" x="1752600" y="5257800"/>
          <p14:tracePt t="106689" x="1762125" y="5248275"/>
          <p14:tracePt t="106725" x="1771650" y="5248275"/>
          <p14:tracePt t="106739" x="1771650" y="5238750"/>
          <p14:tracePt t="106741" x="1781175" y="5229225"/>
          <p14:tracePt t="106756" x="1781175" y="5210175"/>
          <p14:tracePt t="106773" x="1809750" y="5181600"/>
          <p14:tracePt t="106789" x="1828800" y="5153025"/>
          <p14:tracePt t="106806" x="1838325" y="5143500"/>
          <p14:tracePt t="106823" x="1866900" y="5114925"/>
          <p14:tracePt t="106840" x="1895475" y="5076825"/>
          <p14:tracePt t="106856" x="1914525" y="5067300"/>
          <p14:tracePt t="106873" x="1924050" y="5057775"/>
          <p14:tracePt t="106889" x="1933575" y="5048250"/>
          <p14:tracePt t="106906" x="1943100" y="5038725"/>
          <p14:tracePt t="106923" x="1952625" y="5029200"/>
          <p14:tracePt t="106940" x="1952625" y="5019675"/>
          <p14:tracePt t="107300" x="1952625" y="5010150"/>
          <p14:tracePt t="108307" x="1962150" y="5010150"/>
          <p14:tracePt t="112938" x="0" y="0"/>
        </p14:tracePtLst>
        <p14:tracePtLst>
          <p14:tracePt t="115469" x="1962150" y="5010150"/>
          <p14:tracePt t="115646" x="1952625" y="5019675"/>
          <p14:tracePt t="115650" x="1952625" y="5038725"/>
          <p14:tracePt t="115658" x="1943100" y="5067300"/>
          <p14:tracePt t="115670" x="1924050" y="5191125"/>
          <p14:tracePt t="115687" x="1924050" y="5353050"/>
          <p14:tracePt t="115703" x="1924050" y="5400675"/>
          <p14:tracePt t="115720" x="1914525" y="5476875"/>
          <p14:tracePt t="115737" x="1914525" y="5534025"/>
          <p14:tracePt t="115753" x="1914525" y="5581650"/>
          <p14:tracePt t="115770" x="1914525" y="5610225"/>
          <p14:tracePt t="115787" x="1914525" y="5629275"/>
          <p14:tracePt t="115803" x="1914525" y="5648325"/>
          <p14:tracePt t="115820" x="1914525" y="5657850"/>
          <p14:tracePt t="115837" x="1914525" y="5667375"/>
          <p14:tracePt t="115853" x="1914525" y="5686425"/>
          <p14:tracePt t="115902" x="1914525" y="5695950"/>
          <p14:tracePt t="115909" x="1905000" y="5695950"/>
          <p14:tracePt t="115910" x="1905000" y="5705475"/>
          <p14:tracePt t="115920" x="1895475" y="5715000"/>
          <p14:tracePt t="115936" x="1885950" y="5724525"/>
          <p14:tracePt t="115953" x="1857375" y="5753100"/>
          <p14:tracePt t="115970" x="1847850" y="5781675"/>
          <p14:tracePt t="115987" x="1838325" y="5791200"/>
          <p14:tracePt t="116003" x="1819275" y="5810250"/>
          <p14:tracePt t="116020" x="1800225" y="5838825"/>
          <p14:tracePt t="116036" x="1790700" y="5857875"/>
          <p14:tracePt t="116053" x="1790700" y="5876925"/>
          <p14:tracePt t="116070" x="1771650" y="5905500"/>
          <p14:tracePt t="116110" x="1771650" y="5915025"/>
          <p14:tracePt t="116124" x="1762125" y="5915025"/>
          <p14:tracePt t="116125" x="1762125" y="5924550"/>
          <p14:tracePt t="116156" x="1762125" y="5934075"/>
          <p14:tracePt t="116158" x="1752600" y="5934075"/>
          <p14:tracePt t="116170" x="1752600" y="5943600"/>
          <p14:tracePt t="116186" x="1752600" y="5953125"/>
          <p14:tracePt t="116203" x="1743075" y="5953125"/>
          <p14:tracePt t="116220" x="1743075" y="5962650"/>
          <p14:tracePt t="116236" x="1733550" y="5972175"/>
          <p14:tracePt t="116272" x="1733550" y="5981700"/>
          <p14:tracePt t="116273" x="1724025" y="5981700"/>
          <p14:tracePt t="116287" x="1724025" y="5991225"/>
          <p14:tracePt t="116303" x="1724025" y="6000750"/>
          <p14:tracePt t="116320" x="1724025" y="6010275"/>
          <p14:tracePt t="116380" x="1714500" y="6010275"/>
          <p14:tracePt t="116461" x="1714500" y="6000750"/>
          <p14:tracePt t="116471" x="1714500" y="5981700"/>
          <p14:tracePt t="116483" x="1714500" y="5962650"/>
          <p14:tracePt t="116492" x="1743075" y="5934075"/>
          <p14:tracePt t="116503" x="1743075" y="5915025"/>
          <p14:tracePt t="116504" x="1771650" y="5848350"/>
          <p14:tracePt t="116519" x="1781175" y="5743575"/>
          <p14:tracePt t="116537" x="1800225" y="5686425"/>
          <p14:tracePt t="116554" x="1828800" y="5581650"/>
          <p14:tracePt t="116570" x="1857375" y="5467350"/>
          <p14:tracePt t="116587" x="1876425" y="5391150"/>
          <p14:tracePt t="116603" x="1924050" y="5276850"/>
          <p14:tracePt t="116620" x="1943100" y="5229225"/>
          <p14:tracePt t="116637" x="1952625" y="5210175"/>
          <p14:tracePt t="116683" x="1962150" y="5210175"/>
          <p14:tracePt t="116835" x="1962150" y="5219700"/>
          <p14:tracePt t="116839" x="1952625" y="5229225"/>
          <p14:tracePt t="116843" x="1924050" y="5295900"/>
          <p14:tracePt t="116853" x="1895475" y="5372100"/>
          <p14:tracePt t="116870" x="1866900" y="5448300"/>
          <p14:tracePt t="116886" x="1838325" y="5524500"/>
          <p14:tracePt t="116904" x="1819275" y="5600700"/>
          <p14:tracePt t="116920" x="1790700" y="5667375"/>
          <p14:tracePt t="116936" x="1781175" y="5734050"/>
          <p14:tracePt t="116953" x="1762125" y="5772150"/>
          <p14:tracePt t="116970" x="1752600" y="5819775"/>
          <p14:tracePt t="116986" x="1743075" y="5857875"/>
          <p14:tracePt t="117003" x="1743075" y="5867400"/>
          <p14:tracePt t="117332" x="1743075" y="5876925"/>
          <p14:tracePt t="117343" x="1733550" y="5886450"/>
          <p14:tracePt t="117350" x="1724025" y="5895975"/>
          <p14:tracePt t="117358" x="1714500" y="5934075"/>
          <p14:tracePt t="117369" x="1676400" y="6010275"/>
          <p14:tracePt t="117386" x="1638300" y="6172200"/>
          <p14:tracePt t="117403" x="1590675" y="6276975"/>
          <p14:tracePt t="117419" x="1562100" y="6324600"/>
          <p14:tracePt t="117436" x="1524000" y="6381750"/>
          <p14:tracePt t="117453" x="1524000" y="6410325"/>
          <p14:tracePt t="117469" x="1514475" y="6410325"/>
          <p14:tracePt t="117486" x="1514475" y="6429375"/>
          <p14:tracePt t="117523" x="1504950" y="6429375"/>
          <p14:tracePt t="117539" x="1495425" y="6429375"/>
          <p14:tracePt t="117540" x="1485900" y="6429375"/>
          <p14:tracePt t="117552" x="1457325" y="6438900"/>
          <p14:tracePt t="117570" x="1409700" y="6438900"/>
          <p14:tracePt t="117586" x="1362075" y="6429375"/>
          <p14:tracePt t="117603" x="1333500" y="6429375"/>
          <p14:tracePt t="117619" x="1295400" y="6419850"/>
          <p14:tracePt t="117636" x="1257300" y="6400800"/>
          <p14:tracePt t="117653" x="1228725" y="6400800"/>
          <p14:tracePt t="117670" x="1219200" y="6400800"/>
          <p14:tracePt t="117686" x="1209675" y="6391275"/>
          <p14:tracePt t="117720" x="1200150" y="6391275"/>
          <p14:tracePt t="117807" x="1190625" y="6391275"/>
          <p14:tracePt t="118116" x="1190625" y="6381750"/>
          <p14:tracePt t="120256" x="1190625" y="6372225"/>
          <p14:tracePt t="120261" x="1200150" y="6362700"/>
          <p14:tracePt t="120265" x="1266825" y="6286500"/>
          <p14:tracePt t="120275" x="1352550" y="6191250"/>
          <p14:tracePt t="120285" x="1447800" y="6096000"/>
          <p14:tracePt t="120301" x="1628775" y="5867400"/>
          <p14:tracePt t="120318" x="1790700" y="5610225"/>
          <p14:tracePt t="120335" x="1866900" y="5505450"/>
          <p14:tracePt t="120351" x="1943100" y="5372100"/>
          <p14:tracePt t="120368" x="1981200" y="5305425"/>
          <p14:tracePt t="120385" x="2009775" y="5267325"/>
          <p14:tracePt t="120401" x="2028825" y="5238750"/>
          <p14:tracePt t="120418" x="2057400" y="5210175"/>
          <p14:tracePt t="120435" x="2076450" y="5181600"/>
          <p14:tracePt t="120452" x="2095500" y="5143500"/>
          <p14:tracePt t="120468" x="2105025" y="5105400"/>
          <p14:tracePt t="120485" x="2124075" y="5086350"/>
          <p14:tracePt t="120502" x="2124075" y="5076825"/>
          <p14:tracePt t="120547" x="2124075" y="5067300"/>
          <p14:tracePt t="120573" x="2133600" y="5067300"/>
          <p14:tracePt t="120576" x="2133600" y="5057775"/>
          <p14:tracePt t="120592" x="2143125" y="5048250"/>
          <p14:tracePt t="120593" x="2152650" y="5029200"/>
          <p14:tracePt t="120601" x="2162175" y="5019675"/>
          <p14:tracePt t="120647" x="2162175" y="5010150"/>
          <p14:tracePt t="124012" x="2181225" y="5000625"/>
          <p14:tracePt t="124023" x="2181225" y="4972050"/>
          <p14:tracePt t="124024" x="2209800" y="4810125"/>
          <p14:tracePt t="124033" x="2200275" y="4543425"/>
          <p14:tracePt t="124050" x="2133600" y="4181475"/>
          <p14:tracePt t="124066" x="2066925" y="3848100"/>
          <p14:tracePt t="124083" x="2047875" y="3676650"/>
          <p14:tracePt t="124100" x="2028825" y="3609975"/>
          <p14:tracePt t="124116" x="2019300" y="3571875"/>
          <p14:tracePt t="124133" x="2009775" y="3552825"/>
          <p14:tracePt t="124150" x="2009775" y="3543300"/>
          <p14:tracePt t="124167" x="2000250" y="3533775"/>
          <p14:tracePt t="124183" x="2000250" y="3524250"/>
          <p14:tracePt t="124235" x="2000250" y="3514725"/>
          <p14:tracePt t="124458" x="1990725" y="3514725"/>
          <p14:tracePt t="124462" x="1981200" y="3505200"/>
          <p14:tracePt t="124469" x="1962150" y="3495675"/>
          <p14:tracePt t="124473" x="1924050" y="3476625"/>
          <p14:tracePt t="124483" x="1876425" y="3448050"/>
          <p14:tracePt t="124499" x="1847850" y="3429000"/>
          <p14:tracePt t="124516" x="1828800" y="3409950"/>
          <p14:tracePt t="124533" x="1809750" y="3390900"/>
          <p14:tracePt t="124549" x="1809750" y="3381375"/>
          <p14:tracePt t="124566" x="1800225" y="3362325"/>
          <p14:tracePt t="124583" x="1800225" y="3352800"/>
          <p14:tracePt t="124599" x="1790700" y="3343275"/>
          <p14:tracePt t="124616" x="1781175" y="3333750"/>
          <p14:tracePt t="124658" x="1781175" y="3324225"/>
          <p14:tracePt t="124677" x="1771650" y="3324225"/>
          <p14:tracePt t="124758" x="1771650" y="3314700"/>
          <p14:tracePt t="124993" x="1771650" y="3305175"/>
          <p14:tracePt t="125024" x="1790700" y="3295650"/>
          <p14:tracePt t="125038" x="1809750" y="3295650"/>
          <p14:tracePt t="125039" x="1847850" y="3286125"/>
          <p14:tracePt t="125049" x="1905000" y="3295650"/>
          <p14:tracePt t="125066" x="1943100" y="3295650"/>
          <p14:tracePt t="125082" x="2019300" y="3324225"/>
          <p14:tracePt t="125099" x="2066925" y="3324225"/>
          <p14:tracePt t="125116" x="2085975" y="3324225"/>
          <p14:tracePt t="125133" x="2114550" y="3324225"/>
          <p14:tracePt t="125149" x="2152650" y="3324225"/>
          <p14:tracePt t="125166" x="2181225" y="3324225"/>
          <p14:tracePt t="125183" x="2200275" y="3324225"/>
          <p14:tracePt t="125407" x="2209800" y="3324225"/>
          <p14:tracePt t="125430" x="2219325" y="3324225"/>
          <p14:tracePt t="125458" x="2228850" y="3324225"/>
          <p14:tracePt t="125556" x="2238375" y="3324225"/>
          <p14:tracePt t="126087" x="2209800" y="3324225"/>
          <p14:tracePt t="126095" x="2162175" y="3324225"/>
          <p14:tracePt t="126100" x="1924050" y="3305175"/>
          <p14:tracePt t="126115" x="1790700" y="3286125"/>
          <p14:tracePt t="126132" x="1619250" y="3276600"/>
          <p14:tracePt t="126149" x="1543050" y="3267075"/>
          <p14:tracePt t="126165" x="1504950" y="3267075"/>
          <p14:tracePt t="126183" x="1495425" y="3267075"/>
          <p14:tracePt t="126199" x="1485900" y="3257550"/>
          <p14:tracePt t="126247" x="1476375" y="3257550"/>
          <p14:tracePt t="126423" x="1476375" y="3248025"/>
          <p14:tracePt t="126431" x="1495425" y="3248025"/>
          <p14:tracePt t="126437" x="1533525" y="3238500"/>
          <p14:tracePt t="126448" x="1581150" y="3228975"/>
          <p14:tracePt t="126465" x="1743075" y="3219450"/>
          <p14:tracePt t="126482" x="1924050" y="3219450"/>
          <p14:tracePt t="126499" x="2009775" y="3219450"/>
          <p14:tracePt t="126516" x="2143125" y="3219450"/>
          <p14:tracePt t="126533" x="2209800" y="3228975"/>
          <p14:tracePt t="126550" x="2247900" y="3228975"/>
          <p14:tracePt t="126566" x="2286000" y="3238500"/>
          <p14:tracePt t="126583" x="2305050" y="3238500"/>
          <p14:tracePt t="126600" x="2314575" y="3238500"/>
          <p14:tracePt t="126616" x="2324100" y="3238500"/>
          <p14:tracePt t="126633" x="2333625" y="3238500"/>
          <p14:tracePt t="126649" x="2343150" y="3238500"/>
          <p14:tracePt t="126692" x="2352675" y="3238500"/>
          <p14:tracePt t="126711" x="2362200" y="3238500"/>
          <p14:tracePt t="126718" x="2371725" y="3248025"/>
          <p14:tracePt t="126733" x="2381250" y="3248025"/>
          <p14:tracePt t="126734" x="2428875" y="3248025"/>
          <p14:tracePt t="126749" x="2476500" y="3248025"/>
          <p14:tracePt t="126767" x="2495550" y="3248025"/>
          <p14:tracePt t="126783" x="2514600" y="3248025"/>
          <p14:tracePt t="126799" x="2533650" y="3248025"/>
          <p14:tracePt t="126816" x="2543175" y="3248025"/>
          <p14:tracePt t="127071" x="2571750" y="3248025"/>
          <p14:tracePt t="127076" x="2609850" y="3248025"/>
          <p14:tracePt t="127083" x="2714625" y="3248025"/>
          <p14:tracePt t="127088" x="2962275" y="3238500"/>
          <p14:tracePt t="127099" x="3171825" y="3200400"/>
          <p14:tracePt t="127116" x="3524250" y="3181350"/>
          <p14:tracePt t="127133" x="3600450" y="3181350"/>
          <p14:tracePt t="127149" x="3667125" y="3171825"/>
          <p14:tracePt t="127166" x="3714750" y="3171825"/>
          <p14:tracePt t="127183" x="3724275" y="3171825"/>
          <p14:tracePt t="127200" x="3733800" y="3171825"/>
          <p14:tracePt t="127249" x="3743325" y="3171825"/>
          <p14:tracePt t="127274" x="3752850" y="3171825"/>
          <p14:tracePt t="130343" x="3762375" y="3171825"/>
          <p14:tracePt t="130351" x="3771900" y="3181350"/>
          <p14:tracePt t="130354" x="3800475" y="3200400"/>
          <p14:tracePt t="130364" x="3829050" y="3228975"/>
          <p14:tracePt t="130381" x="3914775" y="3295650"/>
          <p14:tracePt t="130398" x="4105275" y="3457575"/>
          <p14:tracePt t="130415" x="4267200" y="3581400"/>
          <p14:tracePt t="130432" x="4429125" y="3695700"/>
          <p14:tracePt t="130448" x="4657725" y="3800475"/>
          <p14:tracePt t="130465" x="4695825" y="3829050"/>
          <p14:tracePt t="130685" x="4714875" y="3829050"/>
          <p14:tracePt t="130689" x="4762500" y="3848100"/>
          <p14:tracePt t="130698" x="4914900" y="3905250"/>
          <p14:tracePt t="130699" x="5476875" y="4124325"/>
          <p14:tracePt t="130714" x="5857875" y="4248150"/>
          <p14:tracePt t="130731" x="6210300" y="4362450"/>
          <p14:tracePt t="130748" x="6334125" y="4410075"/>
          <p14:tracePt t="130765" x="6400800" y="4438650"/>
          <p14:tracePt t="130781" x="6429375" y="4438650"/>
          <p14:tracePt t="130798" x="6448425" y="4438650"/>
          <p14:tracePt t="130815" x="6457950" y="4438650"/>
          <p14:tracePt t="130831" x="6467475" y="4438650"/>
          <p14:tracePt t="130848" x="6477000" y="4438650"/>
          <p14:tracePt t="130865" x="6496050" y="4438650"/>
          <p14:tracePt t="130881" x="6505575" y="4448175"/>
          <p14:tracePt t="130898" x="6505575" y="4457700"/>
          <p14:tracePt t="130915" x="6515100" y="4467225"/>
          <p14:tracePt t="130931" x="6543675" y="4505325"/>
          <p14:tracePt t="130931" x="6562725" y="4514850"/>
          <p14:tracePt t="130948" x="6610350" y="4552950"/>
          <p14:tracePt t="130965" x="6657975" y="4581525"/>
          <p14:tracePt t="130981" x="6781800" y="4657725"/>
          <p14:tracePt t="130998" x="6905625" y="4733925"/>
          <p14:tracePt t="131015" x="6972300" y="4772025"/>
          <p14:tracePt t="131031" x="7067550" y="4819650"/>
          <p14:tracePt t="131048" x="7105650" y="4838700"/>
          <p14:tracePt t="131064" x="7124700" y="4838700"/>
          <p14:tracePt t="131663" x="7134225" y="4838700"/>
          <p14:tracePt t="131687" x="7143750" y="4838700"/>
          <p14:tracePt t="131700" x="7153275" y="4838700"/>
          <p14:tracePt t="131704" x="7153275" y="4848225"/>
          <p14:tracePt t="131714" x="7162800" y="4848225"/>
          <p14:tracePt t="131715" x="7191375" y="4867275"/>
          <p14:tracePt t="131731" x="7200900" y="4876800"/>
          <p14:tracePt t="131747" x="7219950" y="4895850"/>
          <p14:tracePt t="131765" x="7229475" y="4905375"/>
          <p14:tracePt t="131781" x="7248525" y="4924425"/>
          <p14:tracePt t="131797" x="7258050" y="4933950"/>
          <p14:tracePt t="131814" x="7258050" y="4943475"/>
          <p14:tracePt t="131831" x="7267575" y="4962525"/>
          <p14:tracePt t="131847" x="7277100" y="4972050"/>
          <p14:tracePt t="131864" x="7286625" y="4972050"/>
          <p14:tracePt t="131881" x="7286625" y="4991100"/>
          <p14:tracePt t="131923" x="7286625" y="5000625"/>
          <p14:tracePt t="131940" x="7286625" y="5010150"/>
          <p14:tracePt t="131980" x="7286625" y="5019675"/>
          <p14:tracePt t="131981" x="7296150" y="5029200"/>
          <p14:tracePt t="131998" x="7296150" y="5038725"/>
          <p14:tracePt t="132014" x="7296150" y="5048250"/>
          <p14:tracePt t="132035" x="7296150" y="5057775"/>
          <p14:tracePt t="132059" x="7296150" y="5067300"/>
          <p14:tracePt t="132077" x="7296150" y="5076825"/>
          <p14:tracePt t="132088" x="7286625" y="5095875"/>
          <p14:tracePt t="132097" x="7277100" y="5095875"/>
          <p14:tracePt t="132098" x="7200900" y="5162550"/>
          <p14:tracePt t="132114" x="7162800" y="5200650"/>
          <p14:tracePt t="132130" x="7038975" y="5276850"/>
          <p14:tracePt t="132147" x="6810375" y="5381625"/>
          <p14:tracePt t="132164" x="6600825" y="5476875"/>
          <p14:tracePt t="132181" x="6343650" y="5553075"/>
          <p14:tracePt t="132198" x="6067425" y="5648325"/>
          <p14:tracePt t="132214" x="5895975" y="5705475"/>
          <p14:tracePt t="132231" x="5638800" y="5762625"/>
          <p14:tracePt t="132247" x="5524500" y="5791200"/>
          <p14:tracePt t="132264" x="5467350" y="5800725"/>
          <p14:tracePt t="132281" x="5438775" y="5810250"/>
          <p14:tracePt t="132297" x="5419725" y="5819775"/>
          <p14:tracePt t="132521" x="5410200" y="5819775"/>
          <p14:tracePt t="132529" x="5200650" y="5762625"/>
          <p14:tracePt t="132536" x="4562475" y="5543550"/>
          <p14:tracePt t="132547" x="3810000" y="5295900"/>
          <p14:tracePt t="132564" x="2752725" y="5000625"/>
          <p14:tracePt t="132581" x="2200275" y="4810125"/>
          <p14:tracePt t="132597" x="2000250" y="4714875"/>
          <p14:tracePt t="132614" x="1847850" y="4629150"/>
          <p14:tracePt t="132630" x="1809750" y="4591050"/>
          <p14:tracePt t="132647" x="1800225" y="4562475"/>
          <p14:tracePt t="132664" x="1800225" y="4543425"/>
          <p14:tracePt t="132700" x="1800225" y="4533900"/>
          <p14:tracePt t="132716" x="1800225" y="4524375"/>
          <p14:tracePt t="132755" x="1800225" y="4514850"/>
          <p14:tracePt t="132767" x="1800225" y="4505325"/>
          <p14:tracePt t="132778" x="1800225" y="4486275"/>
          <p14:tracePt t="132792" x="1800225" y="4476750"/>
          <p14:tracePt t="132898" x="1809750" y="4476750"/>
          <p14:tracePt t="132908" x="1828800" y="4476750"/>
          <p14:tracePt t="132919" x="1847850" y="4486275"/>
          <p14:tracePt t="132930" x="1905000" y="4552950"/>
          <p14:tracePt t="132931" x="2009775" y="4714875"/>
          <p14:tracePt t="132947" x="2076450" y="4829175"/>
          <p14:tracePt t="132964" x="2114550" y="4905375"/>
          <p14:tracePt t="132980" x="2133600" y="4953000"/>
          <p14:tracePt t="132997" x="2133600" y="4962525"/>
          <p14:tracePt t="133014" x="2133600" y="4972050"/>
          <p14:tracePt t="133030" x="2133600" y="4981575"/>
          <p14:tracePt t="133047" x="2133600" y="4991100"/>
          <p14:tracePt t="133082" x="2133600" y="5000625"/>
          <p14:tracePt t="133083" x="2133600" y="5010150"/>
          <p14:tracePt t="133097" x="2133600" y="5019675"/>
          <p14:tracePt t="133113" x="2133600" y="5038725"/>
          <p14:tracePt t="134978" x="2124075" y="5038725"/>
          <p14:tracePt t="134982" x="2114550" y="5029200"/>
          <p14:tracePt t="134991" x="2105025" y="5019675"/>
          <p14:tracePt t="134996" x="2066925" y="4981575"/>
          <p14:tracePt t="135012" x="2057400" y="4972050"/>
          <p14:tracePt t="135029" x="2038350" y="4962525"/>
          <p14:tracePt t="135046" x="2038350" y="4943475"/>
          <p14:tracePt t="135063" x="2038350" y="4914900"/>
          <p14:tracePt t="135079" x="2038350" y="4905375"/>
          <p14:tracePt t="135096" x="2038350" y="4886325"/>
          <p14:tracePt t="135113" x="2047875" y="4867275"/>
          <p14:tracePt t="135129" x="2047875" y="4857750"/>
          <p14:tracePt t="135146" x="2057400" y="4848225"/>
          <p14:tracePt t="135162" x="2066925" y="4848225"/>
          <p14:tracePt t="135179" x="2085975" y="4829175"/>
          <p14:tracePt t="135196" x="2085975" y="4819650"/>
          <p14:tracePt t="135213" x="2105025" y="4810125"/>
          <p14:tracePt t="135229" x="2114550" y="4800600"/>
          <p14:tracePt t="135246" x="2133600" y="4791075"/>
          <p14:tracePt t="135263" x="2162175" y="4791075"/>
          <p14:tracePt t="135302" x="2171700" y="4791075"/>
          <p14:tracePt t="135314" x="2181225" y="4791075"/>
          <p14:tracePt t="135315" x="2190750" y="4781550"/>
          <p14:tracePt t="135329" x="2200275" y="4781550"/>
          <p14:tracePt t="135364" x="2209800" y="4781550"/>
          <p14:tracePt t="135383" x="2219325" y="4781550"/>
          <p14:tracePt t="135384" x="2228850" y="4781550"/>
          <p14:tracePt t="135414" x="2238375" y="4781550"/>
          <p14:tracePt t="135415" x="2247900" y="4781550"/>
          <p14:tracePt t="135429" x="2257425" y="4781550"/>
          <p14:tracePt t="135446" x="2266950" y="4781550"/>
          <p14:tracePt t="135462" x="2295525" y="4781550"/>
          <p14:tracePt t="135479" x="2324100" y="4800600"/>
          <p14:tracePt t="135496" x="2352675" y="4819650"/>
          <p14:tracePt t="135513" x="2352675" y="4838700"/>
          <p14:tracePt t="135529" x="2362200" y="4867275"/>
          <p14:tracePt t="135546" x="2381250" y="4886325"/>
          <p14:tracePt t="135563" x="2390775" y="4895850"/>
          <p14:tracePt t="135579" x="2390775" y="4914900"/>
          <p14:tracePt t="135596" x="2390775" y="4924425"/>
          <p14:tracePt t="135612" x="2400300" y="4933950"/>
          <p14:tracePt t="135629" x="2400300" y="4943475"/>
          <p14:tracePt t="135646" x="2400300" y="4953000"/>
          <p14:tracePt t="135662" x="2400300" y="4962525"/>
          <p14:tracePt t="135679" x="2400300" y="4981575"/>
          <p14:tracePt t="135696" x="2400300" y="4991100"/>
          <p14:tracePt t="135712" x="2400300" y="5000625"/>
          <p14:tracePt t="135729" x="2400300" y="5010150"/>
          <p14:tracePt t="135746" x="2390775" y="5038725"/>
          <p14:tracePt t="135762" x="2390775" y="5048250"/>
          <p14:tracePt t="135779" x="2381250" y="5048250"/>
          <p14:tracePt t="135796" x="2371725" y="5067300"/>
          <p14:tracePt t="135812" x="2343150" y="5086350"/>
          <p14:tracePt t="135829" x="2333625" y="5086350"/>
          <p14:tracePt t="135846" x="2314575" y="5105400"/>
          <p14:tracePt t="135862" x="2276475" y="5143500"/>
          <p14:tracePt t="135879" x="2247900" y="5162550"/>
          <p14:tracePt t="135896" x="2209800" y="5191125"/>
          <p14:tracePt t="135912" x="2181225" y="5219700"/>
          <p14:tracePt t="135929" x="2152650" y="5229225"/>
          <p14:tracePt t="135946" x="2133600" y="5238750"/>
          <p14:tracePt t="135946" x="2124075" y="5248275"/>
          <p14:tracePt t="135963" x="2105025" y="5248275"/>
          <p14:tracePt t="135979" x="2095500" y="5248275"/>
          <p14:tracePt t="135996" x="2066925" y="5248275"/>
          <p14:tracePt t="136013" x="2019300" y="5248275"/>
          <p14:tracePt t="136029" x="1971675" y="5248275"/>
          <p14:tracePt t="136046" x="1885950" y="5219700"/>
          <p14:tracePt t="136062" x="1828800" y="5191125"/>
          <p14:tracePt t="136079" x="1800225" y="5172075"/>
          <p14:tracePt t="136095" x="1771650" y="5143500"/>
          <p14:tracePt t="136112" x="1733550" y="5105400"/>
          <p14:tracePt t="136129" x="1704975" y="5076825"/>
          <p14:tracePt t="136146" x="1685925" y="5038725"/>
          <p14:tracePt t="136163" x="1676400" y="5000625"/>
          <p14:tracePt t="136179" x="1676400" y="4981575"/>
          <p14:tracePt t="136195" x="1676400" y="4953000"/>
          <p14:tracePt t="136212" x="1676400" y="4905375"/>
          <p14:tracePt t="136229" x="1685925" y="4876800"/>
          <p14:tracePt t="136245" x="1704975" y="4829175"/>
          <p14:tracePt t="136262" x="1724025" y="4810125"/>
          <p14:tracePt t="136279" x="1752600" y="4772025"/>
          <p14:tracePt t="136295" x="1790700" y="4743450"/>
          <p14:tracePt t="136312" x="1809750" y="4724400"/>
          <p14:tracePt t="136329" x="1857375" y="4686300"/>
          <p14:tracePt t="136345" x="1924050" y="4657725"/>
          <p14:tracePt t="136362" x="1943100" y="4648200"/>
          <p14:tracePt t="136379" x="1971675" y="4648200"/>
          <p14:tracePt t="136395" x="2000250" y="4648200"/>
          <p14:tracePt t="136412" x="2028825" y="4648200"/>
          <p14:tracePt t="136429" x="2057400" y="4657725"/>
          <p14:tracePt t="136445" x="2143125" y="4695825"/>
          <p14:tracePt t="136462" x="2162175" y="4714875"/>
          <p14:tracePt t="136479" x="2181225" y="4743450"/>
          <p14:tracePt t="136496" x="2209800" y="4791075"/>
          <p14:tracePt t="136512" x="2209800" y="4819650"/>
          <p14:tracePt t="136529" x="2228850" y="4848225"/>
          <p14:tracePt t="136545" x="2228850" y="4867275"/>
          <p14:tracePt t="136562" x="2228850" y="4895850"/>
          <p14:tracePt t="136579" x="2228850" y="4924425"/>
          <p14:tracePt t="136595" x="2228850" y="4953000"/>
          <p14:tracePt t="136612" x="2228850" y="4962525"/>
          <p14:tracePt t="136629" x="2219325" y="4972050"/>
          <p14:tracePt t="136645" x="2219325" y="4981575"/>
          <p14:tracePt t="136817" x="2209800" y="4981575"/>
          <p14:tracePt t="137777" x="2200275" y="4981575"/>
          <p14:tracePt t="137783" x="2190750" y="4991100"/>
          <p14:tracePt t="137784" x="2171700" y="4991100"/>
          <p14:tracePt t="137795" x="2143125" y="5010150"/>
          <p14:tracePt t="137811" x="2114550" y="5029200"/>
          <p14:tracePt t="137828" x="2066925" y="5067300"/>
          <p14:tracePt t="137845" x="2009775" y="5133975"/>
          <p14:tracePt t="137862" x="1952625" y="5181600"/>
          <p14:tracePt t="137878" x="1914525" y="5219700"/>
          <p14:tracePt t="137895" x="1838325" y="5353050"/>
          <p14:tracePt t="137911" x="1809750" y="5419725"/>
          <p14:tracePt t="137928" x="1733550" y="5562600"/>
          <p14:tracePt t="137945" x="1666875" y="5734050"/>
          <p14:tracePt t="137961" x="1647825" y="5791200"/>
          <p14:tracePt t="137978" x="1628775" y="5848350"/>
          <p14:tracePt t="137995" x="1619250" y="5876925"/>
          <p14:tracePt t="138011" x="1609725" y="5876925"/>
          <p14:tracePt t="138028" x="1609725" y="5886450"/>
          <p14:tracePt t="138045" x="1609725" y="5895975"/>
          <p14:tracePt t="138289" x="1600200" y="5895975"/>
          <p14:tracePt t="138293" x="1600200" y="5905500"/>
          <p14:tracePt t="138302" x="1590675" y="5915025"/>
          <p14:tracePt t="138311" x="1590675" y="5924550"/>
          <p14:tracePt t="138312" x="1581150" y="5953125"/>
          <p14:tracePt t="138328" x="1571625" y="6086475"/>
          <p14:tracePt t="138345" x="1571625" y="6134100"/>
          <p14:tracePt t="138362" x="1562100" y="6172200"/>
          <p14:tracePt t="138378" x="1552575" y="6219825"/>
          <p14:tracePt t="138395" x="1552575" y="6248400"/>
          <p14:tracePt t="138411" x="1552575" y="6257925"/>
          <p14:tracePt t="138454" x="1543050" y="6267450"/>
          <p14:tracePt t="138647" x="1543050" y="6276975"/>
          <p14:tracePt t="142577" x="1533525" y="6276975"/>
          <p14:tracePt t="142941" x="1533525" y="6267450"/>
          <p14:tracePt t="143999" x="1543050" y="6267450"/>
          <p14:tracePt t="144009" x="1552575" y="6257925"/>
          <p14:tracePt t="144026" x="1552575" y="6248400"/>
          <p14:tracePt t="144027" x="1571625" y="6210300"/>
          <p14:tracePt t="144043" x="1571625" y="6191250"/>
          <p14:tracePt t="144060" x="1590675" y="6172200"/>
          <p14:tracePt t="144076" x="1600200" y="6134100"/>
          <p14:tracePt t="144093" x="1609725" y="6096000"/>
          <p14:tracePt t="144110" x="1638300" y="6038850"/>
          <p14:tracePt t="144126" x="1647825" y="5991225"/>
          <p14:tracePt t="144143" x="1647825" y="5943600"/>
          <p14:tracePt t="144160" x="1657350" y="5848350"/>
          <p14:tracePt t="144176" x="1657350" y="5762625"/>
          <p14:tracePt t="144193" x="1666875" y="5724525"/>
          <p14:tracePt t="144210" x="1676400" y="5648325"/>
          <p14:tracePt t="144226" x="1685925" y="5600700"/>
          <p14:tracePt t="144243" x="1695450" y="5562600"/>
          <p14:tracePt t="144260" x="1704975" y="5505450"/>
          <p14:tracePt t="144277" x="1704975" y="5476875"/>
          <p14:tracePt t="144293" x="1704975" y="5448300"/>
          <p14:tracePt t="144310" x="1714500" y="5438775"/>
          <p14:tracePt t="144327" x="1724025" y="5429250"/>
          <p14:tracePt t="144343" x="1724025" y="5419725"/>
          <p14:tracePt t="144360" x="1733550" y="5410200"/>
          <p14:tracePt t="144376" x="1733550" y="5400675"/>
          <p14:tracePt t="144393" x="1733550" y="5391150"/>
          <p14:tracePt t="144410" x="1743075" y="5381625"/>
          <p14:tracePt t="144426" x="1752600" y="5353050"/>
          <p14:tracePt t="144473" x="1762125" y="5353050"/>
          <p14:tracePt t="144477" x="1762125" y="5343525"/>
          <p14:tracePt t="144814" x="1762125" y="5334000"/>
          <p14:tracePt t="144819" x="1762125" y="5324475"/>
          <p14:tracePt t="144823" x="1762125" y="5305425"/>
          <p14:tracePt t="144831" x="1771650" y="5276850"/>
          <p14:tracePt t="144843" x="1800225" y="5219700"/>
          <p14:tracePt t="144859" x="1838325" y="5114925"/>
          <p14:tracePt t="144876" x="1857375" y="5048250"/>
          <p14:tracePt t="144893" x="1866900" y="5000625"/>
          <p14:tracePt t="144910" x="1876425" y="4981575"/>
          <p14:tracePt t="144960" x="1885950" y="4981575"/>
          <p14:tracePt t="144982" x="1885950" y="4972050"/>
          <p14:tracePt t="147911" x="0" y="0"/>
        </p14:tracePtLst>
        <p14:tracePtLst>
          <p14:tracePt t="150356" x="3905250" y="5762625"/>
          <p14:tracePt t="150369" x="4010025" y="5772150"/>
          <p14:tracePt t="150373" x="4095750" y="5772150"/>
          <p14:tracePt t="150375" x="4257675" y="5772150"/>
          <p14:tracePt t="150390" x="4591050" y="5753100"/>
          <p14:tracePt t="150407" x="4810125" y="5743575"/>
          <p14:tracePt t="150424" x="5038725" y="5724525"/>
          <p14:tracePt t="150440" x="5314950" y="5705475"/>
          <p14:tracePt t="150457" x="5362575" y="5705475"/>
          <p14:tracePt t="150474" x="5410200" y="5695950"/>
          <p14:tracePt t="150491" x="5429250" y="5686425"/>
          <p14:tracePt t="150713" x="5438775" y="5686425"/>
          <p14:tracePt t="150729" x="5495925" y="5676900"/>
          <p14:tracePt t="150730" x="5838825" y="5572125"/>
          <p14:tracePt t="150740" x="6229350" y="5495925"/>
          <p14:tracePt t="150758" x="6572250" y="5419725"/>
          <p14:tracePt t="150774" x="6962775" y="5353050"/>
          <p14:tracePt t="150790" x="7153275" y="5295900"/>
          <p14:tracePt t="150807" x="7210425" y="5267325"/>
          <p14:tracePt t="150824" x="7258050" y="5248275"/>
          <p14:tracePt t="150840" x="7267575" y="5238750"/>
          <p14:tracePt t="150857" x="7267575" y="5229225"/>
          <p14:tracePt t="150874" x="7277100" y="5229225"/>
          <p14:tracePt t="150917" x="7277100" y="5219700"/>
          <p14:tracePt t="150951" x="7286625" y="5210175"/>
          <p14:tracePt t="150975" x="7296150" y="5210175"/>
          <p14:tracePt t="150992" x="7305675" y="5200650"/>
          <p14:tracePt t="151005" x="7315200" y="5200650"/>
          <p14:tracePt t="151013" x="7324725" y="5191125"/>
          <p14:tracePt t="151025" x="7334250" y="5191125"/>
          <p14:tracePt t="151027" x="7343775" y="5172075"/>
          <p14:tracePt t="151040" x="7372350" y="5162550"/>
          <p14:tracePt t="151057" x="7391400" y="5143500"/>
          <p14:tracePt t="151074" x="7419975" y="5124450"/>
          <p14:tracePt t="151090" x="7448550" y="5124450"/>
          <p14:tracePt t="151107" x="7458075" y="5114925"/>
          <p14:tracePt t="151144" x="7467600" y="5114925"/>
          <p14:tracePt t="152042" x="7458075" y="5114925"/>
          <p14:tracePt t="152045" x="7410450" y="5114925"/>
          <p14:tracePt t="152053" x="7315200" y="5114925"/>
          <p14:tracePt t="152058" x="6800850" y="5095875"/>
          <p14:tracePt t="152073" x="6315075" y="5162550"/>
          <p14:tracePt t="152090" x="5267325" y="5334000"/>
          <p14:tracePt t="152106" x="4076700" y="5657850"/>
          <p14:tracePt t="152123" x="3438525" y="5857875"/>
          <p14:tracePt t="152140" x="2743200" y="6143625"/>
          <p14:tracePt t="152157" x="2276475" y="6324600"/>
          <p14:tracePt t="152173" x="2047875" y="6400800"/>
          <p14:tracePt t="152190" x="1866900" y="6448425"/>
          <p14:tracePt t="152207" x="1809750" y="6467475"/>
          <p14:tracePt t="152428" x="1800225" y="6467475"/>
          <p14:tracePt t="152450" x="1790700" y="6467475"/>
          <p14:tracePt t="152454" x="1771650" y="6467475"/>
          <p14:tracePt t="152462" x="1752600" y="6457950"/>
          <p14:tracePt t="152466" x="1724025" y="6448425"/>
          <p14:tracePt t="152472" x="1638300" y="6419850"/>
          <p14:tracePt t="152489" x="1571625" y="6391275"/>
          <p14:tracePt t="152506" x="1552575" y="6372225"/>
          <p14:tracePt t="152523" x="1533525" y="6372225"/>
          <p14:tracePt t="152540" x="1524000" y="6353175"/>
          <p14:tracePt t="152579" x="1514475" y="6353175"/>
          <p14:tracePt t="152617" x="1514475" y="6343650"/>
          <p14:tracePt t="154311" x="0" y="0"/>
        </p14:tracePtLst>
        <p14:tracePtLst>
          <p14:tracePt t="155452" x="1181100" y="3914775"/>
          <p14:tracePt t="155460" x="1181100" y="3895725"/>
          <p14:tracePt t="155461" x="1181100" y="3857625"/>
          <p14:tracePt t="155472" x="1181100" y="3819525"/>
          <p14:tracePt t="155488" x="1181100" y="3800475"/>
          <p14:tracePt t="155505" x="1181100" y="3771900"/>
          <p14:tracePt t="155522" x="1181100" y="3752850"/>
          <p14:tracePt t="155538" x="1181100" y="3743325"/>
          <p14:tracePt t="156494" x="1171575" y="3743325"/>
          <p14:tracePt t="156692" x="1162050" y="3743325"/>
          <p14:tracePt t="157293" x="1171575" y="3743325"/>
          <p14:tracePt t="157297" x="1190625" y="3733800"/>
          <p14:tracePt t="157302" x="1266825" y="3724275"/>
          <p14:tracePt t="157309" x="1304925" y="3724275"/>
          <p14:tracePt t="157321" x="1419225" y="3705225"/>
          <p14:tracePt t="157337" x="1524000" y="3686175"/>
          <p14:tracePt t="157354" x="1619250" y="3686175"/>
          <p14:tracePt t="157371" x="1666875" y="3686175"/>
          <p14:tracePt t="157388" x="1695450" y="3686175"/>
          <p14:tracePt t="157388" x="1704975" y="3686175"/>
          <p14:tracePt t="157405" x="1714500" y="3695700"/>
          <p14:tracePt t="157420" x="1743075" y="3695700"/>
          <p14:tracePt t="157437" x="1762125" y="3705225"/>
          <p14:tracePt t="157454" x="1771650" y="3705225"/>
          <p14:tracePt t="157471" x="1781175" y="3714750"/>
          <p14:tracePt t="157487" x="1790700" y="3724275"/>
          <p14:tracePt t="157524" x="1800225" y="3724275"/>
          <p14:tracePt t="157525" x="1809750" y="3724275"/>
          <p14:tracePt t="157537" x="1819275" y="3733800"/>
          <p14:tracePt t="157554" x="1838325" y="3733800"/>
          <p14:tracePt t="157571" x="1866900" y="3733800"/>
          <p14:tracePt t="157587" x="1914525" y="3733800"/>
          <p14:tracePt t="157604" x="1943100" y="3733800"/>
          <p14:tracePt t="157621" x="1990725" y="3733800"/>
          <p14:tracePt t="157637" x="2028825" y="3733800"/>
          <p14:tracePt t="157654" x="2047875" y="3733800"/>
          <p14:tracePt t="157671" x="2057400" y="3733800"/>
          <p14:tracePt t="157687" x="2066925" y="3733800"/>
          <p14:tracePt t="157961" x="2085975" y="3733800"/>
          <p14:tracePt t="157966" x="2105025" y="3733800"/>
          <p14:tracePt t="157973" x="2133600" y="3733800"/>
          <p14:tracePt t="157987" x="2266950" y="3733800"/>
          <p14:tracePt t="157988" x="2447925" y="3724275"/>
          <p14:tracePt t="158004" x="2647950" y="3714750"/>
          <p14:tracePt t="158020" x="2752725" y="3714750"/>
          <p14:tracePt t="158037" x="2790825" y="3714750"/>
          <p14:tracePt t="158054" x="2819400" y="3714750"/>
          <p14:tracePt t="158070" x="2838450" y="3714750"/>
          <p14:tracePt t="158087" x="2867025" y="3714750"/>
          <p14:tracePt t="158104" x="2886075" y="3724275"/>
          <p14:tracePt t="158120" x="2924175" y="3733800"/>
          <p14:tracePt t="158137" x="2943225" y="3743325"/>
          <p14:tracePt t="158154" x="2952750" y="3743325"/>
          <p14:tracePt t="158170" x="2971800" y="3743325"/>
          <p14:tracePt t="158187" x="2981325" y="3743325"/>
          <p14:tracePt t="158221" x="2990850" y="3752850"/>
          <p14:tracePt t="158237" x="3000375" y="3752850"/>
          <p14:tracePt t="158238" x="3019425" y="3762375"/>
          <p14:tracePt t="158254" x="3038475" y="3762375"/>
          <p14:tracePt t="158270" x="3048000" y="3771900"/>
          <p14:tracePt t="159024" x="0" y="0"/>
        </p14:tracePtLst>
        <p14:tracePtLst>
          <p14:tracePt t="161921" x="3048000" y="3771900"/>
          <p14:tracePt t="162125" x="3048000" y="3781425"/>
          <p14:tracePt t="162132" x="3048000" y="3790950"/>
          <p14:tracePt t="162138" x="3048000" y="3800475"/>
          <p14:tracePt t="162153" x="3048000" y="3838575"/>
          <p14:tracePt t="162154" x="3067050" y="3943350"/>
          <p14:tracePt t="162170" x="3105150" y="4086225"/>
          <p14:tracePt t="162186" x="3228975" y="4410075"/>
          <p14:tracePt t="162203" x="3362325" y="4733925"/>
          <p14:tracePt t="162220" x="3438525" y="4886325"/>
          <p14:tracePt t="162237" x="3495675" y="5019675"/>
          <p14:tracePt t="162253" x="3514725" y="5076825"/>
          <p14:tracePt t="162270" x="3543300" y="5095875"/>
          <p14:tracePt t="162286" x="3552825" y="5105400"/>
          <p14:tracePt t="162303" x="3552825" y="5114925"/>
          <p14:tracePt t="162363" x="3552825" y="5105400"/>
          <p14:tracePt t="162371" x="3543300" y="5076825"/>
          <p14:tracePt t="162386" x="3438525" y="4914900"/>
          <p14:tracePt t="162387" x="3209925" y="4676775"/>
          <p14:tracePt t="162402" x="3095625" y="4505325"/>
          <p14:tracePt t="162419" x="2990850" y="4362450"/>
          <p14:tracePt t="162436" x="2952750" y="4295775"/>
          <p14:tracePt t="162453" x="2933700" y="4276725"/>
          <p14:tracePt t="162470" x="2895600" y="4248150"/>
          <p14:tracePt t="162486" x="2857500" y="4229100"/>
          <p14:tracePt t="162503" x="2809875" y="4219575"/>
          <p14:tracePt t="162520" x="2705100" y="4191000"/>
          <p14:tracePt t="162536" x="2619375" y="4191000"/>
          <p14:tracePt t="162553" x="2562225" y="4191000"/>
          <p14:tracePt t="162570" x="2524125" y="4191000"/>
          <p14:tracePt t="162788" x="2514600" y="4191000"/>
          <p14:tracePt t="162797" x="2505075" y="4191000"/>
          <p14:tracePt t="162809" x="2486025" y="4191000"/>
          <p14:tracePt t="162819" x="2305050" y="4143375"/>
          <p14:tracePt t="162820" x="2028825" y="4086225"/>
          <p14:tracePt t="162836" x="1609725" y="3933825"/>
          <p14:tracePt t="162852" x="1285875" y="3800475"/>
          <p14:tracePt t="162869" x="1066800" y="3733800"/>
          <p14:tracePt t="162886" x="990600" y="3714750"/>
          <p14:tracePt t="162903" x="923925" y="3705225"/>
          <p14:tracePt t="162919" x="885825" y="3695700"/>
          <p14:tracePt t="162936" x="876300" y="3695700"/>
          <p14:tracePt t="162953" x="866775" y="3695700"/>
          <p14:tracePt t="163012" x="857250" y="3695700"/>
          <p14:tracePt t="163089" x="857250" y="3686175"/>
          <p14:tracePt t="163178" x="857250" y="3676650"/>
          <p14:tracePt t="163191" x="876300" y="3676650"/>
          <p14:tracePt t="163193" x="895350" y="3667125"/>
          <p14:tracePt t="163202" x="1038225" y="3638550"/>
          <p14:tracePt t="163219" x="1200150" y="3600450"/>
          <p14:tracePt t="163236" x="1524000" y="3590925"/>
          <p14:tracePt t="163253" x="1762125" y="3600450"/>
          <p14:tracePt t="163269" x="1838325" y="3609975"/>
          <p14:tracePt t="163286" x="1885950" y="3629025"/>
          <p14:tracePt t="163303" x="1895475" y="3629025"/>
          <p14:tracePt t="163303" x="1914525" y="3629025"/>
          <p14:tracePt t="163319" x="1914525" y="3638550"/>
          <p14:tracePt t="163336" x="1924050" y="3638550"/>
          <p14:tracePt t="163388" x="1933575" y="3638550"/>
          <p14:tracePt t="163393" x="1933575" y="3648075"/>
          <p14:tracePt t="163402" x="1943100" y="3648075"/>
          <p14:tracePt t="163403" x="1981200" y="3686175"/>
          <p14:tracePt t="163420" x="2019300" y="3733800"/>
          <p14:tracePt t="163436" x="2133600" y="3886200"/>
          <p14:tracePt t="163452" x="2352675" y="4171950"/>
          <p14:tracePt t="163469" x="2495550" y="4324350"/>
          <p14:tracePt t="163486" x="2619375" y="4476750"/>
          <p14:tracePt t="163502" x="2695575" y="4591050"/>
          <p14:tracePt t="163519" x="2733675" y="4629150"/>
          <p14:tracePt t="163536" x="2790825" y="4676775"/>
          <p14:tracePt t="163552" x="2800350" y="4686300"/>
          <p14:tracePt t="163755" x="2819400" y="4686300"/>
          <p14:tracePt t="163760" x="2847975" y="4705350"/>
          <p14:tracePt t="163761" x="2905125" y="4733925"/>
          <p14:tracePt t="163769" x="3371850" y="4867275"/>
          <p14:tracePt t="163786" x="3886200" y="4972050"/>
          <p14:tracePt t="163802" x="4657725" y="5114925"/>
          <p14:tracePt t="163819" x="5153025" y="5162550"/>
          <p14:tracePt t="163835" x="5362575" y="5172075"/>
          <p14:tracePt t="163852" x="5505450" y="5172075"/>
          <p14:tracePt t="163869" x="5562600" y="5172075"/>
          <p14:tracePt t="163886" x="5572125" y="5172075"/>
          <p14:tracePt t="164057" x="5591175" y="5181600"/>
          <p14:tracePt t="164066" x="5629275" y="5210175"/>
          <p14:tracePt t="164074" x="5695950" y="5238750"/>
          <p14:tracePt t="164085" x="5895975" y="5334000"/>
          <p14:tracePt t="164086" x="6324600" y="5514975"/>
          <p14:tracePt t="164102" x="6838950" y="5610225"/>
          <p14:tracePt t="164119" x="7067550" y="5610225"/>
          <p14:tracePt t="164136" x="7334250" y="5610225"/>
          <p14:tracePt t="164152" x="7391400" y="5610225"/>
          <p14:tracePt t="164169" x="7419975" y="5610225"/>
          <p14:tracePt t="164185" x="7448550" y="5600700"/>
          <p14:tracePt t="164202" x="7458075" y="5581650"/>
          <p14:tracePt t="164219" x="7467600" y="5581650"/>
          <p14:tracePt t="164235" x="7477125" y="5562600"/>
          <p14:tracePt t="164252" x="7515225" y="5534025"/>
          <p14:tracePt t="164270" x="7543800" y="5534025"/>
          <p14:tracePt t="164285" x="7562850" y="5514975"/>
          <p14:tracePt t="164302" x="7591425" y="5495925"/>
          <p14:tracePt t="164319" x="7620000" y="5476875"/>
          <p14:tracePt t="164335" x="7639050" y="5457825"/>
          <p14:tracePt t="164352" x="7648575" y="5457825"/>
          <p14:tracePt t="164369" x="7648575" y="5448300"/>
          <p14:tracePt t="164385" x="7667625" y="5438775"/>
          <p14:tracePt t="164402" x="7677150" y="5429250"/>
          <p14:tracePt t="164419" x="7677150" y="5410200"/>
          <p14:tracePt t="164435" x="7686675" y="5381625"/>
          <p14:tracePt t="164452" x="7686675" y="5372100"/>
          <p14:tracePt t="164469" x="7686675" y="5362575"/>
          <p14:tracePt t="164485" x="7696200" y="5343525"/>
          <p14:tracePt t="164502" x="7705725" y="5314950"/>
          <p14:tracePt t="164518" x="7705725" y="5305425"/>
          <p14:tracePt t="164535" x="7715250" y="5286375"/>
          <p14:tracePt t="164552" x="7715250" y="5257800"/>
          <p14:tracePt t="164569" x="7715250" y="5248275"/>
          <p14:tracePt t="164585" x="7705725" y="5229225"/>
          <p14:tracePt t="164827" x="7705725" y="5219700"/>
          <p14:tracePt t="164837" x="7715250" y="5219700"/>
          <p14:tracePt t="164852" x="7743825" y="5181600"/>
          <p14:tracePt t="164853" x="7772400" y="5143500"/>
          <p14:tracePt t="164868" x="7781925" y="5114925"/>
          <p14:tracePt t="164885" x="7791450" y="5076825"/>
          <p14:tracePt t="164902" x="7791450" y="5067300"/>
          <p14:tracePt t="164918" x="7791450" y="5057775"/>
          <p14:tracePt t="164988" x="7791450" y="5048250"/>
          <p14:tracePt t="165255" x="7791450" y="5038725"/>
          <p14:tracePt t="165258" x="7791450" y="5029200"/>
          <p14:tracePt t="165274" x="7791450" y="5019675"/>
          <p14:tracePt t="165299" x="7800975" y="5019675"/>
          <p14:tracePt t="165694" x="7791450" y="5019675"/>
          <p14:tracePt t="165703" x="7781925" y="5019675"/>
          <p14:tracePt t="165707" x="7772400" y="5019675"/>
          <p14:tracePt t="165718" x="7753350" y="5010150"/>
          <p14:tracePt t="165718" x="7743825" y="5010150"/>
          <p14:tracePt t="165735" x="7724775" y="5000625"/>
          <p14:tracePt t="165751" x="7677150" y="4991100"/>
          <p14:tracePt t="165768" x="7629525" y="4981575"/>
          <p14:tracePt t="165785" x="7600950" y="4981575"/>
          <p14:tracePt t="165801" x="7572375" y="4981575"/>
          <p14:tracePt t="165818" x="7543800" y="4981575"/>
          <p14:tracePt t="165835" x="7534275" y="4981575"/>
          <p14:tracePt t="165851" x="7515225" y="4981575"/>
          <p14:tracePt t="166067" x="7524750" y="4981575"/>
          <p14:tracePt t="166105" x="7534275" y="4981575"/>
          <p14:tracePt t="166124" x="7543800" y="4981575"/>
          <p14:tracePt t="166125" x="7553325" y="4981575"/>
          <p14:tracePt t="166134" x="7562850" y="4981575"/>
          <p14:tracePt t="166151" x="7600950" y="4981575"/>
          <p14:tracePt t="166168" x="7648575" y="4981575"/>
          <p14:tracePt t="166185" x="7667625" y="4991100"/>
          <p14:tracePt t="166201" x="7686675" y="5000625"/>
          <p14:tracePt t="166218" x="7696200" y="5010150"/>
          <p14:tracePt t="166234" x="7696200" y="5019675"/>
          <p14:tracePt t="166271" x="7705725" y="5019675"/>
          <p14:tracePt t="166316" x="7705725" y="5029200"/>
          <p14:tracePt t="166380" x="7696200" y="5038725"/>
          <p14:tracePt t="166390" x="7686675" y="5038725"/>
          <p14:tracePt t="166391" x="7639050" y="5038725"/>
          <p14:tracePt t="166401" x="7572375" y="5038725"/>
          <p14:tracePt t="166418" x="7534275" y="5038725"/>
          <p14:tracePt t="166435" x="7477125" y="5029200"/>
          <p14:tracePt t="166451" x="7429500" y="5019675"/>
          <p14:tracePt t="166468" x="7400925" y="5010150"/>
          <p14:tracePt t="166484" x="7381875" y="5010150"/>
          <p14:tracePt t="166501" x="7362825" y="5000625"/>
          <p14:tracePt t="166518" x="7353300" y="5000625"/>
          <p14:tracePt t="166556" x="7343775" y="5000625"/>
          <p14:tracePt t="166682" x="7343775" y="4991100"/>
          <p14:tracePt t="166771" x="7334250" y="4991100"/>
          <p14:tracePt t="166787" x="7324725" y="4991100"/>
          <p14:tracePt t="166796" x="7324725" y="4981575"/>
          <p14:tracePt t="166800" x="7305675" y="4981575"/>
          <p14:tracePt t="166802" x="7296150" y="4972050"/>
          <p14:tracePt t="166818" x="7277100" y="4962525"/>
          <p14:tracePt t="166941" x="7277100" y="4953000"/>
          <p14:tracePt t="166972" x="7277100" y="4943475"/>
          <p14:tracePt t="167027" x="7277100" y="4933950"/>
          <p14:tracePt t="167052" x="7277100" y="4924425"/>
          <p14:tracePt t="167066" x="7277100" y="4914900"/>
          <p14:tracePt t="167078" x="7277100" y="4905375"/>
          <p14:tracePt t="167099" x="7277100" y="4895850"/>
          <p14:tracePt t="167113" x="7286625" y="4895850"/>
          <p14:tracePt t="167137" x="7296150" y="4895850"/>
          <p14:tracePt t="167150" x="7296150" y="4886325"/>
          <p14:tracePt t="167187" x="7305675" y="4876800"/>
          <p14:tracePt t="167207" x="7315200" y="4876800"/>
          <p14:tracePt t="167217" x="7324725" y="4876800"/>
          <p14:tracePt t="167250" x="7334250" y="4876800"/>
          <p14:tracePt t="167263" x="7334250" y="4867275"/>
          <p14:tracePt t="167292" x="7343775" y="4867275"/>
          <p14:tracePt t="167314" x="7353300" y="4867275"/>
          <p14:tracePt t="167338" x="7362825" y="4857750"/>
          <p14:tracePt t="167357" x="7372350" y="4857750"/>
          <p14:tracePt t="167358" x="7391400" y="4857750"/>
          <p14:tracePt t="167367" x="7400925" y="4857750"/>
          <p14:tracePt t="167404" x="7410450" y="4857750"/>
          <p14:tracePt t="167405" x="7419975" y="4857750"/>
          <p14:tracePt t="167417" x="7419975" y="4867275"/>
          <p14:tracePt t="167434" x="7429500" y="4867275"/>
          <p14:tracePt t="167451" x="7439025" y="4886325"/>
          <p14:tracePt t="167467" x="7439025" y="4895850"/>
          <p14:tracePt t="167484" x="7448550" y="4924425"/>
          <p14:tracePt t="167501" x="7448550" y="4933950"/>
          <p14:tracePt t="167517" x="7448550" y="4943475"/>
          <p14:tracePt t="167553" x="7448550" y="4953000"/>
          <p14:tracePt t="167602" x="7448550" y="4962525"/>
          <p14:tracePt t="167610" x="7448550" y="4972050"/>
          <p14:tracePt t="167651" x="7448550" y="4981575"/>
          <p14:tracePt t="167660" x="7439025" y="4981575"/>
          <p14:tracePt t="167697" x="7439025" y="4991100"/>
          <p14:tracePt t="167709" x="7429500" y="4991100"/>
          <p14:tracePt t="167751" x="7419975" y="5000625"/>
          <p14:tracePt t="167772" x="7410450" y="5000625"/>
          <p14:tracePt t="167798" x="7400925" y="5000625"/>
          <p14:tracePt t="167801" x="7391400" y="5000625"/>
          <p14:tracePt t="167809" x="7372350" y="4991100"/>
          <p14:tracePt t="167817" x="7353300" y="4981575"/>
          <p14:tracePt t="167834" x="7343775" y="4972050"/>
          <p14:tracePt t="167850" x="7324725" y="4962525"/>
          <p14:tracePt t="167867" x="7324725" y="4953000"/>
          <p14:tracePt t="167884" x="7315200" y="4943475"/>
          <p14:tracePt t="167937" x="7315200" y="4933950"/>
          <p14:tracePt t="167949" x="7315200" y="4924425"/>
          <p14:tracePt t="167981" x="7315200" y="4914900"/>
          <p14:tracePt t="168013" x="7315200" y="4905375"/>
          <p14:tracePt t="168057" x="7315200" y="4895850"/>
          <p14:tracePt t="168102" x="7315200" y="4886325"/>
          <p14:tracePt t="168118" x="7315200" y="4876800"/>
          <p14:tracePt t="168202" x="7315200" y="4867275"/>
          <p14:tracePt t="168278" x="7324725" y="4867275"/>
          <p14:tracePt t="168291" x="7334250" y="4857750"/>
          <p14:tracePt t="168306" x="7343775" y="4857750"/>
          <p14:tracePt t="168322" x="7353300" y="4857750"/>
          <p14:tracePt t="168323" x="7362825" y="4857750"/>
          <p14:tracePt t="168334" x="7381875" y="4857750"/>
          <p14:tracePt t="168350" x="7391400" y="4867275"/>
          <p14:tracePt t="168367" x="7400925" y="4886325"/>
          <p14:tracePt t="168384" x="7400925" y="4895850"/>
          <p14:tracePt t="168420" x="7400925" y="4905375"/>
          <p14:tracePt t="168421" x="7410450" y="4914900"/>
          <p14:tracePt t="168454" x="7410450" y="4924425"/>
          <p14:tracePt t="168561" x="7400925" y="4924425"/>
          <p14:tracePt t="168596" x="7400925" y="4933950"/>
          <p14:tracePt t="170206" x="7381875" y="4933950"/>
          <p14:tracePt t="170212" x="7362825" y="4933950"/>
          <p14:tracePt t="170216" x="7296150" y="4933950"/>
          <p14:tracePt t="170233" x="7029450" y="4905375"/>
          <p14:tracePt t="170234" x="6724650" y="4886325"/>
          <p14:tracePt t="170249" x="5924550" y="4962525"/>
          <p14:tracePt t="170266" x="4914900" y="5181600"/>
          <p14:tracePt t="170283" x="4343400" y="5391150"/>
          <p14:tracePt t="170299" x="3752850" y="5629275"/>
          <p14:tracePt t="170316" x="3438525" y="5753100"/>
          <p14:tracePt t="170333" x="3333750" y="5791200"/>
          <p14:tracePt t="170350" x="3276600" y="5819775"/>
          <p14:tracePt t="170366" x="3238500" y="5848350"/>
          <p14:tracePt t="170383" x="3219450" y="5848350"/>
          <p14:tracePt t="170400" x="3209925" y="5867400"/>
          <p14:tracePt t="170639" x="3200400" y="5867400"/>
          <p14:tracePt t="170643" x="3181350" y="5867400"/>
          <p14:tracePt t="170650" x="3152775" y="5857875"/>
          <p14:tracePt t="170651" x="2990850" y="5819775"/>
          <p14:tracePt t="170666" x="2581275" y="5800725"/>
          <p14:tracePt t="170682" x="2114550" y="5857875"/>
          <p14:tracePt t="170699" x="1724025" y="5943600"/>
          <p14:tracePt t="170716" x="1552575" y="6019800"/>
          <p14:tracePt t="170733" x="1409700" y="6086475"/>
          <p14:tracePt t="170749" x="1352550" y="6115050"/>
          <p14:tracePt t="170766" x="1333500" y="6124575"/>
          <p14:tracePt t="170783" x="1323975" y="6124575"/>
          <p14:tracePt t="170799" x="1304925" y="6143625"/>
          <p14:tracePt t="170816" x="1295400" y="6143625"/>
          <p14:tracePt t="170833" x="1295400" y="6153150"/>
          <p14:tracePt t="170870" x="1285875" y="6153150"/>
          <p14:tracePt t="170895" x="1285875" y="6162675"/>
          <p14:tracePt t="170908" x="1276350" y="6162675"/>
          <p14:tracePt t="170921" x="1266825" y="6172200"/>
          <p14:tracePt t="170936" x="1266825" y="6181725"/>
          <p14:tracePt t="170949" x="1257300" y="6181725"/>
          <p14:tracePt t="170950" x="1257300" y="6191250"/>
          <p14:tracePt t="170966" x="1247775" y="6191250"/>
          <p14:tracePt t="171150" x="1247775" y="6200775"/>
          <p14:tracePt t="171330" x="1238250" y="6200775"/>
          <p14:tracePt t="171355" x="1238250" y="6210300"/>
          <p14:tracePt t="171367" x="1228725" y="6210300"/>
          <p14:tracePt t="171446" x="1219200" y="6210300"/>
          <p14:tracePt t="174880" x="1219200" y="6200775"/>
          <p14:tracePt t="174896" x="1209675" y="6191250"/>
          <p14:tracePt t="174917" x="1209675" y="6181725"/>
          <p14:tracePt t="174921" x="1200150" y="6172200"/>
          <p14:tracePt t="174922" x="1200150" y="6162675"/>
          <p14:tracePt t="174931" x="1200150" y="6143625"/>
          <p14:tracePt t="174947" x="1200150" y="6124575"/>
          <p14:tracePt t="174964" x="1190625" y="6096000"/>
          <p14:tracePt t="174981" x="1190625" y="6086475"/>
          <p14:tracePt t="174997" x="1190625" y="6067425"/>
          <p14:tracePt t="175014" x="1190625" y="6057900"/>
          <p14:tracePt t="175031" x="1190625" y="6048375"/>
          <p14:tracePt t="175088" x="1190625" y="6038850"/>
          <p14:tracePt t="175112" x="1190625" y="6029325"/>
          <p14:tracePt t="175398" x="1190625" y="6019800"/>
          <p14:tracePt t="175409" x="1190625" y="6010275"/>
          <p14:tracePt t="175413" x="1190625" y="5991225"/>
          <p14:tracePt t="175422" x="1190625" y="5934075"/>
          <p14:tracePt t="175430" x="1190625" y="5876925"/>
          <p14:tracePt t="175447" x="1181100" y="5772150"/>
          <p14:tracePt t="175464" x="1181100" y="5724525"/>
          <p14:tracePt t="175480" x="1181100" y="5667375"/>
          <p14:tracePt t="175497" x="1181100" y="5648325"/>
          <p14:tracePt t="175514" x="1190625" y="5638800"/>
          <p14:tracePt t="175531" x="1190625" y="5619750"/>
          <p14:tracePt t="175547" x="1200150" y="5610225"/>
          <p14:tracePt t="175564" x="1219200" y="5591175"/>
          <p14:tracePt t="175580" x="1238250" y="5553075"/>
          <p14:tracePt t="175597" x="1257300" y="5534025"/>
          <p14:tracePt t="175614" x="1276350" y="5505450"/>
          <p14:tracePt t="175631" x="1295400" y="5486400"/>
          <p14:tracePt t="175647" x="1314450" y="5476875"/>
          <p14:tracePt t="175664" x="1323975" y="5467350"/>
          <p14:tracePt t="175681" x="1352550" y="5448300"/>
          <p14:tracePt t="175697" x="1371600" y="5429250"/>
          <p14:tracePt t="175714" x="1381125" y="5429250"/>
          <p14:tracePt t="175730" x="1390650" y="5410200"/>
          <p14:tracePt t="175747" x="1409700" y="5410200"/>
          <p14:tracePt t="175782" x="1409700" y="5400675"/>
          <p14:tracePt t="175784" x="1419225" y="5400675"/>
          <p14:tracePt t="175797" x="1438275" y="5391150"/>
          <p14:tracePt t="175850" x="1447800" y="5381625"/>
          <p14:tracePt t="175871" x="1447800" y="5372100"/>
          <p14:tracePt t="175888" x="1457325" y="5372100"/>
          <p14:tracePt t="175900" x="1457325" y="5362575"/>
          <p14:tracePt t="175901" x="1466850" y="5362575"/>
          <p14:tracePt t="175933" x="1476375" y="5362575"/>
          <p14:tracePt t="175934" x="1476375" y="5353050"/>
          <p14:tracePt t="175948" x="1485900" y="5343525"/>
          <p14:tracePt t="175964" x="1485900" y="5334000"/>
          <p14:tracePt t="175980" x="1495425" y="5324475"/>
          <p14:tracePt t="175997" x="1514475" y="5314950"/>
          <p14:tracePt t="176014" x="1514475" y="5305425"/>
          <p14:tracePt t="176030" x="1524000" y="5305425"/>
          <p14:tracePt t="176047" x="1533525" y="5295900"/>
          <p14:tracePt t="176064" x="1543050" y="5295900"/>
          <p14:tracePt t="176080" x="1552575" y="5276850"/>
          <p14:tracePt t="176097" x="1571625" y="5267325"/>
          <p14:tracePt t="176114" x="1590675" y="5257800"/>
          <p14:tracePt t="176114" x="1600200" y="5257800"/>
          <p14:tracePt t="176131" x="1609725" y="5257800"/>
          <p14:tracePt t="176147" x="1638300" y="5238750"/>
          <p14:tracePt t="176164" x="1647825" y="5229225"/>
          <p14:tracePt t="176181" x="1657350" y="5219700"/>
          <p14:tracePt t="176197" x="1666875" y="5219700"/>
          <p14:tracePt t="176214" x="1676400" y="5210175"/>
          <p14:tracePt t="176230" x="1676400" y="5200650"/>
          <p14:tracePt t="176247" x="1695450" y="5200650"/>
          <p14:tracePt t="176263" x="1714500" y="5191125"/>
          <p14:tracePt t="176280" x="1733550" y="5181600"/>
          <p14:tracePt t="176297" x="1743075" y="5181600"/>
          <p14:tracePt t="176313" x="1762125" y="5172075"/>
          <p14:tracePt t="176330" x="1771650" y="5162550"/>
          <p14:tracePt t="176367" x="1781175" y="5162550"/>
          <p14:tracePt t="176380" x="1790700" y="5153025"/>
          <p14:tracePt t="176382" x="1800225" y="5153025"/>
          <p14:tracePt t="176416" x="1809750" y="5153025"/>
          <p14:tracePt t="176417" x="1819275" y="5153025"/>
          <p14:tracePt t="176430" x="1838325" y="5143500"/>
          <p14:tracePt t="176447" x="1847850" y="5143500"/>
          <p14:tracePt t="176464" x="1857375" y="5143500"/>
          <p14:tracePt t="176480" x="1866900" y="5143500"/>
          <p14:tracePt t="176497" x="1885950" y="5143500"/>
          <p14:tracePt t="176513" x="1895475" y="5143500"/>
          <p14:tracePt t="176530" x="1914525" y="5143500"/>
          <p14:tracePt t="176547" x="1924050" y="5143500"/>
          <p14:tracePt t="176563" x="1952625" y="5143500"/>
          <p14:tracePt t="176580" x="1971675" y="5143500"/>
          <p14:tracePt t="176597" x="1981200" y="5153025"/>
          <p14:tracePt t="176614" x="1990725" y="5162550"/>
          <p14:tracePt t="176630" x="2009775" y="5162550"/>
          <p14:tracePt t="176647" x="2019300" y="5172075"/>
          <p14:tracePt t="176663" x="2028825" y="5181600"/>
          <p14:tracePt t="176680" x="2047875" y="5200650"/>
          <p14:tracePt t="176696" x="2047875" y="5219700"/>
          <p14:tracePt t="176714" x="2057400" y="5229225"/>
          <p14:tracePt t="176730" x="2057400" y="5257800"/>
          <p14:tracePt t="176747" x="2066925" y="5295900"/>
          <p14:tracePt t="176763" x="2066925" y="5334000"/>
          <p14:tracePt t="176780" x="2066925" y="5362575"/>
          <p14:tracePt t="176797" x="2066925" y="5391150"/>
          <p14:tracePt t="176813" x="2066925" y="5429250"/>
          <p14:tracePt t="176830" x="2066925" y="5457825"/>
          <p14:tracePt t="176846" x="2066925" y="5505450"/>
          <p14:tracePt t="176863" x="2066925" y="5562600"/>
          <p14:tracePt t="176880" x="2057400" y="5600700"/>
          <p14:tracePt t="176897" x="2038350" y="5676900"/>
          <p14:tracePt t="176913" x="2009775" y="5734050"/>
          <p14:tracePt t="176930" x="1981200" y="5791200"/>
          <p14:tracePt t="176946" x="1952625" y="5838825"/>
          <p14:tracePt t="176963" x="1914525" y="5876925"/>
          <p14:tracePt t="176980" x="1895475" y="5915025"/>
          <p14:tracePt t="176997" x="1838325" y="6010275"/>
          <p14:tracePt t="177013" x="1819275" y="6048375"/>
          <p14:tracePt t="177030" x="1790700" y="6076950"/>
          <p14:tracePt t="177046" x="1733550" y="6134100"/>
          <p14:tracePt t="177063" x="1704975" y="6162675"/>
          <p14:tracePt t="177080" x="1666875" y="6191250"/>
          <p14:tracePt t="177097" x="1647825" y="6210300"/>
          <p14:tracePt t="177113" x="1609725" y="6229350"/>
          <p14:tracePt t="177130" x="1581150" y="6248400"/>
          <p14:tracePt t="177147" x="1552575" y="6257925"/>
          <p14:tracePt t="177163" x="1533525" y="6276975"/>
          <p14:tracePt t="177180" x="1495425" y="6296025"/>
          <p14:tracePt t="177197" x="1476375" y="6296025"/>
          <p14:tracePt t="177213" x="1457325" y="6305550"/>
          <p14:tracePt t="177260" x="1447800" y="6305550"/>
          <p14:tracePt t="18244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76200"/>
            <a:ext cx="3657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Insert Last: Circularly Linked List with tail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21661" y="6356350"/>
            <a:ext cx="2895600" cy="365125"/>
          </a:xfrm>
        </p:spPr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76200"/>
            <a:ext cx="5181600" cy="425832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err="1" smtClean="0"/>
              <a:t>newnode</a:t>
            </a:r>
            <a:r>
              <a:rPr lang="en-US" dirty="0" smtClean="0"/>
              <a:t> = Node(e)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/>
              <a:t> if</a:t>
            </a:r>
            <a:r>
              <a:rPr lang="en-US" dirty="0"/>
              <a:t> (tail </a:t>
            </a:r>
            <a:r>
              <a:rPr lang="en-US" dirty="0" smtClean="0"/>
              <a:t>== NULL</a:t>
            </a:r>
            <a:r>
              <a:rPr lang="en-US" dirty="0"/>
              <a:t>) </a:t>
            </a:r>
            <a:r>
              <a:rPr lang="en-US" b="1" i="1" dirty="0"/>
              <a:t>then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   </a:t>
            </a:r>
            <a:r>
              <a:rPr lang="en-US" dirty="0" smtClean="0"/>
              <a:t>tail =  </a:t>
            </a:r>
            <a:r>
              <a:rPr lang="en-US" dirty="0" err="1" smtClean="0"/>
              <a:t>newnode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tail.next</a:t>
            </a:r>
            <a:r>
              <a:rPr lang="en-US" dirty="0" smtClean="0"/>
              <a:t> = tail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i="1" dirty="0" smtClean="0"/>
              <a:t>else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</a:t>
            </a:r>
            <a:r>
              <a:rPr lang="en-US" dirty="0" err="1" smtClean="0"/>
              <a:t>newnode.next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tail.next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</a:t>
            </a:r>
            <a:r>
              <a:rPr lang="en-US" dirty="0" err="1" smtClean="0"/>
              <a:t>tail.next</a:t>
            </a:r>
            <a:r>
              <a:rPr lang="en-US" dirty="0" smtClean="0"/>
              <a:t> = </a:t>
            </a:r>
            <a:r>
              <a:rPr lang="en-US" dirty="0" err="1" smtClean="0"/>
              <a:t>newnode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tail =  </a:t>
            </a:r>
            <a:r>
              <a:rPr lang="en-US" dirty="0" err="1" smtClean="0"/>
              <a:t>newnode</a:t>
            </a:r>
            <a:endParaRPr lang="en-US" dirty="0"/>
          </a:p>
        </p:txBody>
      </p:sp>
      <p:sp>
        <p:nvSpPr>
          <p:cNvPr id="10" name="Line 26"/>
          <p:cNvSpPr>
            <a:spLocks noChangeShapeType="1"/>
          </p:cNvSpPr>
          <p:nvPr/>
        </p:nvSpPr>
        <p:spPr bwMode="auto">
          <a:xfrm flipH="1">
            <a:off x="596961" y="4439182"/>
            <a:ext cx="796099" cy="4890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85127" y="4201653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42872" y="3663886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412967" y="4882721"/>
            <a:ext cx="1197633" cy="522747"/>
            <a:chOff x="810124" y="2971800"/>
            <a:chExt cx="2514600" cy="770021"/>
          </a:xfrm>
          <a:solidFill>
            <a:schemeClr val="accent6">
              <a:lumMod val="75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 </a:t>
              </a:r>
              <a:endPara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7856596" y="4163988"/>
            <a:ext cx="97414" cy="71281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16420" y="3663885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6286029" y="4125551"/>
            <a:ext cx="34212" cy="75124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642571" y="4924629"/>
            <a:ext cx="1177005" cy="434408"/>
            <a:chOff x="810124" y="2971800"/>
            <a:chExt cx="2514600" cy="770021"/>
          </a:xfrm>
        </p:grpSpPr>
        <p:sp>
          <p:nvSpPr>
            <p:cNvPr id="23" name="Rectangle 22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98222" y="4944142"/>
            <a:ext cx="1177005" cy="434408"/>
            <a:chOff x="810124" y="2971800"/>
            <a:chExt cx="2514600" cy="770021"/>
          </a:xfrm>
        </p:grpSpPr>
        <p:sp>
          <p:nvSpPr>
            <p:cNvPr id="26" name="Rectangle 25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85677" y="4929154"/>
            <a:ext cx="1177005" cy="434408"/>
            <a:chOff x="810124" y="2971800"/>
            <a:chExt cx="2514600" cy="770021"/>
          </a:xfrm>
        </p:grpSpPr>
        <p:sp>
          <p:nvSpPr>
            <p:cNvPr id="32" name="Rectangle 31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4800" y="4944142"/>
            <a:ext cx="1177005" cy="434408"/>
            <a:chOff x="810124" y="2971800"/>
            <a:chExt cx="2514600" cy="770021"/>
          </a:xfrm>
        </p:grpSpPr>
        <p:sp>
          <p:nvSpPr>
            <p:cNvPr id="35" name="Rectangle 34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 </a:t>
              </a:r>
              <a:endPara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1232137" y="5161346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1214168" y="5228093"/>
            <a:ext cx="5381606" cy="771286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621254 w 7621254"/>
              <a:gd name="connsiteY0" fmla="*/ 1874494 h 3388315"/>
              <a:gd name="connsiteX1" fmla="*/ 4951754 w 7621254"/>
              <a:gd name="connsiteY1" fmla="*/ 3220917 h 3388315"/>
              <a:gd name="connsiteX2" fmla="*/ 608343 w 7621254"/>
              <a:gd name="connsiteY2" fmla="*/ 3083070 h 3388315"/>
              <a:gd name="connsiteX3" fmla="*/ 952410 w 7621254"/>
              <a:gd name="connsiteY3" fmla="*/ 980796 h 3388315"/>
              <a:gd name="connsiteX4" fmla="*/ 39708 w 7621254"/>
              <a:gd name="connsiteY4" fmla="*/ 34179 h 3388315"/>
              <a:gd name="connsiteX0" fmla="*/ 9908246 w 9908246"/>
              <a:gd name="connsiteY0" fmla="*/ 1852336 h 3268387"/>
              <a:gd name="connsiteX1" fmla="*/ 7238746 w 9908246"/>
              <a:gd name="connsiteY1" fmla="*/ 3198759 h 3268387"/>
              <a:gd name="connsiteX2" fmla="*/ 2895335 w 9908246"/>
              <a:gd name="connsiteY2" fmla="*/ 3060912 h 3268387"/>
              <a:gd name="connsiteX3" fmla="*/ 20521 w 9908246"/>
              <a:gd name="connsiteY3" fmla="*/ 2934624 h 3268387"/>
              <a:gd name="connsiteX4" fmla="*/ 2326700 w 9908246"/>
              <a:gd name="connsiteY4" fmla="*/ 12021 h 3268387"/>
              <a:gd name="connsiteX0" fmla="*/ 10741345 w 10741345"/>
              <a:gd name="connsiteY0" fmla="*/ 0 h 1416052"/>
              <a:gd name="connsiteX1" fmla="*/ 8071845 w 10741345"/>
              <a:gd name="connsiteY1" fmla="*/ 1346423 h 1416052"/>
              <a:gd name="connsiteX2" fmla="*/ 3728434 w 10741345"/>
              <a:gd name="connsiteY2" fmla="*/ 1208576 h 1416052"/>
              <a:gd name="connsiteX3" fmla="*/ 853620 w 10741345"/>
              <a:gd name="connsiteY3" fmla="*/ 1082288 h 1416052"/>
              <a:gd name="connsiteX4" fmla="*/ 43923 w 10741345"/>
              <a:gd name="connsiteY4" fmla="*/ 214709 h 1416052"/>
              <a:gd name="connsiteX0" fmla="*/ 10737131 w 10737131"/>
              <a:gd name="connsiteY0" fmla="*/ 0 h 1414838"/>
              <a:gd name="connsiteX1" fmla="*/ 8067631 w 10737131"/>
              <a:gd name="connsiteY1" fmla="*/ 1346423 h 1414838"/>
              <a:gd name="connsiteX2" fmla="*/ 3724220 w 10737131"/>
              <a:gd name="connsiteY2" fmla="*/ 1208576 h 1414838"/>
              <a:gd name="connsiteX3" fmla="*/ 952410 w 10737131"/>
              <a:gd name="connsiteY3" fmla="*/ 1134980 h 1414838"/>
              <a:gd name="connsiteX4" fmla="*/ 39709 w 10737131"/>
              <a:gd name="connsiteY4" fmla="*/ 214709 h 1414838"/>
              <a:gd name="connsiteX0" fmla="*/ 10737131 w 10737131"/>
              <a:gd name="connsiteY0" fmla="*/ 0 h 1266708"/>
              <a:gd name="connsiteX1" fmla="*/ 8093383 w 10737131"/>
              <a:gd name="connsiteY1" fmla="*/ 1161998 h 1266708"/>
              <a:gd name="connsiteX2" fmla="*/ 3724220 w 10737131"/>
              <a:gd name="connsiteY2" fmla="*/ 1208576 h 1266708"/>
              <a:gd name="connsiteX3" fmla="*/ 952410 w 10737131"/>
              <a:gd name="connsiteY3" fmla="*/ 1134980 h 1266708"/>
              <a:gd name="connsiteX4" fmla="*/ 39709 w 10737131"/>
              <a:gd name="connsiteY4" fmla="*/ 214709 h 12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7131" h="1266708">
                <a:moveTo>
                  <a:pt x="10737131" y="0"/>
                </a:moveTo>
                <a:cubicBezTo>
                  <a:pt x="9750541" y="681789"/>
                  <a:pt x="9262202" y="960569"/>
                  <a:pt x="8093383" y="1161998"/>
                </a:cubicBezTo>
                <a:cubicBezTo>
                  <a:pt x="6924565" y="1363427"/>
                  <a:pt x="4914382" y="1213079"/>
                  <a:pt x="3724220" y="1208576"/>
                </a:cubicBezTo>
                <a:cubicBezTo>
                  <a:pt x="2534058" y="1204073"/>
                  <a:pt x="1876347" y="1159512"/>
                  <a:pt x="952410" y="1134980"/>
                </a:cubicBezTo>
                <a:cubicBezTo>
                  <a:pt x="690256" y="877123"/>
                  <a:pt x="-196912" y="-5870"/>
                  <a:pt x="39709" y="21470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25559" y="5159083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813014" y="5161346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643635" y="5315324"/>
            <a:ext cx="7732383" cy="933076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621254 w 7621254"/>
              <a:gd name="connsiteY0" fmla="*/ 1874494 h 3388315"/>
              <a:gd name="connsiteX1" fmla="*/ 4951754 w 7621254"/>
              <a:gd name="connsiteY1" fmla="*/ 3220917 h 3388315"/>
              <a:gd name="connsiteX2" fmla="*/ 608343 w 7621254"/>
              <a:gd name="connsiteY2" fmla="*/ 3083070 h 3388315"/>
              <a:gd name="connsiteX3" fmla="*/ 952410 w 7621254"/>
              <a:gd name="connsiteY3" fmla="*/ 980796 h 3388315"/>
              <a:gd name="connsiteX4" fmla="*/ 39708 w 7621254"/>
              <a:gd name="connsiteY4" fmla="*/ 34179 h 3388315"/>
              <a:gd name="connsiteX0" fmla="*/ 9908246 w 9908246"/>
              <a:gd name="connsiteY0" fmla="*/ 1852336 h 3268387"/>
              <a:gd name="connsiteX1" fmla="*/ 7238746 w 9908246"/>
              <a:gd name="connsiteY1" fmla="*/ 3198759 h 3268387"/>
              <a:gd name="connsiteX2" fmla="*/ 2895335 w 9908246"/>
              <a:gd name="connsiteY2" fmla="*/ 3060912 h 3268387"/>
              <a:gd name="connsiteX3" fmla="*/ 20521 w 9908246"/>
              <a:gd name="connsiteY3" fmla="*/ 2934624 h 3268387"/>
              <a:gd name="connsiteX4" fmla="*/ 2326700 w 9908246"/>
              <a:gd name="connsiteY4" fmla="*/ 12021 h 3268387"/>
              <a:gd name="connsiteX0" fmla="*/ 10741345 w 10741345"/>
              <a:gd name="connsiteY0" fmla="*/ 0 h 1416052"/>
              <a:gd name="connsiteX1" fmla="*/ 8071845 w 10741345"/>
              <a:gd name="connsiteY1" fmla="*/ 1346423 h 1416052"/>
              <a:gd name="connsiteX2" fmla="*/ 3728434 w 10741345"/>
              <a:gd name="connsiteY2" fmla="*/ 1208576 h 1416052"/>
              <a:gd name="connsiteX3" fmla="*/ 853620 w 10741345"/>
              <a:gd name="connsiteY3" fmla="*/ 1082288 h 1416052"/>
              <a:gd name="connsiteX4" fmla="*/ 43923 w 10741345"/>
              <a:gd name="connsiteY4" fmla="*/ 214709 h 1416052"/>
              <a:gd name="connsiteX0" fmla="*/ 10737131 w 10737131"/>
              <a:gd name="connsiteY0" fmla="*/ 0 h 1414838"/>
              <a:gd name="connsiteX1" fmla="*/ 8067631 w 10737131"/>
              <a:gd name="connsiteY1" fmla="*/ 1346423 h 1414838"/>
              <a:gd name="connsiteX2" fmla="*/ 3724220 w 10737131"/>
              <a:gd name="connsiteY2" fmla="*/ 1208576 h 1414838"/>
              <a:gd name="connsiteX3" fmla="*/ 952410 w 10737131"/>
              <a:gd name="connsiteY3" fmla="*/ 1134980 h 1414838"/>
              <a:gd name="connsiteX4" fmla="*/ 39709 w 10737131"/>
              <a:gd name="connsiteY4" fmla="*/ 214709 h 1414838"/>
              <a:gd name="connsiteX0" fmla="*/ 10737131 w 10737131"/>
              <a:gd name="connsiteY0" fmla="*/ 0 h 1266708"/>
              <a:gd name="connsiteX1" fmla="*/ 8093383 w 10737131"/>
              <a:gd name="connsiteY1" fmla="*/ 1161998 h 1266708"/>
              <a:gd name="connsiteX2" fmla="*/ 3724220 w 10737131"/>
              <a:gd name="connsiteY2" fmla="*/ 1208576 h 1266708"/>
              <a:gd name="connsiteX3" fmla="*/ 952410 w 10737131"/>
              <a:gd name="connsiteY3" fmla="*/ 1134980 h 1266708"/>
              <a:gd name="connsiteX4" fmla="*/ 39709 w 10737131"/>
              <a:gd name="connsiteY4" fmla="*/ 214709 h 12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37131" h="1266708">
                <a:moveTo>
                  <a:pt x="10737131" y="0"/>
                </a:moveTo>
                <a:cubicBezTo>
                  <a:pt x="9750541" y="681789"/>
                  <a:pt x="9262202" y="960569"/>
                  <a:pt x="8093383" y="1161998"/>
                </a:cubicBezTo>
                <a:cubicBezTo>
                  <a:pt x="6924565" y="1363427"/>
                  <a:pt x="4914382" y="1213079"/>
                  <a:pt x="3724220" y="1208576"/>
                </a:cubicBezTo>
                <a:cubicBezTo>
                  <a:pt x="2534058" y="1204073"/>
                  <a:pt x="1876347" y="1159512"/>
                  <a:pt x="952410" y="1134980"/>
                </a:cubicBezTo>
                <a:cubicBezTo>
                  <a:pt x="690256" y="877123"/>
                  <a:pt x="-196912" y="-5870"/>
                  <a:pt x="39709" y="214709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595774" y="5159083"/>
            <a:ext cx="860118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017168" y="3048000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4" name="Line 26"/>
          <p:cNvSpPr>
            <a:spLocks noChangeShapeType="1"/>
          </p:cNvSpPr>
          <p:nvPr/>
        </p:nvSpPr>
        <p:spPr bwMode="auto">
          <a:xfrm>
            <a:off x="8356556" y="3644363"/>
            <a:ext cx="66453" cy="121291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" name="media16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3010" y="599937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2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90"/>
    </mc:Choice>
    <mc:Fallback xmlns="">
      <p:transition spd="slow" advTm="128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/>
      <p:bldP spid="18" grpId="0" animBg="1"/>
      <p:bldP spid="19" grpId="0"/>
      <p:bldP spid="21" grpId="0" animBg="1"/>
      <p:bldP spid="38" grpId="0" animBg="1"/>
      <p:bldP spid="41" grpId="0" animBg="1"/>
      <p:bldP spid="43" grpId="0"/>
      <p:bldP spid="4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620" x="1447800" y="6305550"/>
          <p14:tracePt t="3297" x="1438275" y="6305550"/>
          <p14:tracePt t="3302" x="1428750" y="6305550"/>
          <p14:tracePt t="3311" x="1428750" y="6286500"/>
          <p14:tracePt t="3317" x="1428750" y="6267450"/>
          <p14:tracePt t="3328" x="1466850" y="6134100"/>
          <p14:tracePt t="3345" x="1562100" y="5991225"/>
          <p14:tracePt t="3361" x="1847850" y="5724525"/>
          <p14:tracePt t="3378" x="2438400" y="5353050"/>
          <p14:tracePt t="3395" x="2914650" y="5162550"/>
          <p14:tracePt t="3411" x="3600450" y="4972050"/>
          <p14:tracePt t="3428" x="4438650" y="4924425"/>
          <p14:tracePt t="3445" x="4772025" y="4924425"/>
          <p14:tracePt t="3461" x="5143500" y="5019675"/>
          <p14:tracePt t="3478" x="5372100" y="5086350"/>
          <p14:tracePt t="3495" x="5429250" y="5105400"/>
          <p14:tracePt t="3512" x="5448300" y="5114925"/>
          <p14:tracePt t="3528" x="5457825" y="5114925"/>
          <p14:tracePt t="3748" x="5467350" y="5114925"/>
          <p14:tracePt t="3760" x="5486400" y="5114925"/>
          <p14:tracePt t="3767" x="5514975" y="5114925"/>
          <p14:tracePt t="3774" x="5553075" y="5114925"/>
          <p14:tracePt t="3778" x="5715000" y="5143500"/>
          <p14:tracePt t="3794" x="5810250" y="5162550"/>
          <p14:tracePt t="3811" x="5838825" y="5172075"/>
          <p14:tracePt t="3811" x="5857875" y="5172075"/>
          <p14:tracePt t="3828" x="5886450" y="5191125"/>
          <p14:tracePt t="3845" x="5915025" y="5191125"/>
          <p14:tracePt t="3861" x="5972175" y="5210175"/>
          <p14:tracePt t="3878" x="6029325" y="5219700"/>
          <p14:tracePt t="3894" x="6172200" y="5219700"/>
          <p14:tracePt t="3911" x="6391275" y="5210175"/>
          <p14:tracePt t="3928" x="6534150" y="5191125"/>
          <p14:tracePt t="3945" x="6648450" y="5191125"/>
          <p14:tracePt t="3961" x="6677025" y="5191125"/>
          <p14:tracePt t="3979" x="6696075" y="5181600"/>
          <p14:tracePt t="3995" x="6715125" y="5181600"/>
          <p14:tracePt t="4037" x="6724650" y="5181600"/>
          <p14:tracePt t="4061" x="6734175" y="5181600"/>
          <p14:tracePt t="4086" x="6743700" y="5181600"/>
          <p14:tracePt t="4356" x="6753225" y="5181600"/>
          <p14:tracePt t="4360" x="6772275" y="5181600"/>
          <p14:tracePt t="4369" x="6800850" y="5181600"/>
          <p14:tracePt t="4373" x="6838950" y="5181600"/>
          <p14:tracePt t="4377" x="6991350" y="5181600"/>
          <p14:tracePt t="4394" x="7105650" y="5181600"/>
          <p14:tracePt t="4411" x="7172325" y="5181600"/>
          <p14:tracePt t="4428" x="7267575" y="5181600"/>
          <p14:tracePt t="4444" x="7315200" y="5172075"/>
          <p14:tracePt t="4461" x="7381875" y="5162550"/>
          <p14:tracePt t="4477" x="7439025" y="5133975"/>
          <p14:tracePt t="4494" x="7477125" y="5114925"/>
          <p14:tracePt t="4511" x="7505700" y="5086350"/>
          <p14:tracePt t="4528" x="7534275" y="5067300"/>
          <p14:tracePt t="4544" x="7543800" y="5057775"/>
          <p14:tracePt t="4561" x="7543800" y="5029200"/>
          <p14:tracePt t="4578" x="7543800" y="5010150"/>
          <p14:tracePt t="4594" x="7543800" y="4991100"/>
          <p14:tracePt t="4611" x="7543800" y="4953000"/>
          <p14:tracePt t="4628" x="7534275" y="4914900"/>
          <p14:tracePt t="4644" x="7496175" y="4886325"/>
          <p14:tracePt t="4661" x="7458075" y="4848225"/>
          <p14:tracePt t="4678" x="7439025" y="4829175"/>
          <p14:tracePt t="4694" x="7391400" y="4800600"/>
          <p14:tracePt t="4711" x="7353300" y="4772025"/>
          <p14:tracePt t="4728" x="7324725" y="4762500"/>
          <p14:tracePt t="4744" x="7277100" y="4762500"/>
          <p14:tracePt t="4761" x="7229475" y="4752975"/>
          <p14:tracePt t="4778" x="7200900" y="4752975"/>
          <p14:tracePt t="4778" x="7191375" y="4752975"/>
          <p14:tracePt t="4795" x="7162800" y="4752975"/>
          <p14:tracePt t="4811" x="7124700" y="4772025"/>
          <p14:tracePt t="4828" x="7086600" y="4800600"/>
          <p14:tracePt t="4844" x="7067550" y="4810125"/>
          <p14:tracePt t="4861" x="7038975" y="4829175"/>
          <p14:tracePt t="4878" x="6991350" y="4867275"/>
          <p14:tracePt t="4895" x="6972300" y="4905375"/>
          <p14:tracePt t="4911" x="6962775" y="4943475"/>
          <p14:tracePt t="4927" x="6934200" y="4991100"/>
          <p14:tracePt t="4945" x="6924675" y="5010150"/>
          <p14:tracePt t="4961" x="6915150" y="5029200"/>
          <p14:tracePt t="4978" x="6915150" y="5057775"/>
          <p14:tracePt t="4978" x="6915150" y="5067300"/>
          <p14:tracePt t="4995" x="6915150" y="5105400"/>
          <p14:tracePt t="5011" x="6934200" y="5181600"/>
          <p14:tracePt t="5028" x="6953250" y="5219700"/>
          <p14:tracePt t="5028" x="6962775" y="5248275"/>
          <p14:tracePt t="5044" x="7000875" y="5314950"/>
          <p14:tracePt t="5061" x="7038975" y="5381625"/>
          <p14:tracePt t="5077" x="7124700" y="5505450"/>
          <p14:tracePt t="5094" x="7143750" y="5534025"/>
          <p14:tracePt t="5111" x="7162800" y="5553075"/>
          <p14:tracePt t="5128" x="7210425" y="5591175"/>
          <p14:tracePt t="5144" x="7239000" y="5600700"/>
          <p14:tracePt t="5161" x="7296150" y="5610225"/>
          <p14:tracePt t="5178" x="7381875" y="5619750"/>
          <p14:tracePt t="5194" x="7458075" y="5600700"/>
          <p14:tracePt t="5211" x="7610475" y="5553075"/>
          <p14:tracePt t="5227" x="7800975" y="5486400"/>
          <p14:tracePt t="5244" x="7934325" y="5400675"/>
          <p14:tracePt t="5261" x="8001000" y="5372100"/>
          <p14:tracePt t="5261" x="8020050" y="5353050"/>
          <p14:tracePt t="5278" x="8067675" y="5334000"/>
          <p14:tracePt t="5294" x="8115300" y="5295900"/>
          <p14:tracePt t="5311" x="8162925" y="5219700"/>
          <p14:tracePt t="5328" x="8181975" y="5181600"/>
          <p14:tracePt t="5345" x="8191500" y="5124450"/>
          <p14:tracePt t="5361" x="8172450" y="5000625"/>
          <p14:tracePt t="5378" x="8115300" y="4895850"/>
          <p14:tracePt t="5394" x="8001000" y="4695825"/>
          <p14:tracePt t="5410" x="7886700" y="4572000"/>
          <p14:tracePt t="5427" x="7829550" y="4514850"/>
          <p14:tracePt t="5444" x="7677150" y="4410075"/>
          <p14:tracePt t="5460" x="7581900" y="4343400"/>
          <p14:tracePt t="5478" x="7524750" y="4324350"/>
          <p14:tracePt t="5494" x="7448550" y="4314825"/>
          <p14:tracePt t="5511" x="7372350" y="4324350"/>
          <p14:tracePt t="5528" x="7334250" y="4333875"/>
          <p14:tracePt t="5544" x="7286625" y="4352925"/>
          <p14:tracePt t="5560" x="7210425" y="4410075"/>
          <p14:tracePt t="5577" x="7172325" y="4438650"/>
          <p14:tracePt t="5594" x="7143750" y="4467225"/>
          <p14:tracePt t="5610" x="7096125" y="4533900"/>
          <p14:tracePt t="5627" x="7067550" y="4629150"/>
          <p14:tracePt t="5644" x="7048500" y="4676775"/>
          <p14:tracePt t="5661" x="7048500" y="4781550"/>
          <p14:tracePt t="5677" x="7058025" y="4876800"/>
          <p14:tracePt t="5694" x="7086600" y="4953000"/>
          <p14:tracePt t="5711" x="7124700" y="5010150"/>
          <p14:tracePt t="5727" x="7172325" y="5048250"/>
          <p14:tracePt t="5744" x="7248525" y="5095875"/>
          <p14:tracePt t="5761" x="7334250" y="5133975"/>
          <p14:tracePt t="5777" x="7400925" y="5153025"/>
          <p14:tracePt t="5794" x="7515225" y="5172075"/>
          <p14:tracePt t="5811" x="7610475" y="5191125"/>
          <p14:tracePt t="5827" x="7658100" y="5191125"/>
          <p14:tracePt t="5844" x="7734300" y="5191125"/>
          <p14:tracePt t="5860" x="7820025" y="5172075"/>
          <p14:tracePt t="5878" x="7877175" y="5143500"/>
          <p14:tracePt t="5893" x="7981950" y="5114925"/>
          <p14:tracePt t="5910" x="8096250" y="5067300"/>
          <p14:tracePt t="5927" x="8153400" y="5038725"/>
          <p14:tracePt t="5944" x="8181975" y="5000625"/>
          <p14:tracePt t="5960" x="8191500" y="4962525"/>
          <p14:tracePt t="5978" x="8191500" y="4905375"/>
          <p14:tracePt t="5994" x="8153400" y="4810125"/>
          <p14:tracePt t="6010" x="8115300" y="4743450"/>
          <p14:tracePt t="6027" x="8010525" y="4619625"/>
          <p14:tracePt t="6044" x="7791450" y="4438650"/>
          <p14:tracePt t="6060" x="7658100" y="4362450"/>
          <p14:tracePt t="6077" x="7524750" y="4314825"/>
          <p14:tracePt t="6094" x="7305675" y="4276725"/>
          <p14:tracePt t="6110" x="7248525" y="4276725"/>
          <p14:tracePt t="6127" x="7181850" y="4286250"/>
          <p14:tracePt t="6143" x="7067550" y="4333875"/>
          <p14:tracePt t="6160" x="7019925" y="4371975"/>
          <p14:tracePt t="6177" x="6943725" y="4467225"/>
          <p14:tracePt t="6194" x="6848475" y="4581525"/>
          <p14:tracePt t="6210" x="6781800" y="4686300"/>
          <p14:tracePt t="6227" x="6734175" y="4829175"/>
          <p14:tracePt t="6244" x="6705600" y="4914900"/>
          <p14:tracePt t="6260" x="6696075" y="5000625"/>
          <p14:tracePt t="6277" x="6686550" y="5105400"/>
          <p14:tracePt t="6294" x="6686550" y="5153025"/>
          <p14:tracePt t="6310" x="6686550" y="5191125"/>
          <p14:tracePt t="6327" x="6705600" y="5229225"/>
          <p14:tracePt t="6344" x="6724650" y="5238750"/>
          <p14:tracePt t="6360" x="6772275" y="5257800"/>
          <p14:tracePt t="6377" x="6848475" y="5276850"/>
          <p14:tracePt t="6393" x="6896100" y="5286375"/>
          <p14:tracePt t="6410" x="6962775" y="5295900"/>
          <p14:tracePt t="6427" x="7019925" y="5305425"/>
          <p14:tracePt t="6444" x="7067550" y="5305425"/>
          <p14:tracePt t="6460" x="7143750" y="5295900"/>
          <p14:tracePt t="6477" x="7353300" y="5267325"/>
          <p14:tracePt t="6477" x="7410450" y="5248275"/>
          <p14:tracePt t="6494" x="7486650" y="5219700"/>
          <p14:tracePt t="6511" x="7543800" y="5200650"/>
          <p14:tracePt t="6527" x="7620000" y="5133975"/>
          <p14:tracePt t="6544" x="7639050" y="5105400"/>
          <p14:tracePt t="6560" x="7658100" y="5067300"/>
          <p14:tracePt t="6577" x="7667625" y="4962525"/>
          <p14:tracePt t="6593" x="7648575" y="4895850"/>
          <p14:tracePt t="6610" x="7600950" y="4810125"/>
          <p14:tracePt t="6627" x="7486650" y="4648200"/>
          <p14:tracePt t="6643" x="7419975" y="4562475"/>
          <p14:tracePt t="6660" x="7229475" y="4486275"/>
          <p14:tracePt t="6677" x="7105650" y="4467225"/>
          <p14:tracePt t="6693" x="7029450" y="4448175"/>
          <p14:tracePt t="6710" x="6943725" y="4448175"/>
          <p14:tracePt t="6727" x="6896100" y="4448175"/>
          <p14:tracePt t="6743" x="6877050" y="4448175"/>
          <p14:tracePt t="6760" x="6848475" y="4467225"/>
          <p14:tracePt t="6777" x="6819900" y="4505325"/>
          <p14:tracePt t="6793" x="6800850" y="4543425"/>
          <p14:tracePt t="6810" x="6791325" y="4638675"/>
          <p14:tracePt t="6827" x="6791325" y="4686300"/>
          <p14:tracePt t="6843" x="6791325" y="4743450"/>
          <p14:tracePt t="6860" x="6810375" y="4800600"/>
          <p14:tracePt t="6877" x="6838950" y="4829175"/>
          <p14:tracePt t="6893" x="6877050" y="4876800"/>
          <p14:tracePt t="6910" x="6905625" y="4895850"/>
          <p14:tracePt t="6927" x="6943725" y="4914900"/>
          <p14:tracePt t="6943" x="6991350" y="4933950"/>
          <p14:tracePt t="6960" x="7019925" y="4933950"/>
          <p14:tracePt t="6977" x="7048500" y="4933950"/>
          <p14:tracePt t="6977" x="7067550" y="4933950"/>
          <p14:tracePt t="6994" x="7096125" y="4924425"/>
          <p14:tracePt t="7010" x="7162800" y="4876800"/>
          <p14:tracePt t="7027" x="7210425" y="4848225"/>
          <p14:tracePt t="7044" x="7239000" y="4829175"/>
          <p14:tracePt t="7060" x="7258050" y="4800600"/>
          <p14:tracePt t="7077" x="7267575" y="4743450"/>
          <p14:tracePt t="7093" x="7267575" y="4705350"/>
          <p14:tracePt t="7110" x="7248525" y="4657725"/>
          <p14:tracePt t="7126" x="7200900" y="4591050"/>
          <p14:tracePt t="7143" x="7162800" y="4562475"/>
          <p14:tracePt t="7160" x="7134225" y="4543425"/>
          <p14:tracePt t="7177" x="7105650" y="4543425"/>
          <p14:tracePt t="7193" x="7077075" y="4543425"/>
          <p14:tracePt t="7193" x="7067550" y="4543425"/>
          <p14:tracePt t="7210" x="7029450" y="4552950"/>
          <p14:tracePt t="7226" x="6981825" y="4581525"/>
          <p14:tracePt t="7243" x="6943725" y="4610100"/>
          <p14:tracePt t="7260" x="6934200" y="4619625"/>
          <p14:tracePt t="7276" x="6934200" y="4657725"/>
          <p14:tracePt t="7294" x="6943725" y="4705350"/>
          <p14:tracePt t="7311" x="6972300" y="4743450"/>
          <p14:tracePt t="7328" x="7019925" y="4791075"/>
          <p14:tracePt t="7344" x="7058025" y="4829175"/>
          <p14:tracePt t="7361" x="7096125" y="4848225"/>
          <p14:tracePt t="7378" x="7153275" y="4867275"/>
          <p14:tracePt t="7394" x="7200900" y="4867275"/>
          <p14:tracePt t="7411" x="7219950" y="4867275"/>
          <p14:tracePt t="7427" x="7248525" y="4867275"/>
          <p14:tracePt t="7444" x="7258050" y="4867275"/>
          <p14:tracePt t="7461" x="7267575" y="4857750"/>
          <p14:tracePt t="7503" x="7267575" y="4848225"/>
          <p14:tracePt t="7633" x="7258050" y="4848225"/>
          <p14:tracePt t="10929" x="7258050" y="4857750"/>
          <p14:tracePt t="10935" x="7267575" y="4867275"/>
          <p14:tracePt t="10936" x="7277100" y="4867275"/>
          <p14:tracePt t="10941" x="7315200" y="4876800"/>
          <p14:tracePt t="10958" x="7372350" y="4876800"/>
          <p14:tracePt t="10975" x="7410450" y="4857750"/>
          <p14:tracePt t="10991" x="7381875" y="4667250"/>
          <p14:tracePt t="11008" x="7229475" y="4438650"/>
          <p14:tracePt t="11025" x="6791325" y="4057650"/>
          <p14:tracePt t="11041" x="6324600" y="3695700"/>
          <p14:tracePt t="11059" x="5591175" y="3209925"/>
          <p14:tracePt t="11075" x="5048250" y="2847975"/>
          <p14:tracePt t="11091" x="4781550" y="2676525"/>
          <p14:tracePt t="11108" x="4552950" y="2524125"/>
          <p14:tracePt t="11125" x="4505325" y="2486025"/>
          <p14:tracePt t="11141" x="4495800" y="2476500"/>
          <p14:tracePt t="11178" x="4495800" y="2466975"/>
          <p14:tracePt t="11371" x="4486275" y="2457450"/>
          <p14:tracePt t="11372" x="4438650" y="2447925"/>
          <p14:tracePt t="11380" x="4324350" y="2390775"/>
          <p14:tracePt t="11391" x="3705225" y="2152650"/>
          <p14:tracePt t="11408" x="3409950" y="2019300"/>
          <p14:tracePt t="11425" x="3209925" y="1895475"/>
          <p14:tracePt t="11441" x="3000375" y="1685925"/>
          <p14:tracePt t="11458" x="2924175" y="1571625"/>
          <p14:tracePt t="11475" x="2914650" y="1533525"/>
          <p14:tracePt t="11491" x="2905125" y="1514475"/>
          <p14:tracePt t="11508" x="2905125" y="1495425"/>
          <p14:tracePt t="11650" x="2905125" y="1504950"/>
          <p14:tracePt t="11659" x="2905125" y="1524000"/>
          <p14:tracePt t="11663" x="2905125" y="1552575"/>
          <p14:tracePt t="11664" x="2905125" y="1590675"/>
          <p14:tracePt t="11674" x="2905125" y="1704975"/>
          <p14:tracePt t="11691" x="2905125" y="1752600"/>
          <p14:tracePt t="11708" x="2914650" y="1838325"/>
          <p14:tracePt t="11725" x="2914650" y="1885950"/>
          <p14:tracePt t="11741" x="2914650" y="1895475"/>
          <p14:tracePt t="11758" x="2914650" y="1905000"/>
          <p14:tracePt t="11804" x="2905125" y="1866900"/>
          <p14:tracePt t="11805" x="2886075" y="1809750"/>
          <p14:tracePt t="11825" x="2847975" y="1638300"/>
          <p14:tracePt t="11842" x="2819400" y="1285875"/>
          <p14:tracePt t="11843" x="2819400" y="1066800"/>
          <p14:tracePt t="11859" x="2847975" y="714375"/>
          <p14:tracePt t="11876" x="2895600" y="514350"/>
          <p14:tracePt t="11892" x="2924175" y="428625"/>
          <p14:tracePt t="11909" x="2933700" y="381000"/>
          <p14:tracePt t="11951" x="2933700" y="371475"/>
          <p14:tracePt t="11976" x="2943225" y="381000"/>
          <p14:tracePt t="11981" x="2952750" y="400050"/>
          <p14:tracePt t="11989" x="2952750" y="428625"/>
          <p14:tracePt t="11992" x="2962275" y="571500"/>
          <p14:tracePt t="12009" x="2962275" y="742950"/>
          <p14:tracePt t="12025" x="2962275" y="981075"/>
          <p14:tracePt t="12042" x="2962275" y="1114425"/>
          <p14:tracePt t="12059" x="2962275" y="1190625"/>
          <p14:tracePt t="12076" x="2962275" y="1257300"/>
          <p14:tracePt t="12092" x="2962275" y="1295400"/>
          <p14:tracePt t="12109" x="2962275" y="1323975"/>
          <p14:tracePt t="12125" x="2962275" y="1362075"/>
          <p14:tracePt t="12142" x="2962275" y="1381125"/>
          <p14:tracePt t="12196" x="2962275" y="1390650"/>
          <p14:tracePt t="12236" x="2962275" y="1381125"/>
          <p14:tracePt t="12241" x="2962275" y="1362075"/>
          <p14:tracePt t="12247" x="2971800" y="1333500"/>
          <p14:tracePt t="12258" x="2971800" y="1304925"/>
          <p14:tracePt t="12260" x="2981325" y="1047750"/>
          <p14:tracePt t="12275" x="2981325" y="828675"/>
          <p14:tracePt t="12292" x="2990850" y="666750"/>
          <p14:tracePt t="12309" x="3000375" y="533400"/>
          <p14:tracePt t="12325" x="3000375" y="504825"/>
          <p14:tracePt t="12342" x="3009900" y="495300"/>
          <p14:tracePt t="12359" x="3009900" y="485775"/>
          <p14:tracePt t="12399" x="3009900" y="495300"/>
          <p14:tracePt t="12400" x="3009900" y="504825"/>
          <p14:tracePt t="12409" x="3019425" y="647700"/>
          <p14:tracePt t="12425" x="3028950" y="752475"/>
          <p14:tracePt t="12442" x="3028950" y="1000125"/>
          <p14:tracePt t="12459" x="3028950" y="1133475"/>
          <p14:tracePt t="12476" x="3028950" y="1219200"/>
          <p14:tracePt t="12492" x="3038475" y="1304925"/>
          <p14:tracePt t="12509" x="3038475" y="1343025"/>
          <p14:tracePt t="12525" x="3038475" y="1362075"/>
          <p14:tracePt t="12542" x="3038475" y="1381125"/>
          <p14:tracePt t="12599" x="3038475" y="1390650"/>
          <p14:tracePt t="12640" x="3048000" y="1381125"/>
          <p14:tracePt t="12648" x="3048000" y="1343025"/>
          <p14:tracePt t="12649" x="3057525" y="1276350"/>
          <p14:tracePt t="12658" x="3067050" y="1095375"/>
          <p14:tracePt t="12675" x="3067050" y="904875"/>
          <p14:tracePt t="12691" x="3067050" y="828675"/>
          <p14:tracePt t="12709" x="3067050" y="781050"/>
          <p14:tracePt t="12725" x="3067050" y="771525"/>
          <p14:tracePt t="12796" x="3067050" y="781050"/>
          <p14:tracePt t="12801" x="3076575" y="800100"/>
          <p14:tracePt t="12808" x="3076575" y="847725"/>
          <p14:tracePt t="12810" x="3086100" y="942975"/>
          <p14:tracePt t="12825" x="3095625" y="1028700"/>
          <p14:tracePt t="12842" x="3105150" y="1114425"/>
          <p14:tracePt t="12858" x="3105150" y="1152525"/>
          <p14:tracePt t="12876" x="3105150" y="1181100"/>
          <p14:tracePt t="12892" x="3105150" y="1190625"/>
          <p14:tracePt t="12991" x="3114675" y="1190625"/>
          <p14:tracePt t="13003" x="3114675" y="1162050"/>
          <p14:tracePt t="13007" x="3114675" y="1114425"/>
          <p14:tracePt t="13025" x="3105150" y="1047750"/>
          <p14:tracePt t="13026" x="3105150" y="923925"/>
          <p14:tracePt t="13045" x="3105150" y="885825"/>
          <p14:tracePt t="13058" x="3105150" y="819150"/>
          <p14:tracePt t="13076" x="3105150" y="790575"/>
          <p14:tracePt t="13156" x="3095625" y="790575"/>
          <p14:tracePt t="13164" x="3095625" y="809625"/>
          <p14:tracePt t="13165" x="3095625" y="914400"/>
          <p14:tracePt t="13175" x="3095625" y="1019175"/>
          <p14:tracePt t="13192" x="3095625" y="1152525"/>
          <p14:tracePt t="13209" x="3095625" y="1238250"/>
          <p14:tracePt t="13225" x="3095625" y="1276350"/>
          <p14:tracePt t="13241" x="3105150" y="1314450"/>
          <p14:tracePt t="13258" x="3105150" y="1333500"/>
          <p14:tracePt t="13275" x="3105150" y="1362075"/>
          <p14:tracePt t="13291" x="3105150" y="1371600"/>
          <p14:tracePt t="13332" x="3105150" y="1381125"/>
          <p14:tracePt t="13400" x="3105150" y="1371600"/>
          <p14:tracePt t="13408" x="3105150" y="1352550"/>
          <p14:tracePt t="13412" x="3105150" y="1323975"/>
          <p14:tracePt t="13417" x="3105150" y="1285875"/>
          <p14:tracePt t="13425" x="3105150" y="1047750"/>
          <p14:tracePt t="13442" x="3105150" y="971550"/>
          <p14:tracePt t="13458" x="3095625" y="876300"/>
          <p14:tracePt t="13475" x="3086100" y="809625"/>
          <p14:tracePt t="13492" x="3076575" y="781050"/>
          <p14:tracePt t="13508" x="3076575" y="771525"/>
          <p14:tracePt t="13541" x="3076575" y="762000"/>
          <p14:tracePt t="13590" x="3076575" y="771525"/>
          <p14:tracePt t="13597" x="3076575" y="809625"/>
          <p14:tracePt t="13599" x="3076575" y="828675"/>
          <p14:tracePt t="13608" x="3076575" y="876300"/>
          <p14:tracePt t="13625" x="3076575" y="923925"/>
          <p14:tracePt t="13642" x="3076575" y="952500"/>
          <p14:tracePt t="13658" x="3076575" y="990600"/>
          <p14:tracePt t="13675" x="3076575" y="1019175"/>
          <p14:tracePt t="13691" x="3076575" y="1028700"/>
          <p14:tracePt t="14328" x="3076575" y="1038225"/>
          <p14:tracePt t="14332" x="3076575" y="1047750"/>
          <p14:tracePt t="14336" x="3076575" y="1066800"/>
          <p14:tracePt t="14341" x="3048000" y="1219200"/>
          <p14:tracePt t="14357" x="3038475" y="1323975"/>
          <p14:tracePt t="14375" x="3028950" y="1495425"/>
          <p14:tracePt t="14391" x="3028950" y="1590675"/>
          <p14:tracePt t="14408" x="3028950" y="1619250"/>
          <p14:tracePt t="14424" x="3028950" y="1676400"/>
          <p14:tracePt t="14441" x="3019425" y="1695450"/>
          <p14:tracePt t="14458" x="3019425" y="1714500"/>
          <p14:tracePt t="14474" x="3019425" y="1733550"/>
          <p14:tracePt t="14474" x="3019425" y="1743075"/>
          <p14:tracePt t="14557" x="3019425" y="1752600"/>
          <p14:tracePt t="14999" x="3019425" y="1762125"/>
          <p14:tracePt t="15064" x="3019425" y="1771650"/>
          <p14:tracePt t="15069" x="3028950" y="1771650"/>
          <p14:tracePt t="15089" x="3028950" y="1781175"/>
          <p14:tracePt t="15131" x="3038475" y="1781175"/>
          <p14:tracePt t="15293" x="3038475" y="1790700"/>
          <p14:tracePt t="15297" x="3048000" y="1790700"/>
          <p14:tracePt t="15368" x="3057525" y="1790700"/>
          <p14:tracePt t="15381" x="3057525" y="1800225"/>
          <p14:tracePt t="15405" x="3057525" y="1809750"/>
          <p14:tracePt t="15430" x="3067050" y="1809750"/>
          <p14:tracePt t="15727" x="3067050" y="1819275"/>
          <p14:tracePt t="15827" x="3076575" y="1819275"/>
          <p14:tracePt t="15831" x="3086100" y="1819275"/>
          <p14:tracePt t="15834" x="3086100" y="1828800"/>
          <p14:tracePt t="15840" x="3095625" y="1828800"/>
          <p14:tracePt t="15857" x="3105150" y="1828800"/>
          <p14:tracePt t="15874" x="3114675" y="1828800"/>
          <p14:tracePt t="15890" x="3124200" y="1838325"/>
          <p14:tracePt t="15907" x="3133725" y="1838325"/>
          <p14:tracePt t="15924" x="3152775" y="1847850"/>
          <p14:tracePt t="15941" x="3162300" y="1857375"/>
          <p14:tracePt t="15957" x="3181350" y="1857375"/>
          <p14:tracePt t="15974" x="3190875" y="1857375"/>
          <p14:tracePt t="15990" x="3200400" y="1857375"/>
          <p14:tracePt t="16007" x="3209925" y="1857375"/>
          <p14:tracePt t="16024" x="3219450" y="1857375"/>
          <p14:tracePt t="16040" x="3228975" y="1857375"/>
          <p14:tracePt t="16083" x="3238500" y="1857375"/>
          <p14:tracePt t="16093" x="3248025" y="1857375"/>
          <p14:tracePt t="16100" x="3257550" y="1838325"/>
          <p14:tracePt t="16127" x="3267075" y="1838325"/>
          <p14:tracePt t="16129" x="3267075" y="1828800"/>
          <p14:tracePt t="16140" x="3276600" y="1809750"/>
          <p14:tracePt t="16157" x="3286125" y="1781175"/>
          <p14:tracePt t="16174" x="3305175" y="1743075"/>
          <p14:tracePt t="16190" x="3314700" y="1685925"/>
          <p14:tracePt t="16207" x="3324225" y="1657350"/>
          <p14:tracePt t="16224" x="3324225" y="1581150"/>
          <p14:tracePt t="16240" x="3314700" y="1514475"/>
          <p14:tracePt t="16257" x="3314700" y="1457325"/>
          <p14:tracePt t="16274" x="3286125" y="1400175"/>
          <p14:tracePt t="16290" x="3276600" y="1352550"/>
          <p14:tracePt t="16307" x="3257550" y="1314450"/>
          <p14:tracePt t="16324" x="3209925" y="1266825"/>
          <p14:tracePt t="16340" x="3181350" y="1238250"/>
          <p14:tracePt t="16357" x="3152775" y="1209675"/>
          <p14:tracePt t="16374" x="3114675" y="1181100"/>
          <p14:tracePt t="16390" x="3067050" y="1171575"/>
          <p14:tracePt t="16407" x="3028950" y="1152525"/>
          <p14:tracePt t="16424" x="3000375" y="1133475"/>
          <p14:tracePt t="16441" x="2962275" y="1114425"/>
          <p14:tracePt t="16457" x="2933700" y="1104900"/>
          <p14:tracePt t="16473" x="2895600" y="1085850"/>
          <p14:tracePt t="16490" x="2857500" y="1076325"/>
          <p14:tracePt t="16507" x="2838450" y="1066800"/>
          <p14:tracePt t="16524" x="2809875" y="1057275"/>
          <p14:tracePt t="16540" x="2790825" y="1057275"/>
          <p14:tracePt t="16557" x="2781300" y="1047750"/>
          <p14:tracePt t="16574" x="2762250" y="1038225"/>
          <p14:tracePt t="16590" x="2743200" y="1038225"/>
          <p14:tracePt t="16607" x="2705100" y="1028700"/>
          <p14:tracePt t="16624" x="2667000" y="1028700"/>
          <p14:tracePt t="16640" x="2647950" y="1028700"/>
          <p14:tracePt t="16657" x="2600325" y="1047750"/>
          <p14:tracePt t="16673" x="2571750" y="1066800"/>
          <p14:tracePt t="16673" x="2571750" y="1076325"/>
          <p14:tracePt t="16690" x="2552700" y="1095375"/>
          <p14:tracePt t="16707" x="2514600" y="1143000"/>
          <p14:tracePt t="16723" x="2486025" y="1171575"/>
          <p14:tracePt t="16740" x="2447925" y="1209675"/>
          <p14:tracePt t="16757" x="2390775" y="1304925"/>
          <p14:tracePt t="16773" x="2343150" y="1438275"/>
          <p14:tracePt t="16790" x="2324100" y="1571625"/>
          <p14:tracePt t="16807" x="2314575" y="1771650"/>
          <p14:tracePt t="16823" x="2314575" y="1819275"/>
          <p14:tracePt t="16840" x="2314575" y="1857375"/>
          <p14:tracePt t="16857" x="2314575" y="1885950"/>
          <p14:tracePt t="16873" x="2314575" y="1905000"/>
          <p14:tracePt t="16890" x="2343150" y="1962150"/>
          <p14:tracePt t="16907" x="2371725" y="2000250"/>
          <p14:tracePt t="16923" x="2400300" y="2047875"/>
          <p14:tracePt t="16940" x="2428875" y="2066925"/>
          <p14:tracePt t="16957" x="2438400" y="2076450"/>
          <p14:tracePt t="16957" x="2438400" y="2085975"/>
          <p14:tracePt t="16974" x="2447925" y="2095500"/>
          <p14:tracePt t="16990" x="2457450" y="2114550"/>
          <p14:tracePt t="17007" x="2476500" y="2114550"/>
          <p14:tracePt t="17023" x="2486025" y="2124075"/>
          <p14:tracePt t="17040" x="2505075" y="2133600"/>
          <p14:tracePt t="17057" x="2533650" y="2143125"/>
          <p14:tracePt t="17073" x="2562225" y="2152650"/>
          <p14:tracePt t="17090" x="2590800" y="2162175"/>
          <p14:tracePt t="17106" x="2609850" y="2162175"/>
          <p14:tracePt t="17123" x="2628900" y="2162175"/>
          <p14:tracePt t="17141" x="2667000" y="2162175"/>
          <p14:tracePt t="17156" x="2705100" y="2152650"/>
          <p14:tracePt t="17173" x="2752725" y="2152650"/>
          <p14:tracePt t="17190" x="2800350" y="2143125"/>
          <p14:tracePt t="17206" x="2857500" y="2124075"/>
          <p14:tracePt t="17223" x="2905125" y="2105025"/>
          <p14:tracePt t="17240" x="3000375" y="2076450"/>
          <p14:tracePt t="17256" x="3048000" y="2047875"/>
          <p14:tracePt t="17273" x="3076575" y="2028825"/>
          <p14:tracePt t="17290" x="3095625" y="1990725"/>
          <p14:tracePt t="17306" x="3105150" y="1952625"/>
          <p14:tracePt t="17323" x="3124200" y="1905000"/>
          <p14:tracePt t="17340" x="3133725" y="1809750"/>
          <p14:tracePt t="17356" x="3133725" y="1733550"/>
          <p14:tracePt t="17373" x="3133725" y="1638300"/>
          <p14:tracePt t="17390" x="3133725" y="1552575"/>
          <p14:tracePt t="17407" x="3143250" y="1504950"/>
          <p14:tracePt t="17423" x="3143250" y="1447800"/>
          <p14:tracePt t="17440" x="3133725" y="1390650"/>
          <p14:tracePt t="17457" x="3114675" y="1333500"/>
          <p14:tracePt t="17473" x="3076575" y="1276350"/>
          <p14:tracePt t="17490" x="3048000" y="1228725"/>
          <p14:tracePt t="17507" x="3000375" y="1190625"/>
          <p14:tracePt t="17523" x="2952750" y="1162050"/>
          <p14:tracePt t="17540" x="2914650" y="1123950"/>
          <p14:tracePt t="17557" x="2895600" y="1114425"/>
          <p14:tracePt t="17573" x="2857500" y="1095375"/>
          <p14:tracePt t="17590" x="2809875" y="1095375"/>
          <p14:tracePt t="17607" x="2762250" y="1095375"/>
          <p14:tracePt t="17623" x="2714625" y="1085850"/>
          <p14:tracePt t="17640" x="2676525" y="1085850"/>
          <p14:tracePt t="17656" x="2647950" y="1085850"/>
          <p14:tracePt t="17673" x="2571750" y="1104900"/>
          <p14:tracePt t="17690" x="2514600" y="1133475"/>
          <p14:tracePt t="17707" x="2486025" y="1143000"/>
          <p14:tracePt t="17723" x="2438400" y="1171575"/>
          <p14:tracePt t="17739" x="2381250" y="1228725"/>
          <p14:tracePt t="17757" x="2343150" y="1276350"/>
          <p14:tracePt t="17773" x="2333625" y="1295400"/>
          <p14:tracePt t="17790" x="2305050" y="1343025"/>
          <p14:tracePt t="17806" x="2276475" y="1409700"/>
          <p14:tracePt t="17823" x="2276475" y="1476375"/>
          <p14:tracePt t="17840" x="2266950" y="1543050"/>
          <p14:tracePt t="17856" x="2257425" y="1638300"/>
          <p14:tracePt t="17873" x="2257425" y="1704975"/>
          <p14:tracePt t="17889" x="2257425" y="1762125"/>
          <p14:tracePt t="17906" x="2276475" y="1809750"/>
          <p14:tracePt t="17923" x="2286000" y="1847850"/>
          <p14:tracePt t="17939" x="2324100" y="1924050"/>
          <p14:tracePt t="17956" x="2352675" y="1971675"/>
          <p14:tracePt t="17973" x="2371725" y="1990725"/>
          <p14:tracePt t="17990" x="2400300" y="2028825"/>
          <p14:tracePt t="18006" x="2438400" y="2057400"/>
          <p14:tracePt t="18023" x="2457450" y="2076450"/>
          <p14:tracePt t="18040" x="2495550" y="2105025"/>
          <p14:tracePt t="18056" x="2533650" y="2133600"/>
          <p14:tracePt t="18073" x="2543175" y="2143125"/>
          <p14:tracePt t="18089" x="2571750" y="2143125"/>
          <p14:tracePt t="18106" x="2619375" y="2143125"/>
          <p14:tracePt t="18123" x="2667000" y="2143125"/>
          <p14:tracePt t="18139" x="2724150" y="2143125"/>
          <p14:tracePt t="18157" x="2781300" y="2133600"/>
          <p14:tracePt t="18173" x="2857500" y="2105025"/>
          <p14:tracePt t="18190" x="2895600" y="2076450"/>
          <p14:tracePt t="18206" x="2952750" y="2028825"/>
          <p14:tracePt t="18223" x="3009900" y="1990725"/>
          <p14:tracePt t="18239" x="3048000" y="1952625"/>
          <p14:tracePt t="18256" x="3095625" y="1914525"/>
          <p14:tracePt t="18273" x="3133725" y="1857375"/>
          <p14:tracePt t="18289" x="3190875" y="1762125"/>
          <p14:tracePt t="18306" x="3228975" y="1666875"/>
          <p14:tracePt t="18323" x="3276600" y="1466850"/>
          <p14:tracePt t="18339" x="3295650" y="1304925"/>
          <p14:tracePt t="18356" x="3295650" y="1228725"/>
          <p14:tracePt t="18373" x="3295650" y="1095375"/>
          <p14:tracePt t="18389" x="3286125" y="962025"/>
          <p14:tracePt t="18407" x="3276600" y="904875"/>
          <p14:tracePt t="18423" x="3276600" y="857250"/>
          <p14:tracePt t="18439" x="3257550" y="819150"/>
          <p14:tracePt t="18456" x="3248025" y="800100"/>
          <p14:tracePt t="18473" x="3219450" y="752475"/>
          <p14:tracePt t="18489" x="3190875" y="733425"/>
          <p14:tracePt t="18506" x="3181350" y="723900"/>
          <p14:tracePt t="18523" x="3133725" y="704850"/>
          <p14:tracePt t="18539" x="3067050" y="695325"/>
          <p14:tracePt t="18556" x="3028950" y="695325"/>
          <p14:tracePt t="18573" x="2990850" y="695325"/>
          <p14:tracePt t="18590" x="2847975" y="733425"/>
          <p14:tracePt t="18606" x="2800350" y="762000"/>
          <p14:tracePt t="18623" x="2733675" y="781050"/>
          <p14:tracePt t="18639" x="2609850" y="866775"/>
          <p14:tracePt t="18656" x="2428875" y="1047750"/>
          <p14:tracePt t="18672" x="2324100" y="1181100"/>
          <p14:tracePt t="18689" x="2228850" y="1343025"/>
          <p14:tracePt t="18705" x="2152650" y="1562100"/>
          <p14:tracePt t="18722" x="2114550" y="1657350"/>
          <p14:tracePt t="18739" x="2038350" y="1847850"/>
          <p14:tracePt t="18755" x="1971675" y="1990725"/>
          <p14:tracePt t="18772" x="1962150" y="2028825"/>
          <p14:tracePt t="18789" x="1962150" y="2076450"/>
          <p14:tracePt t="18806" x="1962150" y="2152650"/>
          <p14:tracePt t="18822" x="1981200" y="2190750"/>
          <p14:tracePt t="18839" x="2009775" y="2228850"/>
          <p14:tracePt t="18856" x="2066925" y="2276475"/>
          <p14:tracePt t="18872" x="2095500" y="2295525"/>
          <p14:tracePt t="18889" x="2143125" y="2333625"/>
          <p14:tracePt t="18906" x="2228850" y="2352675"/>
          <p14:tracePt t="18922" x="2257425" y="2362200"/>
          <p14:tracePt t="18939" x="2314575" y="2371725"/>
          <p14:tracePt t="18956" x="2400300" y="2371725"/>
          <p14:tracePt t="18972" x="2476500" y="2371725"/>
          <p14:tracePt t="18989" x="2562225" y="2371725"/>
          <p14:tracePt t="19005" x="2695575" y="2324100"/>
          <p14:tracePt t="19021" x="2771775" y="2295525"/>
          <p14:tracePt t="19038" x="2838450" y="2238375"/>
          <p14:tracePt t="19055" x="2867025" y="2171700"/>
          <p14:tracePt t="19071" x="2876550" y="2095500"/>
          <p14:tracePt t="19089" x="2886075" y="1952625"/>
          <p14:tracePt t="19106" x="2876550" y="1800225"/>
          <p14:tracePt t="19123" x="2857500" y="1638300"/>
          <p14:tracePt t="19139" x="2838450" y="1504950"/>
          <p14:tracePt t="19156" x="2819400" y="1447800"/>
          <p14:tracePt t="19173" x="2809875" y="1428750"/>
          <p14:tracePt t="19189" x="2800350" y="1419225"/>
          <p14:tracePt t="19206" x="2790825" y="1409700"/>
          <p14:tracePt t="19248" x="2781300" y="1409700"/>
          <p14:tracePt t="19259" x="2771775" y="1409700"/>
          <p14:tracePt t="19293" x="2762250" y="1409700"/>
          <p14:tracePt t="19344" x="2752725" y="1409700"/>
          <p14:tracePt t="19381" x="2743200" y="1409700"/>
          <p14:tracePt t="19563" x="2743200" y="1419225"/>
          <p14:tracePt t="19570" x="2743200" y="1428750"/>
          <p14:tracePt t="19574" x="2752725" y="1457325"/>
          <p14:tracePt t="19589" x="2771775" y="1514475"/>
          <p14:tracePt t="19590" x="2800350" y="1581150"/>
          <p14:tracePt t="19605" x="2857500" y="1828800"/>
          <p14:tracePt t="19622" x="2876550" y="2105025"/>
          <p14:tracePt t="19639" x="2886075" y="2276475"/>
          <p14:tracePt t="19656" x="2886075" y="2409825"/>
          <p14:tracePt t="19672" x="2886075" y="2552700"/>
          <p14:tracePt t="19689" x="2876550" y="2647950"/>
          <p14:tracePt t="19705" x="2847975" y="2733675"/>
          <p14:tracePt t="19722" x="2838450" y="2743200"/>
          <p14:tracePt t="19739" x="2838450" y="2752725"/>
          <p14:tracePt t="19756" x="2828925" y="2762250"/>
          <p14:tracePt t="20035" x="2819400" y="2762250"/>
          <p14:tracePt t="20044" x="2809875" y="2762250"/>
          <p14:tracePt t="20045" x="2724150" y="2771775"/>
          <p14:tracePt t="20055" x="2505075" y="2762250"/>
          <p14:tracePt t="20072" x="2266950" y="2762250"/>
          <p14:tracePt t="20089" x="1885950" y="2762250"/>
          <p14:tracePt t="20105" x="1562100" y="2733675"/>
          <p14:tracePt t="20122" x="1400175" y="2686050"/>
          <p14:tracePt t="20139" x="1295400" y="2647950"/>
          <p14:tracePt t="20155" x="1257300" y="2638425"/>
          <p14:tracePt t="20172" x="1247775" y="2628900"/>
          <p14:tracePt t="20189" x="1238250" y="2619375"/>
          <p14:tracePt t="20236" x="1228725" y="2619375"/>
          <p14:tracePt t="20327" x="1228725" y="2609850"/>
          <p14:tracePt t="20416" x="1219200" y="2609850"/>
          <p14:tracePt t="20431" x="1209675" y="2609850"/>
          <p14:tracePt t="20432" x="1200150" y="2619375"/>
          <p14:tracePt t="20438" x="1181100" y="2628900"/>
          <p14:tracePt t="20455" x="1152525" y="2638425"/>
          <p14:tracePt t="20471" x="1143000" y="2647950"/>
          <p14:tracePt t="20488" x="1123950" y="2647950"/>
          <p14:tracePt t="20505" x="1123950" y="2657475"/>
          <p14:tracePt t="20522" x="1114425" y="2657475"/>
          <p14:tracePt t="20568" x="1104900" y="2657475"/>
          <p14:tracePt t="20794" x="1104900" y="2667000"/>
          <p14:tracePt t="20894" x="1104900" y="2676525"/>
          <p14:tracePt t="20914" x="1114425" y="2676525"/>
          <p14:tracePt t="20949" x="1114425" y="2686050"/>
          <p14:tracePt t="20965" x="1123950" y="2686050"/>
          <p14:tracePt t="20995" x="1123950" y="2695575"/>
          <p14:tracePt t="21021" x="1123950" y="2705100"/>
          <p14:tracePt t="21025" x="1133475" y="2705100"/>
          <p14:tracePt t="21064" x="1133475" y="2714625"/>
          <p14:tracePt t="21075" x="1133475" y="2724150"/>
          <p14:tracePt t="21084" x="1133475" y="2733675"/>
          <p14:tracePt t="21088" x="1133475" y="2743200"/>
          <p14:tracePt t="21089" x="1133475" y="2752725"/>
          <p14:tracePt t="21105" x="1133475" y="2771775"/>
          <p14:tracePt t="21122" x="1143000" y="2790825"/>
          <p14:tracePt t="21138" x="1143000" y="2800350"/>
          <p14:tracePt t="21155" x="1143000" y="2819400"/>
          <p14:tracePt t="21171" x="1152525" y="2838450"/>
          <p14:tracePt t="21189" x="1152525" y="2857500"/>
          <p14:tracePt t="21205" x="1152525" y="2895600"/>
          <p14:tracePt t="21221" x="1181100" y="2981325"/>
          <p14:tracePt t="21238" x="1190625" y="3009900"/>
          <p14:tracePt t="21255" x="1200150" y="3019425"/>
          <p14:tracePt t="21271" x="1219200" y="3038475"/>
          <p14:tracePt t="21288" x="1238250" y="3048000"/>
          <p14:tracePt t="21626" x="1238250" y="3067050"/>
          <p14:tracePt t="21637" x="1238250" y="3076575"/>
          <p14:tracePt t="21654" x="1238250" y="3124200"/>
          <p14:tracePt t="21656" x="1238250" y="3152775"/>
          <p14:tracePt t="21671" x="1266825" y="3209925"/>
          <p14:tracePt t="21688" x="1276350" y="3257550"/>
          <p14:tracePt t="21704" x="1295400" y="3286125"/>
          <p14:tracePt t="21722" x="1314450" y="3324225"/>
          <p14:tracePt t="21722" x="1314450" y="3343275"/>
          <p14:tracePt t="21738" x="1314450" y="3352800"/>
          <p14:tracePt t="21775" x="1323975" y="3352800"/>
          <p14:tracePt t="21777" x="1323975" y="3362325"/>
          <p14:tracePt t="22298" x="1333500" y="3362325"/>
          <p14:tracePt t="22305" x="1343025" y="3343275"/>
          <p14:tracePt t="22320" x="1343025" y="3324225"/>
          <p14:tracePt t="22321" x="1362075" y="3295650"/>
          <p14:tracePt t="22337" x="1371600" y="3238500"/>
          <p14:tracePt t="22354" x="1390650" y="3171825"/>
          <p14:tracePt t="22371" x="1400175" y="3076575"/>
          <p14:tracePt t="22388" x="1409700" y="3038475"/>
          <p14:tracePt t="22404" x="1428750" y="2990850"/>
          <p14:tracePt t="22421" x="1438275" y="2952750"/>
          <p14:tracePt t="22438" x="1447800" y="2933700"/>
          <p14:tracePt t="22454" x="1457325" y="2895600"/>
          <p14:tracePt t="22471" x="1457325" y="2886075"/>
          <p14:tracePt t="22566" x="1457325" y="2895600"/>
          <p14:tracePt t="22570" x="1457325" y="2914650"/>
          <p14:tracePt t="22587" x="1457325" y="2971800"/>
          <p14:tracePt t="22589" x="1466850" y="3057525"/>
          <p14:tracePt t="22605" x="1476375" y="3143250"/>
          <p14:tracePt t="22621" x="1485900" y="3238500"/>
          <p14:tracePt t="22637" x="1495425" y="3371850"/>
          <p14:tracePt t="22654" x="1514475" y="3467100"/>
          <p14:tracePt t="22671" x="1524000" y="3533775"/>
          <p14:tracePt t="22688" x="1543050" y="3619500"/>
          <p14:tracePt t="22704" x="1552575" y="3667125"/>
          <p14:tracePt t="22721" x="1552575" y="3676650"/>
          <p14:tracePt t="22738" x="1552575" y="3686175"/>
          <p14:tracePt t="22754" x="1562100" y="3686175"/>
          <p14:tracePt t="22824" x="1571625" y="3686175"/>
          <p14:tracePt t="22830" x="1571625" y="3676650"/>
          <p14:tracePt t="22839" x="1581150" y="3648075"/>
          <p14:tracePt t="22854" x="1619250" y="3505200"/>
          <p14:tracePt t="22856" x="1638300" y="3390900"/>
          <p14:tracePt t="22871" x="1638300" y="3314700"/>
          <p14:tracePt t="22887" x="1638300" y="3190875"/>
          <p14:tracePt t="22887" x="1638300" y="3114675"/>
          <p14:tracePt t="22905" x="1628775" y="2962275"/>
          <p14:tracePt t="22921" x="1628775" y="2886075"/>
          <p14:tracePt t="22937" x="1619250" y="2781300"/>
          <p14:tracePt t="22937" x="1619250" y="2762250"/>
          <p14:tracePt t="22954" x="1619250" y="2733675"/>
          <p14:tracePt t="22971" x="1619250" y="2724150"/>
          <p14:tracePt t="22987" x="1609725" y="2705100"/>
          <p14:tracePt t="23079" x="1609725" y="2714625"/>
          <p14:tracePt t="23085" x="1609725" y="2762250"/>
          <p14:tracePt t="23104" x="1609725" y="2847975"/>
          <p14:tracePt t="23105" x="1609725" y="2933700"/>
          <p14:tracePt t="23121" x="1609725" y="3143250"/>
          <p14:tracePt t="23137" x="1628775" y="3333750"/>
          <p14:tracePt t="23154" x="1638300" y="3429000"/>
          <p14:tracePt t="23171" x="1657350" y="3533775"/>
          <p14:tracePt t="23188" x="1685925" y="3609975"/>
          <p14:tracePt t="23204" x="1695450" y="3676650"/>
          <p14:tracePt t="23221" x="1714500" y="3724275"/>
          <p14:tracePt t="23238" x="1724025" y="3743325"/>
          <p14:tracePt t="23254" x="1724025" y="3752850"/>
          <p14:tracePt t="23270" x="1733550" y="3752850"/>
          <p14:tracePt t="23364" x="1743075" y="3733800"/>
          <p14:tracePt t="23376" x="1743075" y="3705225"/>
          <p14:tracePt t="23377" x="1743075" y="3619500"/>
          <p14:tracePt t="23387" x="1724025" y="3495675"/>
          <p14:tracePt t="23404" x="1647825" y="3219450"/>
          <p14:tracePt t="23420" x="1600200" y="2914650"/>
          <p14:tracePt t="23437" x="1581150" y="2752725"/>
          <p14:tracePt t="23454" x="1571625" y="2686050"/>
          <p14:tracePt t="23470" x="1562100" y="2609850"/>
          <p14:tracePt t="23487" x="1562100" y="2571750"/>
          <p14:tracePt t="23504" x="1562100" y="2552700"/>
          <p14:tracePt t="23538" x="1562100" y="2543175"/>
          <p14:tracePt t="23634" x="1562100" y="2552700"/>
          <p14:tracePt t="23638" x="1552575" y="2562225"/>
          <p14:tracePt t="23641" x="1543050" y="2609850"/>
          <p14:tracePt t="23654" x="1533525" y="2657475"/>
          <p14:tracePt t="23670" x="1533525" y="2733675"/>
          <p14:tracePt t="23687" x="1524000" y="2924175"/>
          <p14:tracePt t="23704" x="1524000" y="3048000"/>
          <p14:tracePt t="23704" x="1524000" y="3095625"/>
          <p14:tracePt t="23721" x="1524000" y="3190875"/>
          <p14:tracePt t="23737" x="1543050" y="3352800"/>
          <p14:tracePt t="23754" x="1543050" y="3486150"/>
          <p14:tracePt t="23754" x="1543050" y="3524250"/>
          <p14:tracePt t="23771" x="1543050" y="3581400"/>
          <p14:tracePt t="23787" x="1543050" y="3638550"/>
          <p14:tracePt t="23804" x="1543050" y="3686175"/>
          <p14:tracePt t="23821" x="1543050" y="3714750"/>
          <p14:tracePt t="23837" x="1533525" y="3733800"/>
          <p14:tracePt t="23853" x="1533525" y="3743325"/>
          <p14:tracePt t="23913" x="1524000" y="3743325"/>
          <p14:tracePt t="23958" x="1514475" y="3743325"/>
          <p14:tracePt t="23961" x="1504950" y="3743325"/>
          <p14:tracePt t="23970" x="1485900" y="3733800"/>
          <p14:tracePt t="23971" x="1428750" y="3657600"/>
          <p14:tracePt t="23987" x="1323975" y="3514725"/>
          <p14:tracePt t="24004" x="1209675" y="3276600"/>
          <p14:tracePt t="24020" x="1162050" y="3086100"/>
          <p14:tracePt t="24037" x="1143000" y="3000375"/>
          <p14:tracePt t="24054" x="1143000" y="2914650"/>
          <p14:tracePt t="24070" x="1143000" y="2876550"/>
          <p14:tracePt t="24087" x="1143000" y="2867025"/>
          <p14:tracePt t="24104" x="1133475" y="2857500"/>
          <p14:tracePt t="24143" x="1123950" y="2857500"/>
          <p14:tracePt t="24168" x="1104900" y="2876550"/>
          <p14:tracePt t="24175" x="1104900" y="2914650"/>
          <p14:tracePt t="24176" x="1095375" y="3009900"/>
          <p14:tracePt t="24187" x="1076325" y="3181350"/>
          <p14:tracePt t="24204" x="1076325" y="3400425"/>
          <p14:tracePt t="24220" x="1076325" y="3590925"/>
          <p14:tracePt t="24237" x="1085850" y="3686175"/>
          <p14:tracePt t="24254" x="1095375" y="3781425"/>
          <p14:tracePt t="24270" x="1095375" y="3819525"/>
          <p14:tracePt t="24287" x="1095375" y="3829050"/>
          <p14:tracePt t="24304" x="1095375" y="3838575"/>
          <p14:tracePt t="24415" x="1095375" y="3829050"/>
          <p14:tracePt t="24421" x="1104900" y="3800475"/>
          <p14:tracePt t="24422" x="1143000" y="3638550"/>
          <p14:tracePt t="24436" x="1181100" y="3295650"/>
          <p14:tracePt t="24453" x="1219200" y="2952750"/>
          <p14:tracePt t="24470" x="1228725" y="2733675"/>
          <p14:tracePt t="24487" x="1228725" y="2628900"/>
          <p14:tracePt t="24503" x="1228725" y="2505075"/>
          <p14:tracePt t="24520" x="1228725" y="2466975"/>
          <p14:tracePt t="24537" x="1228725" y="2438400"/>
          <p14:tracePt t="24615" x="1228725" y="2447925"/>
          <p14:tracePt t="24618" x="1228725" y="2495550"/>
          <p14:tracePt t="24620" x="1209675" y="2609850"/>
          <p14:tracePt t="24637" x="1190625" y="2924175"/>
          <p14:tracePt t="24653" x="1181100" y="3248025"/>
          <p14:tracePt t="24670" x="1190625" y="3438525"/>
          <p14:tracePt t="24687" x="1209675" y="3676650"/>
          <p14:tracePt t="24703" x="1219200" y="3781425"/>
          <p14:tracePt t="24720" x="1219200" y="3829050"/>
          <p14:tracePt t="24737" x="1228725" y="3848100"/>
          <p14:tracePt t="24754" x="1228725" y="3867150"/>
          <p14:tracePt t="24770" x="1228725" y="3876675"/>
          <p14:tracePt t="24839" x="1238250" y="3876675"/>
          <p14:tracePt t="24852" x="1257300" y="3876675"/>
          <p14:tracePt t="24853" x="1295400" y="3838575"/>
          <p14:tracePt t="24870" x="1323975" y="3771900"/>
          <p14:tracePt t="24887" x="1400175" y="3600450"/>
          <p14:tracePt t="24903" x="1447800" y="3276600"/>
          <p14:tracePt t="24920" x="1447800" y="3067050"/>
          <p14:tracePt t="24937" x="1409700" y="2762250"/>
          <p14:tracePt t="24953" x="1400175" y="2628900"/>
          <p14:tracePt t="24970" x="1390650" y="2581275"/>
          <p14:tracePt t="24986" x="1390650" y="2543175"/>
          <p14:tracePt t="25070" x="1371600" y="2571750"/>
          <p14:tracePt t="25075" x="1362075" y="2628900"/>
          <p14:tracePt t="25086" x="1323975" y="2790825"/>
          <p14:tracePt t="25088" x="1295400" y="3000375"/>
          <p14:tracePt t="25103" x="1295400" y="3295650"/>
          <p14:tracePt t="25120" x="1333500" y="3514725"/>
          <p14:tracePt t="25136" x="1362075" y="3733800"/>
          <p14:tracePt t="25136" x="1371600" y="3790950"/>
          <p14:tracePt t="25153" x="1381125" y="3838575"/>
          <p14:tracePt t="25170" x="1390650" y="3876675"/>
          <p14:tracePt t="25186" x="1400175" y="3924300"/>
          <p14:tracePt t="25229" x="1400175" y="3933825"/>
          <p14:tracePt t="25253" x="1409700" y="3933825"/>
          <p14:tracePt t="25272" x="1428750" y="3933825"/>
          <p14:tracePt t="25278" x="1438275" y="3914775"/>
          <p14:tracePt t="25284" x="1457325" y="3857625"/>
          <p14:tracePt t="25303" x="1485900" y="3714750"/>
          <p14:tracePt t="25304" x="1504950" y="3524250"/>
          <p14:tracePt t="25320" x="1447800" y="3181350"/>
          <p14:tracePt t="25337" x="1371600" y="2895600"/>
          <p14:tracePt t="25353" x="1323975" y="2752725"/>
          <p14:tracePt t="25370" x="1295400" y="2657475"/>
          <p14:tracePt t="25387" x="1276350" y="2647950"/>
          <p14:tracePt t="25455" x="1266825" y="2647950"/>
          <p14:tracePt t="25464" x="1257300" y="2657475"/>
          <p14:tracePt t="25473" x="1247775" y="2676525"/>
          <p14:tracePt t="25486" x="1228725" y="2762250"/>
          <p14:tracePt t="25488" x="1219200" y="2905125"/>
          <p14:tracePt t="25503" x="1219200" y="3190875"/>
          <p14:tracePt t="25520" x="1257300" y="3381375"/>
          <p14:tracePt t="25536" x="1314450" y="3505200"/>
          <p14:tracePt t="25553" x="1362075" y="3619500"/>
          <p14:tracePt t="25569" x="1400175" y="3657600"/>
          <p14:tracePt t="25586" x="1428750" y="3686175"/>
          <p14:tracePt t="25603" x="1495425" y="3705225"/>
          <p14:tracePt t="25620" x="1543050" y="3705225"/>
          <p14:tracePt t="25636" x="1581150" y="3705225"/>
          <p14:tracePt t="25653" x="1609725" y="3695700"/>
          <p14:tracePt t="25670" x="1657350" y="3648075"/>
          <p14:tracePt t="25686" x="1666875" y="3590925"/>
          <p14:tracePt t="25703" x="1676400" y="3495675"/>
          <p14:tracePt t="25720" x="1666875" y="3333750"/>
          <p14:tracePt t="25736" x="1600200" y="3038475"/>
          <p14:tracePt t="25753" x="1533525" y="2924175"/>
          <p14:tracePt t="25770" x="1400175" y="2762250"/>
          <p14:tracePt t="25786" x="1333500" y="2705100"/>
          <p14:tracePt t="25803" x="1295400" y="2686050"/>
          <p14:tracePt t="25819" x="1238250" y="2676525"/>
          <p14:tracePt t="25836" x="1190625" y="2676525"/>
          <p14:tracePt t="25853" x="1162050" y="2686050"/>
          <p14:tracePt t="25869" x="1133475" y="2733675"/>
          <p14:tracePt t="25886" x="1095375" y="2800350"/>
          <p14:tracePt t="25903" x="1066800" y="2924175"/>
          <p14:tracePt t="25903" x="1057275" y="3000375"/>
          <p14:tracePt t="25920" x="1057275" y="3133725"/>
          <p14:tracePt t="25936" x="1085850" y="3295650"/>
          <p14:tracePt t="25953" x="1133475" y="3400425"/>
          <p14:tracePt t="25953" x="1143000" y="3448050"/>
          <p14:tracePt t="25970" x="1171575" y="3486150"/>
          <p14:tracePt t="25986" x="1219200" y="3514725"/>
          <p14:tracePt t="26003" x="1276350" y="3533775"/>
          <p14:tracePt t="26020" x="1333500" y="3533775"/>
          <p14:tracePt t="26036" x="1409700" y="3524250"/>
          <p14:tracePt t="26053" x="1457325" y="3486150"/>
          <p14:tracePt t="26070" x="1514475" y="3343275"/>
          <p14:tracePt t="26086" x="1552575" y="3086100"/>
          <p14:tracePt t="26103" x="1504950" y="2809875"/>
          <p14:tracePt t="26119" x="1419225" y="2571750"/>
          <p14:tracePt t="26136" x="1343025" y="2447925"/>
          <p14:tracePt t="26152" x="1276350" y="2352675"/>
          <p14:tracePt t="26169" x="1228725" y="2333625"/>
          <p14:tracePt t="26186" x="1209675" y="2333625"/>
          <p14:tracePt t="26203" x="1162050" y="2333625"/>
          <p14:tracePt t="26219" x="1123950" y="2381250"/>
          <p14:tracePt t="26236" x="1095375" y="2447925"/>
          <p14:tracePt t="26253" x="1047750" y="2590800"/>
          <p14:tracePt t="26269" x="1047750" y="2724150"/>
          <p14:tracePt t="26286" x="1047750" y="2800350"/>
          <p14:tracePt t="26303" x="1057275" y="2867025"/>
          <p14:tracePt t="26319" x="1076325" y="2886075"/>
          <p14:tracePt t="26336" x="1095375" y="2895600"/>
          <p14:tracePt t="26353" x="1104900" y="2895600"/>
          <p14:tracePt t="26369" x="1123950" y="2895600"/>
          <p14:tracePt t="26386" x="1133475" y="2876550"/>
          <p14:tracePt t="26403" x="1162050" y="2857500"/>
          <p14:tracePt t="26419" x="1181100" y="2828925"/>
          <p14:tracePt t="26436" x="1190625" y="2790825"/>
          <p14:tracePt t="26453" x="1190625" y="2762250"/>
          <p14:tracePt t="26453" x="1190625" y="2743200"/>
          <p14:tracePt t="26470" x="1143000" y="2676525"/>
          <p14:tracePt t="26486" x="1104900" y="2638425"/>
          <p14:tracePt t="26502" x="1047750" y="2600325"/>
          <p14:tracePt t="26519" x="1019175" y="2581275"/>
          <p14:tracePt t="26536" x="1000125" y="2581275"/>
          <p14:tracePt t="26552" x="971550" y="2590800"/>
          <p14:tracePt t="26569" x="952500" y="2657475"/>
          <p14:tracePt t="26586" x="952500" y="2714625"/>
          <p14:tracePt t="26602" x="962025" y="2809875"/>
          <p14:tracePt t="26619" x="1038225" y="2924175"/>
          <p14:tracePt t="26636" x="1076325" y="2952750"/>
          <p14:tracePt t="26652" x="1123950" y="2981325"/>
          <p14:tracePt t="26652" x="1133475" y="2990850"/>
          <p14:tracePt t="26670" x="1152525" y="3000375"/>
          <p14:tracePt t="26686" x="1162050" y="3000375"/>
          <p14:tracePt t="26702" x="1171575" y="3009900"/>
          <p14:tracePt t="26719" x="1181100" y="3009900"/>
          <p14:tracePt t="30782" x="0" y="0"/>
        </p14:tracePtLst>
        <p14:tracePtLst>
          <p14:tracePt t="34201" x="8143875" y="4286250"/>
          <p14:tracePt t="34288" x="8134350" y="4286250"/>
          <p14:tracePt t="34370" x="8124825" y="4286250"/>
          <p14:tracePt t="34390" x="8115300" y="4286250"/>
          <p14:tracePt t="34395" x="8105775" y="4286250"/>
          <p14:tracePt t="34399" x="8096250" y="4286250"/>
          <p14:tracePt t="34408" x="8077200" y="4295775"/>
          <p14:tracePt t="34417" x="8039100" y="4333875"/>
          <p14:tracePt t="34434" x="7991475" y="4362450"/>
          <p14:tracePt t="34451" x="7934325" y="4400550"/>
          <p14:tracePt t="34468" x="7896225" y="4438650"/>
          <p14:tracePt t="34485" x="7848600" y="4476750"/>
          <p14:tracePt t="34501" x="7829550" y="4505325"/>
          <p14:tracePt t="34518" x="7820025" y="4572000"/>
          <p14:tracePt t="34535" x="7800975" y="4714875"/>
          <p14:tracePt t="34551" x="7800975" y="4819650"/>
          <p14:tracePt t="34568" x="7800975" y="4924425"/>
          <p14:tracePt t="34584" x="7810500" y="5010150"/>
          <p14:tracePt t="34601" x="7820025" y="5048250"/>
          <p14:tracePt t="34618" x="7829550" y="5057775"/>
          <p14:tracePt t="34912" x="7829550" y="5067300"/>
          <p14:tracePt t="34925" x="7829550" y="5076825"/>
          <p14:tracePt t="34927" x="7839075" y="5076825"/>
          <p14:tracePt t="34934" x="7877175" y="5124450"/>
          <p14:tracePt t="34951" x="7943850" y="5172075"/>
          <p14:tracePt t="34968" x="8115300" y="5248275"/>
          <p14:tracePt t="34984" x="8324850" y="5257800"/>
          <p14:tracePt t="35001" x="8458200" y="5257800"/>
          <p14:tracePt t="35017" x="8591550" y="5181600"/>
          <p14:tracePt t="35034" x="8658225" y="5086350"/>
          <p14:tracePt t="35051" x="8686800" y="4924425"/>
          <p14:tracePt t="35051" x="8686800" y="4829175"/>
          <p14:tracePt t="35068" x="8667750" y="4676775"/>
          <p14:tracePt t="35084" x="8582025" y="4362450"/>
          <p14:tracePt t="35101" x="8496300" y="4171950"/>
          <p14:tracePt t="35118" x="8410575" y="4038600"/>
          <p14:tracePt t="35134" x="8315325" y="3933825"/>
          <p14:tracePt t="35151" x="8229600" y="3876675"/>
          <p14:tracePt t="35168" x="8124825" y="3857625"/>
          <p14:tracePt t="35184" x="8010525" y="3848100"/>
          <p14:tracePt t="35201" x="7896225" y="3848100"/>
          <p14:tracePt t="35217" x="7820025" y="3848100"/>
          <p14:tracePt t="35234" x="7724775" y="3876675"/>
          <p14:tracePt t="35251" x="7667625" y="3876675"/>
          <p14:tracePt t="35268" x="7648575" y="3886200"/>
          <p14:tracePt t="35284" x="7629525" y="3914775"/>
          <p14:tracePt t="35301" x="7581900" y="3990975"/>
          <p14:tracePt t="35318" x="7562850" y="4105275"/>
          <p14:tracePt t="35334" x="7553325" y="4400550"/>
          <p14:tracePt t="35351" x="7572375" y="4657725"/>
          <p14:tracePt t="35367" x="7591425" y="4800600"/>
          <p14:tracePt t="35384" x="7620000" y="4943475"/>
          <p14:tracePt t="35401" x="7658100" y="5048250"/>
          <p14:tracePt t="35418" x="7686675" y="5105400"/>
          <p14:tracePt t="35434" x="7800975" y="5172075"/>
          <p14:tracePt t="35450" x="7943850" y="5210175"/>
          <p14:tracePt t="35467" x="8229600" y="5219700"/>
          <p14:tracePt t="35484" x="8429625" y="5162550"/>
          <p14:tracePt t="35501" x="8686800" y="5057775"/>
          <p14:tracePt t="35517" x="8886825" y="4857750"/>
          <p14:tracePt t="35534" x="8953500" y="4695825"/>
          <p14:tracePt t="35534" x="8963025" y="4610100"/>
          <p14:tracePt t="35551" x="8963025" y="4419600"/>
          <p14:tracePt t="35567" x="8848725" y="4095750"/>
          <p14:tracePt t="35584" x="8743950" y="3876675"/>
          <p14:tracePt t="35601" x="8524875" y="3590925"/>
          <p14:tracePt t="35617" x="8324850" y="3457575"/>
          <p14:tracePt t="35634" x="8201025" y="3419475"/>
          <p14:tracePt t="35651" x="8134350" y="3419475"/>
          <p14:tracePt t="35667" x="8048625" y="3457575"/>
          <p14:tracePt t="35684" x="8001000" y="3533775"/>
          <p14:tracePt t="35703" x="7991475" y="3552825"/>
          <p14:tracePt t="35717" x="7991475" y="3562350"/>
          <p14:tracePt t="35932" x="7981950" y="3562350"/>
          <p14:tracePt t="35940" x="7962900" y="3552825"/>
          <p14:tracePt t="35942" x="7839075" y="3419475"/>
          <p14:tracePt t="35950" x="7105650" y="2762250"/>
          <p14:tracePt t="35967" x="6219825" y="2238375"/>
          <p14:tracePt t="35967" x="5705475" y="1981200"/>
          <p14:tracePt t="35984" x="4876800" y="1590675"/>
          <p14:tracePt t="36000" x="3905250" y="1190625"/>
          <p14:tracePt t="36017" x="3371850" y="1000125"/>
          <p14:tracePt t="36034" x="3200400" y="942975"/>
          <p14:tracePt t="36050" x="3076575" y="885825"/>
          <p14:tracePt t="36067" x="3067050" y="885825"/>
          <p14:tracePt t="36067" x="3057525" y="885825"/>
          <p14:tracePt t="36118" x="3057525" y="904875"/>
          <p14:tracePt t="36275" x="3048000" y="904875"/>
          <p14:tracePt t="36279" x="3028950" y="904875"/>
          <p14:tracePt t="36287" x="3009900" y="895350"/>
          <p14:tracePt t="36291" x="2867025" y="838200"/>
          <p14:tracePt t="36301" x="2571750" y="714375"/>
          <p14:tracePt t="36317" x="2314575" y="609600"/>
          <p14:tracePt t="36334" x="1971675" y="504825"/>
          <p14:tracePt t="36351" x="1619250" y="419100"/>
          <p14:tracePt t="36367" x="1400175" y="381000"/>
          <p14:tracePt t="36384" x="1123950" y="371475"/>
          <p14:tracePt t="36400" x="990600" y="371475"/>
          <p14:tracePt t="36417" x="942975" y="381000"/>
          <p14:tracePt t="36434" x="895350" y="390525"/>
          <p14:tracePt t="36451" x="885825" y="390525"/>
          <p14:tracePt t="36467" x="866775" y="400050"/>
          <p14:tracePt t="36483" x="866775" y="409575"/>
          <p14:tracePt t="36500" x="857250" y="409575"/>
          <p14:tracePt t="36517" x="857250" y="419100"/>
          <p14:tracePt t="36534" x="847725" y="428625"/>
          <p14:tracePt t="36550" x="828675" y="438150"/>
          <p14:tracePt t="36567" x="828675" y="447675"/>
          <p14:tracePt t="36584" x="819150" y="447675"/>
          <p14:tracePt t="36600" x="819150" y="457200"/>
          <p14:tracePt t="36641" x="809625" y="457200"/>
          <p14:tracePt t="36701" x="828675" y="447675"/>
          <p14:tracePt t="36707" x="866775" y="419100"/>
          <p14:tracePt t="36716" x="933450" y="390525"/>
          <p14:tracePt t="36718" x="1143000" y="314325"/>
          <p14:tracePt t="36733" x="1628775" y="228600"/>
          <p14:tracePt t="36750" x="1876425" y="190500"/>
          <p14:tracePt t="36767" x="2190750" y="142875"/>
          <p14:tracePt t="36784" x="2438400" y="142875"/>
          <p14:tracePt t="36800" x="2543175" y="142875"/>
          <p14:tracePt t="36817" x="2628900" y="142875"/>
          <p14:tracePt t="36834" x="2676525" y="142875"/>
          <p14:tracePt t="36850" x="2705100" y="142875"/>
          <p14:tracePt t="36868" x="2724150" y="152400"/>
          <p14:tracePt t="36884" x="2733675" y="161925"/>
          <p14:tracePt t="36900" x="2771775" y="161925"/>
          <p14:tracePt t="36917" x="2781300" y="171450"/>
          <p14:tracePt t="36952" x="2790825" y="171450"/>
          <p14:tracePt t="37026" x="2790825" y="180975"/>
          <p14:tracePt t="37032" x="2762250" y="180975"/>
          <p14:tracePt t="37033" x="2724150" y="180975"/>
          <p14:tracePt t="37050" x="2533650" y="180975"/>
          <p14:tracePt t="37052" x="2295525" y="200025"/>
          <p14:tracePt t="37066" x="1914525" y="209550"/>
          <p14:tracePt t="37083" x="1571625" y="180975"/>
          <p14:tracePt t="37100" x="1362075" y="171450"/>
          <p14:tracePt t="37116" x="1123950" y="142875"/>
          <p14:tracePt t="37133" x="990600" y="142875"/>
          <p14:tracePt t="37150" x="933450" y="142875"/>
          <p14:tracePt t="37167" x="885825" y="142875"/>
          <p14:tracePt t="37183" x="847725" y="152400"/>
          <p14:tracePt t="37200" x="838200" y="152400"/>
          <p14:tracePt t="37217" x="828675" y="152400"/>
          <p14:tracePt t="37260" x="819150" y="152400"/>
          <p14:tracePt t="37280" x="819150" y="161925"/>
          <p14:tracePt t="37298" x="828675" y="171450"/>
          <p14:tracePt t="37306" x="838200" y="171450"/>
          <p14:tracePt t="37309" x="847725" y="180975"/>
          <p14:tracePt t="37317" x="904875" y="180975"/>
          <p14:tracePt t="37333" x="981075" y="190500"/>
          <p14:tracePt t="37350" x="1114425" y="200025"/>
          <p14:tracePt t="37350" x="1228725" y="200025"/>
          <p14:tracePt t="37367" x="1447800" y="200025"/>
          <p14:tracePt t="37383" x="1866900" y="209550"/>
          <p14:tracePt t="37400" x="2247900" y="209550"/>
          <p14:tracePt t="37417" x="2457450" y="209550"/>
          <p14:tracePt t="37433" x="2686050" y="209550"/>
          <p14:tracePt t="37450" x="2781300" y="209550"/>
          <p14:tracePt t="37466" x="2809875" y="209550"/>
          <p14:tracePt t="37483" x="2819400" y="209550"/>
          <p14:tracePt t="37500" x="2819400" y="219075"/>
          <p14:tracePt t="37540" x="2809875" y="219075"/>
          <p14:tracePt t="37550" x="2771775" y="228600"/>
          <p14:tracePt t="37551" x="2457450" y="238125"/>
          <p14:tracePt t="37566" x="2171700" y="247650"/>
          <p14:tracePt t="37583" x="1743075" y="266700"/>
          <p14:tracePt t="37599" x="1343025" y="304800"/>
          <p14:tracePt t="37616" x="1009650" y="342900"/>
          <p14:tracePt t="37632" x="876300" y="371475"/>
          <p14:tracePt t="37649" x="695325" y="419100"/>
          <p14:tracePt t="37666" x="600075" y="457200"/>
          <p14:tracePt t="37682" x="581025" y="466725"/>
          <p14:tracePt t="37699" x="561975" y="476250"/>
          <p14:tracePt t="37715" x="561975" y="485775"/>
          <p14:tracePt t="37765" x="561975" y="495300"/>
          <p14:tracePt t="37768" x="581025" y="504825"/>
          <p14:tracePt t="37782" x="828675" y="523875"/>
          <p14:tracePt t="37783" x="1076325" y="523875"/>
          <p14:tracePt t="37799" x="1581150" y="476250"/>
          <p14:tracePt t="37815" x="2028825" y="419100"/>
          <p14:tracePt t="37832" x="2295525" y="390525"/>
          <p14:tracePt t="37849" x="2514600" y="361950"/>
          <p14:tracePt t="37865" x="2590800" y="342900"/>
          <p14:tracePt t="37882" x="2619375" y="333375"/>
          <p14:tracePt t="37899" x="2638425" y="323850"/>
          <p14:tracePt t="37978" x="2590800" y="333375"/>
          <p14:tracePt t="37990" x="2505075" y="352425"/>
          <p14:tracePt t="37998" x="2228850" y="381000"/>
          <p14:tracePt t="37999" x="1905000" y="381000"/>
          <p14:tracePt t="38016" x="1419225" y="381000"/>
          <p14:tracePt t="38032" x="1038225" y="381000"/>
          <p14:tracePt t="38049" x="857250" y="381000"/>
          <p14:tracePt t="38066" x="695325" y="381000"/>
          <p14:tracePt t="38083" x="647700" y="381000"/>
          <p14:tracePt t="38100" x="638175" y="381000"/>
          <p14:tracePt t="38116" x="628650" y="381000"/>
          <p14:tracePt t="38167" x="685800" y="390525"/>
          <p14:tracePt t="38175" x="800100" y="400050"/>
          <p14:tracePt t="38179" x="923925" y="400050"/>
          <p14:tracePt t="38183" x="1390650" y="400050"/>
          <p14:tracePt t="38200" x="1933575" y="409575"/>
          <p14:tracePt t="38216" x="2181225" y="438150"/>
          <p14:tracePt t="38233" x="2466975" y="438150"/>
          <p14:tracePt t="38249" x="2524125" y="438150"/>
          <p14:tracePt t="38266" x="2543175" y="438150"/>
          <p14:tracePt t="38310" x="2552700" y="438150"/>
          <p14:tracePt t="38322" x="2562225" y="438150"/>
          <p14:tracePt t="38339" x="2571750" y="457200"/>
          <p14:tracePt t="38893" x="2571750" y="466725"/>
          <p14:tracePt t="38898" x="2571750" y="476250"/>
          <p14:tracePt t="38907" x="2571750" y="504825"/>
          <p14:tracePt t="38916" x="2552700" y="561975"/>
          <p14:tracePt t="38917" x="2486025" y="762000"/>
          <p14:tracePt t="38933" x="2276475" y="1390650"/>
          <p14:tracePt t="38950" x="2181225" y="1714500"/>
          <p14:tracePt t="38966" x="2009775" y="2124075"/>
          <p14:tracePt t="38983" x="1847850" y="2438400"/>
          <p14:tracePt t="38999" x="1781175" y="2571750"/>
          <p14:tracePt t="39016" x="1743075" y="2667000"/>
          <p14:tracePt t="39033" x="1724025" y="2705100"/>
          <p14:tracePt t="39049" x="1724025" y="2714625"/>
          <p14:tracePt t="39066" x="1724025" y="2724150"/>
          <p14:tracePt t="39227" x="1724025" y="2733675"/>
          <p14:tracePt t="39238" x="1724025" y="2743200"/>
          <p14:tracePt t="39242" x="1724025" y="2752725"/>
          <p14:tracePt t="39251" x="1724025" y="2762250"/>
          <p14:tracePt t="39266" x="1724025" y="2781300"/>
          <p14:tracePt t="39267" x="1724025" y="2790825"/>
          <p14:tracePt t="39387" x="1724025" y="2800350"/>
          <p14:tracePt t="41772" x="1714500" y="2809875"/>
          <p14:tracePt t="41789" x="1704975" y="2819400"/>
          <p14:tracePt t="41790" x="1676400" y="2838450"/>
          <p14:tracePt t="41797" x="1647825" y="2847975"/>
          <p14:tracePt t="41814" x="1609725" y="2857500"/>
          <p14:tracePt t="41830" x="1533525" y="2876550"/>
          <p14:tracePt t="41847" x="1514475" y="2886075"/>
          <p14:tracePt t="41863" x="1476375" y="2905125"/>
          <p14:tracePt t="41880" x="1428750" y="2914650"/>
          <p14:tracePt t="41897" x="1419225" y="2924175"/>
          <p14:tracePt t="41913" x="1400175" y="2924175"/>
          <p14:tracePt t="41930" x="1390650" y="2924175"/>
          <p14:tracePt t="42774" x="1409700" y="2924175"/>
          <p14:tracePt t="42775" x="1438275" y="2943225"/>
          <p14:tracePt t="42785" x="1504950" y="2952750"/>
          <p14:tracePt t="42787" x="1600200" y="2971800"/>
          <p14:tracePt t="42796" x="2076450" y="3181350"/>
          <p14:tracePt t="42813" x="2295525" y="3286125"/>
          <p14:tracePt t="42830" x="2486025" y="3343275"/>
          <p14:tracePt t="42830" x="2543175" y="3362325"/>
          <p14:tracePt t="42847" x="2619375" y="3390900"/>
          <p14:tracePt t="42863" x="2657475" y="3409950"/>
          <p14:tracePt t="42880" x="2686050" y="3409950"/>
          <p14:tracePt t="42925" x="2695575" y="3409950"/>
          <p14:tracePt t="43067" x="2676525" y="3409950"/>
          <p14:tracePt t="43070" x="2657475" y="3400425"/>
          <p14:tracePt t="43072" x="2647950" y="3400425"/>
          <p14:tracePt t="43080" x="2609850" y="3381375"/>
          <p14:tracePt t="43096" x="2590800" y="3371850"/>
          <p14:tracePt t="43113" x="2571750" y="3352800"/>
          <p14:tracePt t="43129" x="2562225" y="3333750"/>
          <p14:tracePt t="43146" x="2543175" y="3314700"/>
          <p14:tracePt t="43163" x="2495550" y="3267075"/>
          <p14:tracePt t="43180" x="2428875" y="3219450"/>
          <p14:tracePt t="43196" x="2390775" y="3181350"/>
          <p14:tracePt t="43213" x="2314575" y="3124200"/>
          <p14:tracePt t="43230" x="2266950" y="3086100"/>
          <p14:tracePt t="43246" x="2219325" y="3067050"/>
          <p14:tracePt t="43263" x="2181225" y="3057525"/>
          <p14:tracePt t="43280" x="2076450" y="3038475"/>
          <p14:tracePt t="43296" x="2028825" y="3038475"/>
          <p14:tracePt t="43313" x="1981200" y="3028950"/>
          <p14:tracePt t="43330" x="1943100" y="3028950"/>
          <p14:tracePt t="43405" x="1933575" y="3028950"/>
          <p14:tracePt t="43552" x="1924050" y="3028950"/>
          <p14:tracePt t="43562" x="1914525" y="3028950"/>
          <p14:tracePt t="43570" x="1914525" y="3019425"/>
          <p14:tracePt t="43579" x="1914525" y="3009900"/>
          <p14:tracePt t="43581" x="1905000" y="3000375"/>
          <p14:tracePt t="43596" x="1885950" y="2990850"/>
          <p14:tracePt t="43612" x="1876425" y="2990850"/>
          <p14:tracePt t="43629" x="1876425" y="2981325"/>
          <p14:tracePt t="43671" x="1876425" y="2971800"/>
          <p14:tracePt t="44081" x="1885950" y="2971800"/>
          <p14:tracePt t="44085" x="1895475" y="2971800"/>
          <p14:tracePt t="44097" x="1905000" y="2971800"/>
          <p14:tracePt t="44099" x="1924050" y="2971800"/>
          <p14:tracePt t="44113" x="2047875" y="2952750"/>
          <p14:tracePt t="44129" x="2228850" y="2943225"/>
          <p14:tracePt t="44146" x="2581275" y="2933700"/>
          <p14:tracePt t="44163" x="2943225" y="3019425"/>
          <p14:tracePt t="44180" x="3162300" y="3086100"/>
          <p14:tracePt t="44196" x="3476625" y="3171825"/>
          <p14:tracePt t="44196" x="3524250" y="3181350"/>
          <p14:tracePt t="44213" x="3619500" y="3190875"/>
          <p14:tracePt t="44229" x="3686175" y="3200400"/>
          <p14:tracePt t="44246" x="3752850" y="3200400"/>
          <p14:tracePt t="44263" x="3762375" y="3200400"/>
          <p14:tracePt t="44335" x="3771900" y="3200400"/>
          <p14:tracePt t="44419" x="3781425" y="3209925"/>
          <p14:tracePt t="44429" x="3790950" y="3209925"/>
          <p14:tracePt t="44443" x="3800475" y="3209925"/>
          <p14:tracePt t="44457" x="3810000" y="3209925"/>
          <p14:tracePt t="44565" x="3819525" y="3200400"/>
          <p14:tracePt t="44569" x="3819525" y="3190875"/>
          <p14:tracePt t="44582" x="3819525" y="3181350"/>
          <p14:tracePt t="44585" x="3829050" y="3162300"/>
          <p14:tracePt t="44596" x="3829050" y="3124200"/>
          <p14:tracePt t="44612" x="3838575" y="3076575"/>
          <p14:tracePt t="44629" x="3848100" y="3038475"/>
          <p14:tracePt t="44646" x="3848100" y="3028950"/>
          <p14:tracePt t="44662" x="3857625" y="3019425"/>
          <p14:tracePt t="44727" x="3857625" y="3009900"/>
          <p14:tracePt t="47281" x="3857625" y="3028950"/>
          <p14:tracePt t="47288" x="3857625" y="3038475"/>
          <p14:tracePt t="47301" x="3886200" y="3086100"/>
          <p14:tracePt t="47312" x="3924300" y="3162300"/>
          <p14:tracePt t="47314" x="4000500" y="3276600"/>
          <p14:tracePt t="47329" x="4133850" y="3505200"/>
          <p14:tracePt t="47346" x="4229100" y="3648075"/>
          <p14:tracePt t="47362" x="4333875" y="3771900"/>
          <p14:tracePt t="47362" x="4352925" y="3790950"/>
          <p14:tracePt t="47379" x="4381500" y="3829050"/>
          <p14:tracePt t="47396" x="4400550" y="3848100"/>
          <p14:tracePt t="47412" x="4410075" y="3876675"/>
          <p14:tracePt t="47429" x="4419600" y="3876675"/>
          <p14:tracePt t="47658" x="4429125" y="3876675"/>
          <p14:tracePt t="47660" x="4438650" y="3895725"/>
          <p14:tracePt t="47667" x="4562475" y="4029075"/>
          <p14:tracePt t="47680" x="4876800" y="4352925"/>
          <p14:tracePt t="47695" x="5257800" y="4714875"/>
          <p14:tracePt t="47712" x="5429250" y="4848225"/>
          <p14:tracePt t="47729" x="5514975" y="4895850"/>
          <p14:tracePt t="47745" x="5553075" y="4905375"/>
          <p14:tracePt t="47807" x="5553075" y="4895850"/>
          <p14:tracePt t="47812" x="5553075" y="4886325"/>
          <p14:tracePt t="47814" x="5553075" y="4876800"/>
          <p14:tracePt t="47829" x="5543550" y="4876800"/>
          <p14:tracePt t="47894" x="5534025" y="4876800"/>
          <p14:tracePt t="47909" x="5514975" y="4905375"/>
          <p14:tracePt t="47920" x="5495925" y="4914900"/>
          <p14:tracePt t="47921" x="5486400" y="4924425"/>
          <p14:tracePt t="47929" x="5448300" y="4943475"/>
          <p14:tracePt t="47945" x="5400675" y="4972050"/>
          <p14:tracePt t="47962" x="5381625" y="4981575"/>
          <p14:tracePt t="47978" x="5372100" y="4981575"/>
          <p14:tracePt t="47995" x="5372100" y="4991100"/>
          <p14:tracePt t="48012" x="5381625" y="5019675"/>
          <p14:tracePt t="48029" x="5457825" y="5057775"/>
          <p14:tracePt t="48045" x="5543550" y="5067300"/>
          <p14:tracePt t="48062" x="5572125" y="5067300"/>
          <p14:tracePt t="48079" x="5581650" y="5067300"/>
          <p14:tracePt t="48294" x="5591175" y="5067300"/>
          <p14:tracePt t="48303" x="5619750" y="5076825"/>
          <p14:tracePt t="48311" x="5676900" y="5095875"/>
          <p14:tracePt t="48313" x="5981700" y="5210175"/>
          <p14:tracePt t="48328" x="6324600" y="5305425"/>
          <p14:tracePt t="48345" x="6543675" y="5381625"/>
          <p14:tracePt t="48362" x="6743700" y="5429250"/>
          <p14:tracePt t="48379" x="6810375" y="5429250"/>
          <p14:tracePt t="48395" x="6829425" y="5429250"/>
          <p14:tracePt t="48412" x="6838950" y="5419725"/>
          <p14:tracePt t="48428" x="6848475" y="5410200"/>
          <p14:tracePt t="48463" x="6858000" y="5410200"/>
          <p14:tracePt t="48533" x="6867525" y="5410200"/>
          <p14:tracePt t="48539" x="6877050" y="5410200"/>
          <p14:tracePt t="48542" x="6905625" y="5419725"/>
          <p14:tracePt t="48561" x="7019925" y="5467350"/>
          <p14:tracePt t="48563" x="7086600" y="5486400"/>
          <p14:tracePt t="48579" x="7191375" y="5505450"/>
          <p14:tracePt t="48595" x="7286625" y="5514975"/>
          <p14:tracePt t="48612" x="7419975" y="5514975"/>
          <p14:tracePt t="48612" x="7439025" y="5514975"/>
          <p14:tracePt t="48629" x="7458075" y="5505450"/>
          <p14:tracePt t="48645" x="7467600" y="5495925"/>
          <p14:tracePt t="48662" x="7477125" y="5486400"/>
          <p14:tracePt t="48662" x="7486650" y="5486400"/>
          <p14:tracePt t="48873" x="7496175" y="5486400"/>
          <p14:tracePt t="48875" x="7534275" y="5467350"/>
          <p14:tracePt t="48877" x="7677150" y="5429250"/>
          <p14:tracePt t="48895" x="7953375" y="5334000"/>
          <p14:tracePt t="48911" x="8115300" y="5238750"/>
          <p14:tracePt t="48928" x="8153400" y="5191125"/>
          <p14:tracePt t="48945" x="8191500" y="5153025"/>
          <p14:tracePt t="48962" x="8201025" y="5133975"/>
          <p14:tracePt t="48978" x="8210550" y="5124450"/>
          <p14:tracePt t="48995" x="8220075" y="5124450"/>
          <p14:tracePt t="49235" x="8229600" y="5124450"/>
          <p14:tracePt t="49249" x="8239125" y="5124450"/>
          <p14:tracePt t="49447" x="8248650" y="5124450"/>
          <p14:tracePt t="49646" x="8258175" y="5114925"/>
          <p14:tracePt t="49668" x="8267700" y="5114925"/>
          <p14:tracePt t="49684" x="8277225" y="5114925"/>
          <p14:tracePt t="49693" x="8286750" y="5114925"/>
          <p14:tracePt t="49712" x="8296275" y="5114925"/>
          <p14:tracePt t="49722" x="8296275" y="5105400"/>
          <p14:tracePt t="49730" x="8305800" y="5105400"/>
          <p14:tracePt t="50513" x="8315325" y="5105400"/>
          <p14:tracePt t="50538" x="8324850" y="5105400"/>
          <p14:tracePt t="50560" x="8334375" y="5105400"/>
          <p14:tracePt t="50591" x="8334375" y="5114925"/>
          <p14:tracePt t="50637" x="8343900" y="5114925"/>
          <p14:tracePt t="50655" x="8353425" y="5124450"/>
          <p14:tracePt t="50667" x="8362950" y="5133975"/>
          <p14:tracePt t="50677" x="8362950" y="5143500"/>
          <p14:tracePt t="50678" x="8382000" y="5181600"/>
          <p14:tracePt t="50694" x="8410575" y="5219700"/>
          <p14:tracePt t="50711" x="8420100" y="5238750"/>
          <p14:tracePt t="50727" x="8420100" y="5248275"/>
          <p14:tracePt t="50744" x="8429625" y="5267325"/>
          <p14:tracePt t="50761" x="8439150" y="5276850"/>
          <p14:tracePt t="50778" x="8439150" y="5314950"/>
          <p14:tracePt t="50794" x="8429625" y="5381625"/>
          <p14:tracePt t="50811" x="8410575" y="5419725"/>
          <p14:tracePt t="50811" x="8382000" y="5438775"/>
          <p14:tracePt t="50828" x="8343900" y="5467350"/>
          <p14:tracePt t="50844" x="8162925" y="5572125"/>
          <p14:tracePt t="50861" x="7877175" y="5705475"/>
          <p14:tracePt t="50878" x="7639050" y="5800725"/>
          <p14:tracePt t="50894" x="7134225" y="5972175"/>
          <p14:tracePt t="50911" x="6648450" y="6143625"/>
          <p14:tracePt t="50927" x="6391275" y="6229350"/>
          <p14:tracePt t="50944" x="6076950" y="6315075"/>
          <p14:tracePt t="50961" x="5953125" y="6343650"/>
          <p14:tracePt t="50977" x="5905500" y="6362700"/>
          <p14:tracePt t="50994" x="5886450" y="6372225"/>
          <p14:tracePt t="51221" x="5876925" y="6372225"/>
          <p14:tracePt t="51230" x="5867400" y="6372225"/>
          <p14:tracePt t="51244" x="5648325" y="6305550"/>
          <p14:tracePt t="51245" x="5210175" y="6219825"/>
          <p14:tracePt t="51261" x="4048125" y="6029325"/>
          <p14:tracePt t="51277" x="2676525" y="5791200"/>
          <p14:tracePt t="51294" x="1847850" y="5629275"/>
          <p14:tracePt t="51311" x="1104900" y="5419725"/>
          <p14:tracePt t="51327" x="723900" y="5219700"/>
          <p14:tracePt t="51344" x="561975" y="5086350"/>
          <p14:tracePt t="51361" x="523875" y="5038725"/>
          <p14:tracePt t="51377" x="504825" y="4972050"/>
          <p14:tracePt t="51394" x="504825" y="4933950"/>
          <p14:tracePt t="51411" x="504825" y="4924425"/>
          <p14:tracePt t="51445" x="504825" y="4914900"/>
          <p14:tracePt t="51447" x="514350" y="4905375"/>
          <p14:tracePt t="51460" x="523875" y="4905375"/>
          <p14:tracePt t="51477" x="542925" y="4895850"/>
          <p14:tracePt t="51494" x="561975" y="4886325"/>
          <p14:tracePt t="51510" x="571500" y="4886325"/>
          <p14:tracePt t="51621" x="571500" y="4876800"/>
          <p14:tracePt t="51703" x="581025" y="4876800"/>
          <p14:tracePt t="51707" x="590550" y="4876800"/>
          <p14:tracePt t="51720" x="609600" y="4886325"/>
          <p14:tracePt t="51728" x="628650" y="4895850"/>
          <p14:tracePt t="51730" x="657225" y="4933950"/>
          <p14:tracePt t="51744" x="704850" y="5000625"/>
          <p14:tracePt t="51760" x="733425" y="5038725"/>
          <p14:tracePt t="51777" x="742950" y="5057775"/>
          <p14:tracePt t="51794" x="762000" y="5086350"/>
          <p14:tracePt t="51810" x="800100" y="5114925"/>
          <p14:tracePt t="51827" x="866775" y="5143500"/>
          <p14:tracePt t="51844" x="952500" y="5153025"/>
          <p14:tracePt t="51860" x="1057275" y="5172075"/>
          <p14:tracePt t="51877" x="1114425" y="5181600"/>
          <p14:tracePt t="51894" x="1123950" y="5181600"/>
          <p14:tracePt t="52111" x="1143000" y="5181600"/>
          <p14:tracePt t="52115" x="1190625" y="5143500"/>
          <p14:tracePt t="52116" x="1323975" y="5105400"/>
          <p14:tracePt t="52128" x="2305050" y="4933950"/>
          <p14:tracePt t="52143" x="3533775" y="4953000"/>
          <p14:tracePt t="52161" x="4381500" y="5057775"/>
          <p14:tracePt t="52177" x="5172075" y="5181600"/>
          <p14:tracePt t="52193" x="5591175" y="5238750"/>
          <p14:tracePt t="52210" x="5648325" y="5238750"/>
          <p14:tracePt t="52227" x="5667375" y="5238750"/>
          <p14:tracePt t="52410" x="5686425" y="5238750"/>
          <p14:tracePt t="52417" x="5715000" y="5238750"/>
          <p14:tracePt t="52426" x="5810250" y="5248275"/>
          <p14:tracePt t="52428" x="6219825" y="5248275"/>
          <p14:tracePt t="52444" x="6677025" y="5248275"/>
          <p14:tracePt t="52460" x="6953250" y="5248275"/>
          <p14:tracePt t="52477" x="7239000" y="5229225"/>
          <p14:tracePt t="52494" x="7486650" y="5219700"/>
          <p14:tracePt t="52510" x="7591425" y="5219700"/>
          <p14:tracePt t="52526" x="7705725" y="5219700"/>
          <p14:tracePt t="52543" x="7791450" y="5219700"/>
          <p14:tracePt t="52560" x="7820025" y="5229225"/>
          <p14:tracePt t="52576" x="7829550" y="5229225"/>
          <p14:tracePt t="52593" x="7839075" y="5229225"/>
          <p14:tracePt t="52610" x="7848600" y="5229225"/>
          <p14:tracePt t="52627" x="7858125" y="5219700"/>
          <p14:tracePt t="52644" x="7867650" y="5219700"/>
          <p14:tracePt t="52660" x="7886700" y="5210175"/>
          <p14:tracePt t="52677" x="7886700" y="5200650"/>
          <p14:tracePt t="52693" x="7896225" y="5200650"/>
          <p14:tracePt t="52710" x="7915275" y="5191125"/>
          <p14:tracePt t="52727" x="7934325" y="5191125"/>
          <p14:tracePt t="52743" x="7953375" y="5191125"/>
          <p14:tracePt t="52760" x="7972425" y="5191125"/>
          <p14:tracePt t="52776" x="7991475" y="5191125"/>
          <p14:tracePt t="52820" x="8001000" y="5191125"/>
          <p14:tracePt t="52839" x="8010525" y="5191125"/>
          <p14:tracePt t="54161" x="8010525" y="5200650"/>
          <p14:tracePt t="54167" x="8010525" y="5219700"/>
          <p14:tracePt t="54176" x="8010525" y="5229225"/>
          <p14:tracePt t="54177" x="8020050" y="5257800"/>
          <p14:tracePt t="54193" x="8029575" y="5276850"/>
          <p14:tracePt t="54210" x="8029575" y="5314950"/>
          <p14:tracePt t="54226" x="8020050" y="5362575"/>
          <p14:tracePt t="54242" x="7981950" y="5438775"/>
          <p14:tracePt t="54242" x="7962900" y="5467350"/>
          <p14:tracePt t="54260" x="7943850" y="5505450"/>
          <p14:tracePt t="54276" x="7886700" y="5543550"/>
          <p14:tracePt t="54293" x="7724775" y="5648325"/>
          <p14:tracePt t="54309" x="7610475" y="5734050"/>
          <p14:tracePt t="54326" x="7448550" y="5857875"/>
          <p14:tracePt t="54342" x="7210425" y="5953125"/>
          <p14:tracePt t="54360" x="7048500" y="6029325"/>
          <p14:tracePt t="54376" x="6781800" y="6153150"/>
          <p14:tracePt t="54392" x="6505575" y="6343650"/>
          <p14:tracePt t="54409" x="6353175" y="6457950"/>
          <p14:tracePt t="54426" x="6134100" y="6591300"/>
          <p14:tracePt t="54443" x="6019800" y="6686550"/>
          <p14:tracePt t="54460" x="5895975" y="6772275"/>
          <p14:tracePt t="54476" x="5753100" y="6819900"/>
          <p14:tracePt t="54493" x="5686425" y="6819900"/>
          <p14:tracePt t="54509" x="5638800" y="6829425"/>
          <p14:tracePt t="54509" x="5619750" y="6829425"/>
          <p14:tracePt t="54526" x="5600700" y="6829425"/>
          <p14:tracePt t="54542" x="5581650" y="6829425"/>
          <p14:tracePt t="54788" x="5572125" y="6829425"/>
          <p14:tracePt t="54798" x="5438775" y="6810375"/>
          <p14:tracePt t="54800" x="5286375" y="6762750"/>
          <p14:tracePt t="54809" x="4591050" y="6553200"/>
          <p14:tracePt t="54825" x="3762375" y="6362700"/>
          <p14:tracePt t="54842" x="3171825" y="6267450"/>
          <p14:tracePt t="54859" x="2390775" y="6105525"/>
          <p14:tracePt t="54876" x="1733550" y="6000750"/>
          <p14:tracePt t="54892" x="1447800" y="5953125"/>
          <p14:tracePt t="54909" x="1143000" y="5905500"/>
          <p14:tracePt t="54926" x="1057275" y="5886450"/>
          <p14:tracePt t="54943" x="1047750" y="5876925"/>
          <p14:tracePt t="54959" x="1038225" y="5876925"/>
          <p14:tracePt t="55157" x="1019175" y="5876925"/>
          <p14:tracePt t="55161" x="990600" y="5876925"/>
          <p14:tracePt t="55169" x="942975" y="5867400"/>
          <p14:tracePt t="55175" x="666750" y="5743575"/>
          <p14:tracePt t="55192" x="419100" y="5610225"/>
          <p14:tracePt t="55209" x="295275" y="5514975"/>
          <p14:tracePt t="55226" x="247650" y="5457825"/>
          <p14:tracePt t="55242" x="238125" y="5400675"/>
          <p14:tracePt t="55259" x="238125" y="5353050"/>
          <p14:tracePt t="55276" x="247650" y="5324475"/>
          <p14:tracePt t="55293" x="285750" y="5295900"/>
          <p14:tracePt t="55309" x="323850" y="5257800"/>
          <p14:tracePt t="55325" x="352425" y="5238750"/>
          <p14:tracePt t="55342" x="390525" y="5210175"/>
          <p14:tracePt t="55359" x="409575" y="5200650"/>
          <p14:tracePt t="55375" x="428625" y="5191125"/>
          <p14:tracePt t="55392" x="438150" y="5172075"/>
          <p14:tracePt t="55409" x="447675" y="5162550"/>
          <p14:tracePt t="55425" x="466725" y="5143500"/>
          <p14:tracePt t="55472" x="466725" y="5133975"/>
          <p14:tracePt t="55473" x="476250" y="5124450"/>
          <p14:tracePt t="55481" x="476250" y="5114925"/>
          <p14:tracePt t="55492" x="476250" y="5105400"/>
          <p14:tracePt t="55592" x="485775" y="5105400"/>
          <p14:tracePt t="55715" x="0" y="0"/>
        </p14:tracePtLst>
        <p14:tracePtLst>
          <p14:tracePt t="60482" x="3381375" y="5191125"/>
          <p14:tracePt t="60491" x="3543300" y="5191125"/>
          <p14:tracePt t="60495" x="3648075" y="5191125"/>
          <p14:tracePt t="60506" x="3752850" y="5191125"/>
          <p14:tracePt t="60509" x="3962400" y="5181600"/>
          <p14:tracePt t="60523" x="4019550" y="5172075"/>
          <p14:tracePt t="60540" x="4038600" y="5172075"/>
          <p14:tracePt t="60556" x="4038600" y="5162550"/>
          <p14:tracePt t="60761" x="4048125" y="5162550"/>
          <p14:tracePt t="60769" x="4095750" y="5162550"/>
          <p14:tracePt t="60773" x="4200525" y="5172075"/>
          <p14:tracePt t="60778" x="4495800" y="5229225"/>
          <p14:tracePt t="60789" x="5286375" y="5362575"/>
          <p14:tracePt t="60806" x="5819775" y="5429250"/>
          <p14:tracePt t="60823" x="6210300" y="5438775"/>
          <p14:tracePt t="60840" x="6362700" y="5448300"/>
          <p14:tracePt t="60857" x="6372225" y="5448300"/>
          <p14:tracePt t="60857" x="6381750" y="5448300"/>
          <p14:tracePt t="60873" x="6391275" y="5448300"/>
          <p14:tracePt t="60890" x="6400800" y="5448300"/>
          <p14:tracePt t="60907" x="6410325" y="5438775"/>
          <p14:tracePt t="60923" x="6429375" y="5429250"/>
          <p14:tracePt t="61144" x="6438900" y="5429250"/>
          <p14:tracePt t="61152" x="6457950" y="5429250"/>
          <p14:tracePt t="61156" x="6505575" y="5429250"/>
          <p14:tracePt t="61162" x="6715125" y="5419725"/>
          <p14:tracePt t="61173" x="7105650" y="5419725"/>
          <p14:tracePt t="61190" x="7362825" y="5419725"/>
          <p14:tracePt t="61206" x="7448550" y="5419725"/>
          <p14:tracePt t="61223" x="7477125" y="5419725"/>
          <p14:tracePt t="61300" x="7486650" y="5419725"/>
          <p14:tracePt t="61527" x="7496175" y="5419725"/>
          <p14:tracePt t="61559" x="7505700" y="5419725"/>
          <p14:tracePt t="61578" x="7515225" y="5419725"/>
          <p14:tracePt t="61583" x="7524750" y="5419725"/>
          <p14:tracePt t="61599" x="7534275" y="5419725"/>
          <p14:tracePt t="61609" x="7543800" y="5419725"/>
          <p14:tracePt t="61637" x="7553325" y="5410200"/>
          <p14:tracePt t="61687" x="7553325" y="5400675"/>
          <p14:tracePt t="61913" x="7562850" y="5400675"/>
          <p14:tracePt t="62680" x="7553325" y="5400675"/>
          <p14:tracePt t="62705" x="7543800" y="5400675"/>
          <p14:tracePt t="62716" x="7534275" y="5391150"/>
          <p14:tracePt t="62726" x="7524750" y="5391150"/>
          <p14:tracePt t="62730" x="7505700" y="5391150"/>
          <p14:tracePt t="62739" x="7458075" y="5372100"/>
          <p14:tracePt t="62755" x="7429500" y="5372100"/>
          <p14:tracePt t="62772" x="7410450" y="5372100"/>
          <p14:tracePt t="62789" x="7400925" y="5372100"/>
          <p14:tracePt t="62806" x="7362825" y="5372100"/>
          <p14:tracePt t="62822" x="7324725" y="5372100"/>
          <p14:tracePt t="62839" x="7305675" y="5372100"/>
          <p14:tracePt t="62855" x="7286625" y="5372100"/>
          <p14:tracePt t="63193" x="7277100" y="5372100"/>
          <p14:tracePt t="63209" x="7267575" y="5372100"/>
          <p14:tracePt t="63213" x="7258050" y="5362575"/>
          <p14:tracePt t="63222" x="7239000" y="5362575"/>
          <p14:tracePt t="63223" x="7210425" y="5353050"/>
          <p14:tracePt t="63239" x="7191375" y="5343525"/>
          <p14:tracePt t="63255" x="7181850" y="5334000"/>
          <p14:tracePt t="63272" x="7172325" y="5334000"/>
          <p14:tracePt t="63289" x="7162800" y="5334000"/>
          <p14:tracePt t="63305" x="7143750" y="5334000"/>
          <p14:tracePt t="63322" x="7134225" y="5334000"/>
          <p14:tracePt t="63339" x="7115175" y="5334000"/>
          <p14:tracePt t="63355" x="7105650" y="5334000"/>
          <p14:tracePt t="63547" x="7096125" y="5334000"/>
          <p14:tracePt t="63571" x="7096125" y="5343525"/>
          <p14:tracePt t="63585" x="7086600" y="5343525"/>
          <p14:tracePt t="63610" x="7077075" y="5343525"/>
          <p14:tracePt t="63618" x="7067550" y="5343525"/>
          <p14:tracePt t="63631" x="7058025" y="5343525"/>
          <p14:tracePt t="63647" x="7048500" y="5343525"/>
          <p14:tracePt t="63672" x="7038975" y="5343525"/>
          <p14:tracePt t="63706" x="7029450" y="5343525"/>
          <p14:tracePt t="63756" x="7029450" y="5353050"/>
          <p14:tracePt t="63795" x="7019925" y="5353050"/>
          <p14:tracePt t="63841" x="7010400" y="5353050"/>
          <p14:tracePt t="63848" x="7000875" y="5353050"/>
          <p14:tracePt t="63850" x="6991350" y="5353050"/>
          <p14:tracePt t="63855" x="6972300" y="5353050"/>
          <p14:tracePt t="63872" x="6896100" y="5353050"/>
          <p14:tracePt t="63888" x="6838950" y="5353050"/>
          <p14:tracePt t="63905" x="6819900" y="5353050"/>
          <p14:tracePt t="63922" x="6800850" y="5353050"/>
          <p14:tracePt t="63938" x="6791325" y="5353050"/>
          <p14:tracePt t="63978" x="6781800" y="5353050"/>
          <p14:tracePt t="64694" x="6772275" y="5353050"/>
          <p14:tracePt t="64698" x="6762750" y="5353050"/>
          <p14:tracePt t="64719" x="6753225" y="5353050"/>
          <p14:tracePt t="64722" x="6753225" y="5343525"/>
          <p14:tracePt t="64769" x="6753225" y="5334000"/>
          <p14:tracePt t="64817" x="6743700" y="5334000"/>
          <p14:tracePt t="64834" x="6743700" y="5324475"/>
          <p14:tracePt t="64911" x="6743700" y="5314950"/>
          <p14:tracePt t="64916" x="6753225" y="5305425"/>
          <p14:tracePt t="64922" x="6762750" y="5295900"/>
          <p14:tracePt t="64923" x="6810375" y="5286375"/>
          <p14:tracePt t="64939" x="6972300" y="5248275"/>
          <p14:tracePt t="64956" x="7153275" y="5248275"/>
          <p14:tracePt t="64972" x="7229475" y="5276850"/>
          <p14:tracePt t="64989" x="7305675" y="5295900"/>
          <p14:tracePt t="65006" x="7324725" y="5305425"/>
          <p14:tracePt t="65022" x="7334250" y="5305425"/>
          <p14:tracePt t="65109" x="7334250" y="5295900"/>
          <p14:tracePt t="65115" x="7305675" y="5286375"/>
          <p14:tracePt t="65119" x="7267575" y="5267325"/>
          <p14:tracePt t="65126" x="7105650" y="5210175"/>
          <p14:tracePt t="65138" x="6772275" y="5095875"/>
          <p14:tracePt t="65155" x="6477000" y="5038725"/>
          <p14:tracePt t="65172" x="6391275" y="5029200"/>
          <p14:tracePt t="65189" x="6334125" y="5029200"/>
          <p14:tracePt t="65206" x="6324600" y="5029200"/>
          <p14:tracePt t="65293" x="6315075" y="5029200"/>
          <p14:tracePt t="65321" x="6305550" y="5029200"/>
          <p14:tracePt t="65346" x="6296025" y="5029200"/>
          <p14:tracePt t="65377" x="6286500" y="5029200"/>
          <p14:tracePt t="65389" x="6286500" y="5038725"/>
          <p14:tracePt t="65413" x="6276975" y="5038725"/>
          <p14:tracePt t="65421" x="6276975" y="5048250"/>
          <p14:tracePt t="65430" x="6267450" y="5048250"/>
          <p14:tracePt t="65470" x="6267450" y="5057775"/>
          <p14:tracePt t="65491" x="6257925" y="5057775"/>
          <p14:tracePt t="67074" x="6267450" y="5057775"/>
          <p14:tracePt t="67078" x="6276975" y="5057775"/>
          <p14:tracePt t="67088" x="6305550" y="5057775"/>
          <p14:tracePt t="67089" x="6391275" y="5038725"/>
          <p14:tracePt t="67104" x="6467475" y="5019675"/>
          <p14:tracePt t="67121" x="6648450" y="5010150"/>
          <p14:tracePt t="67138" x="6753225" y="5010150"/>
          <p14:tracePt t="67154" x="6800850" y="5019675"/>
          <p14:tracePt t="67171" x="6905625" y="5048250"/>
          <p14:tracePt t="67188" x="6943725" y="5057775"/>
          <p14:tracePt t="67205" x="6972300" y="5076825"/>
          <p14:tracePt t="67221" x="7000875" y="5086350"/>
          <p14:tracePt t="67238" x="7029450" y="5095875"/>
          <p14:tracePt t="67255" x="7096125" y="5095875"/>
          <p14:tracePt t="67271" x="7143750" y="5114925"/>
          <p14:tracePt t="67288" x="7181850" y="5124450"/>
          <p14:tracePt t="67305" x="7210425" y="5133975"/>
          <p14:tracePt t="67321" x="7239000" y="5133975"/>
          <p14:tracePt t="67338" x="7258050" y="5143500"/>
          <p14:tracePt t="67338" x="7267575" y="5143500"/>
          <p14:tracePt t="67355" x="7296150" y="5153025"/>
          <p14:tracePt t="67371" x="7324725" y="5162550"/>
          <p14:tracePt t="67388" x="7362825" y="5162550"/>
          <p14:tracePt t="67405" x="7372350" y="5172075"/>
          <p14:tracePt t="67421" x="7391400" y="5172075"/>
          <p14:tracePt t="67438" x="7410450" y="5172075"/>
          <p14:tracePt t="67454" x="7419975" y="5172075"/>
          <p14:tracePt t="67527" x="7429500" y="5181600"/>
          <p14:tracePt t="67563" x="7439025" y="5181600"/>
          <p14:tracePt t="69214" x="0" y="0"/>
        </p14:tracePtLst>
        <p14:tracePtLst>
          <p14:tracePt t="75434" x="7010400" y="4905375"/>
          <p14:tracePt t="75441" x="7019925" y="4905375"/>
          <p14:tracePt t="75442" x="7058025" y="4905375"/>
          <p14:tracePt t="75453" x="7115175" y="4924425"/>
          <p14:tracePt t="75469" x="7134225" y="4924425"/>
          <p14:tracePt t="75485" x="7162800" y="4943475"/>
          <p14:tracePt t="75502" x="7172325" y="4962525"/>
          <p14:tracePt t="75519" x="7181850" y="4972050"/>
          <p14:tracePt t="75535" x="7191375" y="4991100"/>
          <p14:tracePt t="75552" x="7191375" y="5019675"/>
          <p14:tracePt t="75568" x="7200900" y="5029200"/>
          <p14:tracePt t="75585" x="7210425" y="5048250"/>
          <p14:tracePt t="75602" x="7219950" y="5067300"/>
          <p14:tracePt t="75619" x="7239000" y="5086350"/>
          <p14:tracePt t="75635" x="7286625" y="5114925"/>
          <p14:tracePt t="75652" x="7315200" y="5133975"/>
          <p14:tracePt t="75668" x="7362825" y="5172075"/>
          <p14:tracePt t="75685" x="7391400" y="5210175"/>
          <p14:tracePt t="75702" x="7410450" y="5229225"/>
          <p14:tracePt t="75702" x="7419975" y="5229225"/>
          <p14:tracePt t="75719" x="7419975" y="5238750"/>
          <p14:tracePt t="75735" x="7429500" y="5238750"/>
          <p14:tracePt t="75794" x="7429500" y="5248275"/>
          <p14:tracePt t="75825" x="7429500" y="5257800"/>
          <p14:tracePt t="75843" x="7419975" y="5267325"/>
          <p14:tracePt t="75849" x="7410450" y="5276850"/>
          <p14:tracePt t="75857" x="7400925" y="5286375"/>
          <p14:tracePt t="75861" x="7391400" y="5286375"/>
          <p14:tracePt t="75868" x="7381875" y="5295900"/>
          <p14:tracePt t="75885" x="7362825" y="5295900"/>
          <p14:tracePt t="75928" x="7362825" y="5305425"/>
          <p14:tracePt t="75937" x="7353300" y="5305425"/>
          <p14:tracePt t="75973" x="7343775" y="5305425"/>
          <p14:tracePt t="77082" x="7334250" y="5305425"/>
          <p14:tracePt t="82470" x="7324725" y="5305425"/>
          <p14:tracePt t="82474" x="7315200" y="5295900"/>
          <p14:tracePt t="82481" x="7286625" y="5238750"/>
          <p14:tracePt t="82489" x="7162800" y="5086350"/>
          <p14:tracePt t="82500" x="6896100" y="4867275"/>
          <p14:tracePt t="82517" x="6696075" y="4705350"/>
          <p14:tracePt t="82533" x="6429375" y="4524375"/>
          <p14:tracePt t="82550" x="6248400" y="4419600"/>
          <p14:tracePt t="82567" x="6181725" y="4391025"/>
          <p14:tracePt t="82583" x="6124575" y="4371975"/>
          <p14:tracePt t="82600" x="6105525" y="4362450"/>
          <p14:tracePt t="82635" x="6105525" y="4352925"/>
          <p14:tracePt t="82636" x="6096000" y="4352925"/>
          <p14:tracePt t="82931" x="6086475" y="4343400"/>
          <p14:tracePt t="82939" x="6076950" y="4343400"/>
          <p14:tracePt t="82943" x="6067425" y="4343400"/>
          <p14:tracePt t="82950" x="6000750" y="4314825"/>
          <p14:tracePt t="82966" x="5915025" y="4295775"/>
          <p14:tracePt t="82983" x="5857875" y="4257675"/>
          <p14:tracePt t="83000" x="5800725" y="4210050"/>
          <p14:tracePt t="83017" x="5695950" y="4124325"/>
          <p14:tracePt t="83033" x="5657850" y="4086225"/>
          <p14:tracePt t="83050" x="5638800" y="4048125"/>
          <p14:tracePt t="83050" x="5619750" y="4038600"/>
          <p14:tracePt t="83068" x="5610225" y="4000500"/>
          <p14:tracePt t="83083" x="5610225" y="3962400"/>
          <p14:tracePt t="83100" x="5610225" y="3943350"/>
          <p14:tracePt t="83117" x="5610225" y="3924300"/>
          <p14:tracePt t="83133" x="5619750" y="3914775"/>
          <p14:tracePt t="83150" x="5619750" y="3905250"/>
          <p14:tracePt t="83166" x="5629275" y="3905250"/>
          <p14:tracePt t="83183" x="5638800" y="3895725"/>
          <p14:tracePt t="83200" x="5657850" y="3886200"/>
          <p14:tracePt t="83236" x="5667375" y="3886200"/>
          <p14:tracePt t="83259" x="5676900" y="3876675"/>
          <p14:tracePt t="83273" x="5686425" y="3876675"/>
          <p14:tracePt t="83302" x="5695950" y="3876675"/>
          <p14:tracePt t="83327" x="5705475" y="3867150"/>
          <p14:tracePt t="83349" x="5715000" y="3867150"/>
          <p14:tracePt t="83354" x="5724525" y="3857625"/>
          <p14:tracePt t="83366" x="5734050" y="3848100"/>
          <p14:tracePt t="83368" x="5743575" y="3848100"/>
          <p14:tracePt t="83383" x="5753100" y="3848100"/>
          <p14:tracePt t="83400" x="5781675" y="3838575"/>
          <p14:tracePt t="83416" x="5791200" y="3829050"/>
          <p14:tracePt t="83433" x="5819775" y="3819525"/>
          <p14:tracePt t="83450" x="5876925" y="3800475"/>
          <p14:tracePt t="83466" x="5915025" y="3781425"/>
          <p14:tracePt t="83483" x="5953125" y="3771900"/>
          <p14:tracePt t="83500" x="5991225" y="3771900"/>
          <p14:tracePt t="83516" x="6019800" y="3771900"/>
          <p14:tracePt t="83533" x="6048375" y="3771900"/>
          <p14:tracePt t="83550" x="6096000" y="3790950"/>
          <p14:tracePt t="83566" x="6143625" y="3810000"/>
          <p14:tracePt t="83583" x="6181725" y="3829050"/>
          <p14:tracePt t="83600" x="6210300" y="3857625"/>
          <p14:tracePt t="83616" x="6229350" y="3867150"/>
          <p14:tracePt t="83633" x="6248400" y="3886200"/>
          <p14:tracePt t="83650" x="6305550" y="3914775"/>
          <p14:tracePt t="83666" x="6362700" y="4000500"/>
          <p14:tracePt t="83683" x="6410325" y="4038600"/>
          <p14:tracePt t="83700" x="6438900" y="4076700"/>
          <p14:tracePt t="83717" x="6477000" y="4152900"/>
          <p14:tracePt t="83733" x="6486525" y="4219575"/>
          <p14:tracePt t="83750" x="6486525" y="4286250"/>
          <p14:tracePt t="83766" x="6486525" y="4400550"/>
          <p14:tracePt t="83783" x="6486525" y="4476750"/>
          <p14:tracePt t="83800" x="6457950" y="4572000"/>
          <p14:tracePt t="83816" x="6438900" y="4619625"/>
          <p14:tracePt t="83833" x="6419850" y="4657725"/>
          <p14:tracePt t="83849" x="6400800" y="4695825"/>
          <p14:tracePt t="83867" x="6381750" y="4743450"/>
          <p14:tracePt t="83883" x="6381750" y="4752975"/>
          <p14:tracePt t="83900" x="6372225" y="4762500"/>
          <p14:tracePt t="83940" x="6362700" y="4762500"/>
          <p14:tracePt t="83942" x="6362700" y="4772025"/>
          <p14:tracePt t="83949" x="6353175" y="4772025"/>
          <p14:tracePt t="83966" x="6353175" y="4781550"/>
          <p14:tracePt t="84060" x="6343650" y="4781550"/>
          <p14:tracePt t="84106" x="6343650" y="4791075"/>
          <p14:tracePt t="84169" x="6334125" y="4791075"/>
          <p14:tracePt t="84378" x="6353175" y="4800600"/>
          <p14:tracePt t="84387" x="6372225" y="4819650"/>
          <p14:tracePt t="84391" x="6419850" y="4857750"/>
          <p14:tracePt t="84399" x="6457950" y="4886325"/>
          <p14:tracePt t="84416" x="6629400" y="4972050"/>
          <p14:tracePt t="84432" x="6819900" y="5048250"/>
          <p14:tracePt t="84450" x="6886575" y="5076825"/>
          <p14:tracePt t="84466" x="6943725" y="5105400"/>
          <p14:tracePt t="84482" x="6962775" y="5105400"/>
          <p14:tracePt t="84764" x="6972300" y="5114925"/>
          <p14:tracePt t="84776" x="6991350" y="5124450"/>
          <p14:tracePt t="84788" x="7019925" y="5143500"/>
          <p14:tracePt t="84789" x="7048500" y="5143500"/>
          <p14:tracePt t="84799" x="7191375" y="5191125"/>
          <p14:tracePt t="84816" x="7315200" y="5229225"/>
          <p14:tracePt t="84833" x="7353300" y="5238750"/>
          <p14:tracePt t="84849" x="7362825" y="5238750"/>
          <p14:tracePt t="84866" x="7381875" y="5238750"/>
          <p14:tracePt t="84882" x="7391400" y="5238750"/>
          <p14:tracePt t="84899" x="7419975" y="5238750"/>
          <p14:tracePt t="84916" x="7439025" y="5229225"/>
          <p14:tracePt t="84933" x="7458075" y="5229225"/>
          <p14:tracePt t="84949" x="7543800" y="5200650"/>
          <p14:tracePt t="84965" x="7677150" y="5172075"/>
          <p14:tracePt t="84983" x="7772400" y="5162550"/>
          <p14:tracePt t="84999" x="7858125" y="5153025"/>
          <p14:tracePt t="85016" x="7896225" y="5124450"/>
          <p14:tracePt t="85032" x="7915275" y="5114925"/>
          <p14:tracePt t="85049" x="7924800" y="5095875"/>
          <p14:tracePt t="85065" x="7924800" y="5067300"/>
          <p14:tracePt t="85082" x="7924800" y="5038725"/>
          <p14:tracePt t="85100" x="7915275" y="4991100"/>
          <p14:tracePt t="85116" x="7867650" y="4962525"/>
          <p14:tracePt t="85132" x="7848600" y="4933950"/>
          <p14:tracePt t="85149" x="7829550" y="4924425"/>
          <p14:tracePt t="85165" x="7810500" y="4924425"/>
          <p14:tracePt t="85182" x="7781925" y="4924425"/>
          <p14:tracePt t="85199" x="7743825" y="4943475"/>
          <p14:tracePt t="85216" x="7686675" y="4991100"/>
          <p14:tracePt t="85232" x="7658100" y="5010150"/>
          <p14:tracePt t="85249" x="7620000" y="5048250"/>
          <p14:tracePt t="85266" x="7572375" y="5086350"/>
          <p14:tracePt t="85282" x="7553325" y="5133975"/>
          <p14:tracePt t="85299" x="7534275" y="5191125"/>
          <p14:tracePt t="85316" x="7524750" y="5238750"/>
          <p14:tracePt t="85332" x="7524750" y="5257800"/>
          <p14:tracePt t="85349" x="7543800" y="5295900"/>
          <p14:tracePt t="85365" x="7629525" y="5372100"/>
          <p14:tracePt t="85382" x="7677150" y="5400675"/>
          <p14:tracePt t="85399" x="7734300" y="5419725"/>
          <p14:tracePt t="85416" x="7781925" y="5429250"/>
          <p14:tracePt t="85432" x="7820025" y="5429250"/>
          <p14:tracePt t="85449" x="7867650" y="5429250"/>
          <p14:tracePt t="85466" x="7896225" y="5419725"/>
          <p14:tracePt t="85482" x="7896225" y="5381625"/>
          <p14:tracePt t="85499" x="7905750" y="5324475"/>
          <p14:tracePt t="85499" x="7905750" y="5295900"/>
          <p14:tracePt t="85516" x="7905750" y="5248275"/>
          <p14:tracePt t="85532" x="7877175" y="5191125"/>
          <p14:tracePt t="85549" x="7829550" y="5105400"/>
          <p14:tracePt t="85566" x="7820025" y="5086350"/>
          <p14:tracePt t="85582" x="7800975" y="5067300"/>
          <p14:tracePt t="85599" x="7791450" y="5067300"/>
          <p14:tracePt t="85616" x="7781925" y="5067300"/>
          <p14:tracePt t="85632" x="7772400" y="5067300"/>
          <p14:tracePt t="85649" x="7753350" y="5067300"/>
          <p14:tracePt t="85665" x="7743825" y="5067300"/>
          <p14:tracePt t="85682" x="7734300" y="5067300"/>
          <p14:tracePt t="85699" x="7696200" y="5076825"/>
          <p14:tracePt t="85715" x="7677150" y="5095875"/>
          <p14:tracePt t="85732" x="7658100" y="5124450"/>
          <p14:tracePt t="85749" x="7648575" y="5133975"/>
          <p14:tracePt t="85765" x="7648575" y="5143500"/>
          <p14:tracePt t="85782" x="7639050" y="5153025"/>
          <p14:tracePt t="85822" x="7639050" y="5162550"/>
          <p14:tracePt t="85834" x="7648575" y="5162550"/>
          <p14:tracePt t="85836" x="7658100" y="5172075"/>
          <p14:tracePt t="85849" x="7696200" y="5172075"/>
          <p14:tracePt t="85865" x="7696200" y="5181600"/>
          <p14:tracePt t="86140" x="7686675" y="5172075"/>
          <p14:tracePt t="86146" x="7639050" y="5153025"/>
          <p14:tracePt t="86150" x="7581900" y="5105400"/>
          <p14:tracePt t="86157" x="7400925" y="5029200"/>
          <p14:tracePt t="86165" x="7162800" y="4953000"/>
          <p14:tracePt t="86182" x="6762750" y="4914900"/>
          <p14:tracePt t="86198" x="6638925" y="4914900"/>
          <p14:tracePt t="86215" x="6524625" y="4924425"/>
          <p14:tracePt t="86215" x="6477000" y="4943475"/>
          <p14:tracePt t="86232" x="6381750" y="4981575"/>
          <p14:tracePt t="86248" x="6343650" y="4991100"/>
          <p14:tracePt t="86265" x="6305550" y="5010150"/>
          <p14:tracePt t="86282" x="6286500" y="5029200"/>
          <p14:tracePt t="86298" x="6276975" y="5029200"/>
          <p14:tracePt t="86315" x="6257925" y="5048250"/>
          <p14:tracePt t="86332" x="6248400" y="5048250"/>
          <p14:tracePt t="86348" x="6238875" y="5057775"/>
          <p14:tracePt t="86365" x="6229350" y="5057775"/>
          <p14:tracePt t="86382" x="6219825" y="5067300"/>
          <p14:tracePt t="86398" x="6210300" y="5076825"/>
          <p14:tracePt t="86415" x="6191250" y="5105400"/>
          <p14:tracePt t="86432" x="6181725" y="5114925"/>
          <p14:tracePt t="86432" x="6162675" y="5133975"/>
          <p14:tracePt t="86449" x="6153150" y="5133975"/>
          <p14:tracePt t="86465" x="6134100" y="5143500"/>
          <p14:tracePt t="86482" x="6115050" y="5153025"/>
          <p14:tracePt t="86498" x="6067425" y="5153025"/>
          <p14:tracePt t="86515" x="6000750" y="5162550"/>
          <p14:tracePt t="86532" x="5943600" y="5162550"/>
          <p14:tracePt t="86548" x="5915025" y="5162550"/>
          <p14:tracePt t="86565" x="5886450" y="5162550"/>
          <p14:tracePt t="86604" x="5876925" y="5162550"/>
          <p14:tracePt t="86657" x="5867400" y="5162550"/>
          <p14:tracePt t="86671" x="5857875" y="5162550"/>
          <p14:tracePt t="86683" x="5848350" y="5162550"/>
          <p14:tracePt t="86704" x="5838825" y="5162550"/>
          <p14:tracePt t="86718" x="5838825" y="5153025"/>
          <p14:tracePt t="86734" x="5829300" y="5153025"/>
          <p14:tracePt t="86735" x="5819775" y="5143500"/>
          <p14:tracePt t="86748" x="5819775" y="5133975"/>
          <p14:tracePt t="86765" x="5810250" y="5124450"/>
          <p14:tracePt t="86781" x="5810250" y="5114925"/>
          <p14:tracePt t="86798" x="5800725" y="5105400"/>
          <p14:tracePt t="86815" x="5800725" y="5095875"/>
          <p14:tracePt t="86943" x="5800725" y="5086350"/>
          <p14:tracePt t="87082" x="5800725" y="5076825"/>
          <p14:tracePt t="87103" x="5800725" y="5067300"/>
          <p14:tracePt t="87133" x="5800725" y="5057775"/>
          <p14:tracePt t="87153" x="5800725" y="5048250"/>
          <p14:tracePt t="87162" x="5810250" y="5048250"/>
          <p14:tracePt t="87184" x="5810250" y="5038725"/>
          <p14:tracePt t="87188" x="5819775" y="5029200"/>
          <p14:tracePt t="87203" x="5829300" y="5019675"/>
          <p14:tracePt t="87221" x="5838825" y="5019675"/>
          <p14:tracePt t="87231" x="5838825" y="5010150"/>
          <p14:tracePt t="87233" x="5848350" y="5010150"/>
          <p14:tracePt t="87248" x="5857875" y="5000625"/>
          <p14:tracePt t="87264" x="5867400" y="4991100"/>
          <p14:tracePt t="87281" x="5876925" y="4991100"/>
          <p14:tracePt t="87298" x="5895975" y="4981575"/>
          <p14:tracePt t="87315" x="5905500" y="4981575"/>
          <p14:tracePt t="87351" x="5915025" y="4981575"/>
          <p14:tracePt t="87352" x="5924550" y="4981575"/>
          <p14:tracePt t="87365" x="5934075" y="4972050"/>
          <p14:tracePt t="87381" x="5943600" y="4972050"/>
          <p14:tracePt t="87398" x="5953125" y="4962525"/>
          <p14:tracePt t="87415" x="5962650" y="4962525"/>
          <p14:tracePt t="87432" x="5972175" y="4962525"/>
          <p14:tracePt t="87466" x="5981700" y="4962525"/>
          <p14:tracePt t="87468" x="5991225" y="4962525"/>
          <p14:tracePt t="87481" x="6010275" y="4962525"/>
          <p14:tracePt t="87498" x="6029325" y="4962525"/>
          <p14:tracePt t="87515" x="6038850" y="4962525"/>
          <p14:tracePt t="87531" x="6057900" y="4962525"/>
          <p14:tracePt t="87548" x="6076950" y="4972050"/>
          <p14:tracePt t="87548" x="6086475" y="4972050"/>
          <p14:tracePt t="87565" x="6096000" y="4981575"/>
          <p14:tracePt t="87581" x="6115050" y="5000625"/>
          <p14:tracePt t="87598" x="6134100" y="5019675"/>
          <p14:tracePt t="87615" x="6143625" y="5029200"/>
          <p14:tracePt t="87632" x="6162675" y="5048250"/>
          <p14:tracePt t="87648" x="6172200" y="5067300"/>
          <p14:tracePt t="87665" x="6181725" y="5076825"/>
          <p14:tracePt t="87681" x="6191250" y="5095875"/>
          <p14:tracePt t="87698" x="6200775" y="5114925"/>
          <p14:tracePt t="87714" x="6210300" y="5124450"/>
          <p14:tracePt t="87731" x="6229350" y="5153025"/>
          <p14:tracePt t="87748" x="6238875" y="5172075"/>
          <p14:tracePt t="87764" x="6238875" y="5181600"/>
          <p14:tracePt t="87781" x="6238875" y="5210175"/>
          <p14:tracePt t="87798" x="6238875" y="5229225"/>
          <p14:tracePt t="87814" x="6238875" y="5238750"/>
          <p14:tracePt t="87831" x="6238875" y="5267325"/>
          <p14:tracePt t="87848" x="6238875" y="5286375"/>
          <p14:tracePt t="87864" x="6229350" y="5295900"/>
          <p14:tracePt t="87881" x="6219825" y="5305425"/>
          <p14:tracePt t="87898" x="6210300" y="5324475"/>
          <p14:tracePt t="87914" x="6191250" y="5353050"/>
          <p14:tracePt t="87931" x="6172200" y="5372100"/>
          <p14:tracePt t="87948" x="6143625" y="5391150"/>
          <p14:tracePt t="87964" x="6115050" y="5410200"/>
          <p14:tracePt t="87981" x="6086475" y="5419725"/>
          <p14:tracePt t="87998" x="6048375" y="5429250"/>
          <p14:tracePt t="88014" x="6019800" y="5429250"/>
          <p14:tracePt t="88031" x="6010275" y="5429250"/>
          <p14:tracePt t="88048" x="5991225" y="5429250"/>
          <p14:tracePt t="88064" x="5972175" y="5419725"/>
          <p14:tracePt t="88081" x="5943600" y="5410200"/>
          <p14:tracePt t="88098" x="5924550" y="5400675"/>
          <p14:tracePt t="88114" x="5895975" y="5391150"/>
          <p14:tracePt t="88132" x="5886450" y="5372100"/>
          <p14:tracePt t="88148" x="5867400" y="5353050"/>
          <p14:tracePt t="88165" x="5829300" y="5286375"/>
          <p14:tracePt t="88181" x="5829300" y="5257800"/>
          <p14:tracePt t="88197" x="5810250" y="5219700"/>
          <p14:tracePt t="88214" x="5800725" y="5181600"/>
          <p14:tracePt t="88231" x="5781675" y="5153025"/>
          <p14:tracePt t="88247" x="5781675" y="5114925"/>
          <p14:tracePt t="88264" x="5781675" y="5086350"/>
          <p14:tracePt t="88281" x="5781675" y="5067300"/>
          <p14:tracePt t="88298" x="5791200" y="5038725"/>
          <p14:tracePt t="88314" x="5819775" y="5000625"/>
          <p14:tracePt t="88331" x="5829300" y="4981575"/>
          <p14:tracePt t="88348" x="5857875" y="4953000"/>
          <p14:tracePt t="88364" x="5876925" y="4933950"/>
          <p14:tracePt t="88381" x="5905500" y="4914900"/>
          <p14:tracePt t="88397" x="5924550" y="4905375"/>
          <p14:tracePt t="88415" x="5934075" y="4905375"/>
          <p14:tracePt t="88431" x="5962650" y="4905375"/>
          <p14:tracePt t="88447" x="5972175" y="4905375"/>
          <p14:tracePt t="88464" x="6019800" y="4914900"/>
          <p14:tracePt t="88481" x="6067425" y="4933950"/>
          <p14:tracePt t="88497" x="6086475" y="4943475"/>
          <p14:tracePt t="88514" x="6115050" y="4972050"/>
          <p14:tracePt t="88531" x="6143625" y="5019675"/>
          <p14:tracePt t="88547" x="6153150" y="5048250"/>
          <p14:tracePt t="88564" x="6172200" y="5086350"/>
          <p14:tracePt t="88581" x="6181725" y="5095875"/>
          <p14:tracePt t="88597" x="6181725" y="5105400"/>
          <p14:tracePt t="88614" x="6191250" y="5124450"/>
          <p14:tracePt t="88631" x="6191250" y="5133975"/>
          <p14:tracePt t="88648" x="6191250" y="5153025"/>
          <p14:tracePt t="88664" x="6191250" y="5181600"/>
          <p14:tracePt t="88681" x="6191250" y="5191125"/>
          <p14:tracePt t="88697" x="6191250" y="5219700"/>
          <p14:tracePt t="88714" x="6191250" y="5238750"/>
          <p14:tracePt t="88731" x="6191250" y="5248275"/>
          <p14:tracePt t="88747" x="6191250" y="5267325"/>
          <p14:tracePt t="88764" x="6172200" y="5276850"/>
          <p14:tracePt t="88780" x="6162675" y="5295900"/>
          <p14:tracePt t="88797" x="6153150" y="5305425"/>
          <p14:tracePt t="88814" x="6143625" y="5314950"/>
          <p14:tracePt t="88831" x="6134100" y="5334000"/>
          <p14:tracePt t="88848" x="6124575" y="5334000"/>
          <p14:tracePt t="88864" x="6105525" y="5334000"/>
          <p14:tracePt t="88881" x="6086475" y="5343525"/>
          <p14:tracePt t="88897" x="6067425" y="5343525"/>
          <p14:tracePt t="88914" x="6038850" y="5343525"/>
          <p14:tracePt t="88930" x="6019800" y="5343525"/>
          <p14:tracePt t="88947" x="6010275" y="5343525"/>
          <p14:tracePt t="88964" x="5962650" y="5343525"/>
          <p14:tracePt t="88980" x="5924550" y="5343525"/>
          <p14:tracePt t="88997" x="5867400" y="5314950"/>
          <p14:tracePt t="89014" x="5810250" y="5257800"/>
          <p14:tracePt t="89030" x="5772150" y="5200650"/>
          <p14:tracePt t="89047" x="5734050" y="5143500"/>
          <p14:tracePt t="89065" x="5724525" y="5076825"/>
          <p14:tracePt t="89080" x="5724525" y="5029200"/>
          <p14:tracePt t="89098" x="5724525" y="4981575"/>
          <p14:tracePt t="89114" x="5734050" y="4943475"/>
          <p14:tracePt t="89131" x="5734050" y="4924425"/>
          <p14:tracePt t="89147" x="5743575" y="4905375"/>
          <p14:tracePt t="89164" x="5753100" y="4905375"/>
          <p14:tracePt t="89180" x="5762625" y="4895850"/>
          <p14:tracePt t="89197" x="5781675" y="4867275"/>
          <p14:tracePt t="89214" x="5800725" y="4857750"/>
          <p14:tracePt t="89230" x="5848350" y="4838700"/>
          <p14:tracePt t="89247" x="5895975" y="4829175"/>
          <p14:tracePt t="89264" x="5924550" y="4819650"/>
          <p14:tracePt t="89281" x="5943600" y="4819650"/>
          <p14:tracePt t="89297" x="5981700" y="4819650"/>
          <p14:tracePt t="89314" x="6038850" y="4819650"/>
          <p14:tracePt t="89331" x="6067425" y="4819650"/>
          <p14:tracePt t="89348" x="6115050" y="4848225"/>
          <p14:tracePt t="89364" x="6172200" y="4905375"/>
          <p14:tracePt t="89381" x="6200775" y="4924425"/>
          <p14:tracePt t="89397" x="6219825" y="4972050"/>
          <p14:tracePt t="89414" x="6248400" y="5000625"/>
          <p14:tracePt t="89431" x="6257925" y="5019675"/>
          <p14:tracePt t="89447" x="6267450" y="5057775"/>
          <p14:tracePt t="89464" x="6276975" y="5124450"/>
          <p14:tracePt t="89481" x="6267450" y="5162550"/>
          <p14:tracePt t="89497" x="6257925" y="5200650"/>
          <p14:tracePt t="89514" x="6238875" y="5238750"/>
          <p14:tracePt t="89530" x="6219825" y="5257800"/>
          <p14:tracePt t="89547" x="6210300" y="5257800"/>
          <p14:tracePt t="89564" x="6200775" y="5267325"/>
          <p14:tracePt t="89653" x="6191250" y="5267325"/>
          <p14:tracePt t="90256" x="6191250" y="5257800"/>
          <p14:tracePt t="90265" x="6210300" y="5257800"/>
          <p14:tracePt t="90280" x="6276975" y="5238750"/>
          <p14:tracePt t="90281" x="6591300" y="5200650"/>
          <p14:tracePt t="90297" x="6829425" y="5200650"/>
          <p14:tracePt t="90313" x="7162800" y="5229225"/>
          <p14:tracePt t="90330" x="7362825" y="5257800"/>
          <p14:tracePt t="90347" x="7467600" y="5276850"/>
          <p14:tracePt t="90363" x="7553325" y="5286375"/>
          <p14:tracePt t="90380" x="7591425" y="5305425"/>
          <p14:tracePt t="90397" x="7610475" y="5305425"/>
          <p14:tracePt t="90413" x="7639050" y="5324475"/>
          <p14:tracePt t="90430" x="7639050" y="5334000"/>
          <p14:tracePt t="90475" x="7648575" y="5334000"/>
          <p14:tracePt t="90560" x="7658100" y="5334000"/>
          <p14:tracePt t="90574" x="7667625" y="5334000"/>
          <p14:tracePt t="90598" x="7677150" y="5334000"/>
          <p14:tracePt t="90616" x="7686675" y="5334000"/>
          <p14:tracePt t="90623" x="7696200" y="5324475"/>
          <p14:tracePt t="90635" x="7705725" y="5324475"/>
          <p14:tracePt t="90636" x="7715250" y="5324475"/>
          <p14:tracePt t="90646" x="7734300" y="5314950"/>
          <p14:tracePt t="90684" x="7743825" y="5314950"/>
          <p14:tracePt t="91455" x="7753350" y="5314950"/>
          <p14:tracePt t="91468" x="7762875" y="5314950"/>
          <p14:tracePt t="91480" x="7772400" y="5314950"/>
          <p14:tracePt t="91505" x="7781925" y="5314950"/>
          <p14:tracePt t="91517" x="7791450" y="5305425"/>
          <p14:tracePt t="91530" x="7800975" y="5305425"/>
          <p14:tracePt t="91534" x="7800975" y="5295900"/>
          <p14:tracePt t="91592" x="7810500" y="5295900"/>
          <p14:tracePt t="91608" x="7810500" y="5286375"/>
          <p14:tracePt t="91641" x="7810500" y="5267325"/>
          <p14:tracePt t="91648" x="7820025" y="5267325"/>
          <p14:tracePt t="91649" x="7820025" y="5257800"/>
          <p14:tracePt t="91662" x="7820025" y="5248275"/>
          <p14:tracePt t="91719" x="7820025" y="5238750"/>
          <p14:tracePt t="91782" x="7820025" y="5229225"/>
          <p14:tracePt t="91793" x="7810500" y="5219700"/>
          <p14:tracePt t="91803" x="7800975" y="5219700"/>
          <p14:tracePt t="91804" x="7791450" y="5210175"/>
          <p14:tracePt t="91813" x="7772400" y="5200650"/>
          <p14:tracePt t="91829" x="7753350" y="5181600"/>
          <p14:tracePt t="91846" x="7753350" y="5172075"/>
          <p14:tracePt t="91863" x="7743825" y="5162550"/>
          <p14:tracePt t="91879" x="7734300" y="5143500"/>
          <p14:tracePt t="91896" x="7734300" y="5133975"/>
          <p14:tracePt t="91912" x="7734300" y="5114925"/>
          <p14:tracePt t="91929" x="7734300" y="5086350"/>
          <p14:tracePt t="91946" x="7734300" y="5076825"/>
          <p14:tracePt t="91962" x="7743825" y="5048250"/>
          <p14:tracePt t="91979" x="7753350" y="5038725"/>
          <p14:tracePt t="91996" x="7753350" y="5019675"/>
          <p14:tracePt t="92013" x="7772400" y="5010150"/>
          <p14:tracePt t="92029" x="7791450" y="4991100"/>
          <p14:tracePt t="92046" x="7800975" y="4981575"/>
          <p14:tracePt t="92062" x="7810500" y="4972050"/>
          <p14:tracePt t="92079" x="7839075" y="4962525"/>
          <p14:tracePt t="92096" x="7858125" y="4962525"/>
          <p14:tracePt t="92113" x="7896225" y="4962525"/>
          <p14:tracePt t="92129" x="7934325" y="4991100"/>
          <p14:tracePt t="92146" x="7962900" y="5019675"/>
          <p14:tracePt t="92162" x="8001000" y="5086350"/>
          <p14:tracePt t="92179" x="8029575" y="5143500"/>
          <p14:tracePt t="92196" x="8039100" y="5172075"/>
          <p14:tracePt t="92213" x="8058150" y="5200650"/>
          <p14:tracePt t="92213" x="8058150" y="5210175"/>
          <p14:tracePt t="92230" x="8058150" y="5229225"/>
          <p14:tracePt t="92246" x="8058150" y="5248275"/>
          <p14:tracePt t="92263" x="8058150" y="5257800"/>
          <p14:tracePt t="92304" x="8058150" y="5267325"/>
          <p14:tracePt t="92337" x="8058150" y="5276850"/>
          <p14:tracePt t="92341" x="8039100" y="5286375"/>
          <p14:tracePt t="92351" x="8039100" y="5295900"/>
          <p14:tracePt t="92352" x="8029575" y="5314950"/>
          <p14:tracePt t="92362" x="8001000" y="5324475"/>
          <p14:tracePt t="92379" x="7981950" y="5343525"/>
          <p14:tracePt t="92396" x="7962900" y="5353050"/>
          <p14:tracePt t="92412" x="7934325" y="5372100"/>
          <p14:tracePt t="92429" x="7924800" y="5381625"/>
          <p14:tracePt t="92446" x="7905750" y="5381625"/>
          <p14:tracePt t="92462" x="7886700" y="5381625"/>
          <p14:tracePt t="92479" x="7848600" y="5372100"/>
          <p14:tracePt t="92496" x="7705725" y="5295900"/>
          <p14:tracePt t="92512" x="7591425" y="5229225"/>
          <p14:tracePt t="92529" x="7562850" y="5200650"/>
          <p14:tracePt t="92546" x="7543800" y="5181600"/>
          <p14:tracePt t="92562" x="7515225" y="5143500"/>
          <p14:tracePt t="92579" x="7515225" y="5133975"/>
          <p14:tracePt t="92596" x="7515225" y="5086350"/>
          <p14:tracePt t="92613" x="7515225" y="5038725"/>
          <p14:tracePt t="92629" x="7524750" y="5000625"/>
          <p14:tracePt t="92646" x="7553325" y="4943475"/>
          <p14:tracePt t="92662" x="7572375" y="4905375"/>
          <p14:tracePt t="92679" x="7600950" y="4886325"/>
          <p14:tracePt t="92696" x="7629525" y="4857750"/>
          <p14:tracePt t="92713" x="7658100" y="4838700"/>
          <p14:tracePt t="92729" x="7677150" y="4829175"/>
          <p14:tracePt t="92746" x="7705725" y="4819650"/>
          <p14:tracePt t="92763" x="7724775" y="4810125"/>
          <p14:tracePt t="92779" x="7734300" y="4810125"/>
          <p14:tracePt t="92795" x="7743825" y="4810125"/>
          <p14:tracePt t="92812" x="7762875" y="4810125"/>
          <p14:tracePt t="92847" x="7772400" y="4810125"/>
          <p14:tracePt t="92848" x="7781925" y="4810125"/>
          <p14:tracePt t="92862" x="7800975" y="4829175"/>
          <p14:tracePt t="92879" x="7829550" y="4857750"/>
          <p14:tracePt t="92896" x="7877175" y="4933950"/>
          <p14:tracePt t="92912" x="7943850" y="5029200"/>
          <p14:tracePt t="92929" x="8010525" y="5105400"/>
          <p14:tracePt t="92946" x="8039100" y="5162550"/>
          <p14:tracePt t="92962" x="8048625" y="5181600"/>
          <p14:tracePt t="92979" x="8058150" y="5229225"/>
          <p14:tracePt t="92995" x="8058150" y="5276850"/>
          <p14:tracePt t="93012" x="8058150" y="5314950"/>
          <p14:tracePt t="93029" x="8048625" y="5343525"/>
          <p14:tracePt t="93046" x="8010525" y="5391150"/>
          <p14:tracePt t="93062" x="7972425" y="5419725"/>
          <p14:tracePt t="93079" x="7915275" y="5448300"/>
          <p14:tracePt t="93095" x="7886700" y="5457825"/>
          <p14:tracePt t="93112" x="7867650" y="5467350"/>
          <p14:tracePt t="93129" x="7858125" y="5467350"/>
          <p14:tracePt t="93169" x="7848600" y="5467350"/>
          <p14:tracePt t="93204" x="7839075" y="5467350"/>
          <p14:tracePt t="93208" x="7829550" y="5457825"/>
          <p14:tracePt t="93212" x="7791450" y="5438775"/>
          <p14:tracePt t="93229" x="7753350" y="5419725"/>
          <p14:tracePt t="93246" x="7734300" y="5400675"/>
          <p14:tracePt t="93263" x="7715250" y="5381625"/>
          <p14:tracePt t="93279" x="7696200" y="5343525"/>
          <p14:tracePt t="93296" x="7667625" y="5305425"/>
          <p14:tracePt t="93312" x="7629525" y="5248275"/>
          <p14:tracePt t="93329" x="7610475" y="5191125"/>
          <p14:tracePt t="93346" x="7591425" y="5153025"/>
          <p14:tracePt t="93362" x="7591425" y="5105400"/>
          <p14:tracePt t="93379" x="7591425" y="5067300"/>
          <p14:tracePt t="93395" x="7600950" y="5048250"/>
          <p14:tracePt t="93412" x="7620000" y="5038725"/>
          <p14:tracePt t="93428" x="7620000" y="5029200"/>
          <p14:tracePt t="93445" x="7629525" y="5029200"/>
          <p14:tracePt t="93462" x="7629525" y="5019675"/>
          <p14:tracePt t="93517" x="7639050" y="5019675"/>
          <p14:tracePt t="93536" x="7639050" y="5010150"/>
          <p14:tracePt t="93584" x="7648575" y="5010150"/>
          <p14:tracePt t="93605" x="7648575" y="5000625"/>
          <p14:tracePt t="93646" x="7658100" y="5000625"/>
          <p14:tracePt t="93730" x="7667625" y="5000625"/>
          <p14:tracePt t="93734" x="7667625" y="4991100"/>
          <p14:tracePt t="93735" x="7677150" y="4991100"/>
          <p14:tracePt t="93745" x="7686675" y="4981575"/>
          <p14:tracePt t="93780" x="7696200" y="4981575"/>
          <p14:tracePt t="93800" x="7705725" y="4981575"/>
          <p14:tracePt t="93801" x="7724775" y="4981575"/>
          <p14:tracePt t="93812" x="7753350" y="4991100"/>
          <p14:tracePt t="93828" x="7810500" y="5029200"/>
          <p14:tracePt t="93845" x="7858125" y="5086350"/>
          <p14:tracePt t="93862" x="7877175" y="5114925"/>
          <p14:tracePt t="93878" x="7896225" y="5143500"/>
          <p14:tracePt t="93895" x="7915275" y="5181600"/>
          <p14:tracePt t="93912" x="7943850" y="5229225"/>
          <p14:tracePt t="93929" x="7953375" y="5257800"/>
          <p14:tracePt t="93945" x="7972425" y="5286375"/>
          <p14:tracePt t="93962" x="7991475" y="5314950"/>
          <p14:tracePt t="93978" x="7991475" y="5334000"/>
          <p14:tracePt t="94030" x="7991475" y="5343525"/>
          <p14:tracePt t="94051" x="7981950" y="5353050"/>
          <p14:tracePt t="94067" x="7972425" y="5372100"/>
          <p14:tracePt t="94068" x="7953375" y="5381625"/>
          <p14:tracePt t="94078" x="7934325" y="5391150"/>
          <p14:tracePt t="94095" x="7896225" y="5419725"/>
          <p14:tracePt t="94112" x="7877175" y="5438775"/>
          <p14:tracePt t="94128" x="7867650" y="5438775"/>
          <p14:tracePt t="94145" x="7848600" y="5438775"/>
          <p14:tracePt t="94162" x="7820025" y="5438775"/>
          <p14:tracePt t="94178" x="7800975" y="5429250"/>
          <p14:tracePt t="94195" x="7762875" y="5381625"/>
          <p14:tracePt t="94212" x="7705725" y="5314950"/>
          <p14:tracePt t="94228" x="7677150" y="5276850"/>
          <p14:tracePt t="94245" x="7639050" y="5191125"/>
          <p14:tracePt t="94262" x="7620000" y="5143500"/>
          <p14:tracePt t="94278" x="7610475" y="5076825"/>
          <p14:tracePt t="94295" x="7610475" y="5048250"/>
          <p14:tracePt t="94312" x="7610475" y="5029200"/>
          <p14:tracePt t="94328" x="7610475" y="5010150"/>
          <p14:tracePt t="94345" x="7620000" y="4991100"/>
          <p14:tracePt t="94362" x="7629525" y="4981575"/>
          <p14:tracePt t="94378" x="7648575" y="4972050"/>
          <p14:tracePt t="94395" x="7658100" y="4962525"/>
          <p14:tracePt t="94437" x="7658100" y="4953000"/>
          <p14:tracePt t="97097" x="7648575" y="4953000"/>
          <p14:tracePt t="97108" x="7629525" y="4953000"/>
          <p14:tracePt t="97110" x="7600950" y="4943475"/>
          <p14:tracePt t="97127" x="7543800" y="4943475"/>
          <p14:tracePt t="97129" x="7477125" y="4933950"/>
          <p14:tracePt t="97144" x="7448550" y="4933950"/>
          <p14:tracePt t="97161" x="7429500" y="4933950"/>
          <p14:tracePt t="97177" x="7410450" y="4962525"/>
          <p14:tracePt t="97194" x="7381875" y="4991100"/>
          <p14:tracePt t="97194" x="7372350" y="5000625"/>
          <p14:tracePt t="97211" x="7362825" y="5029200"/>
          <p14:tracePt t="97227" x="7362825" y="5038725"/>
          <p14:tracePt t="97244" x="7362825" y="5057775"/>
          <p14:tracePt t="97311" x="0" y="0"/>
        </p14:tracePtLst>
        <p14:tracePtLst>
          <p14:tracePt t="101927" x="8296275" y="3924300"/>
          <p14:tracePt t="102054" x="8286750" y="3924300"/>
          <p14:tracePt t="102068" x="8267700" y="3933825"/>
          <p14:tracePt t="102069" x="8258175" y="3943350"/>
          <p14:tracePt t="102075" x="8162925" y="3990975"/>
          <p14:tracePt t="102092" x="7991475" y="4057650"/>
          <p14:tracePt t="102108" x="7877175" y="4114800"/>
          <p14:tracePt t="102126" x="7715250" y="4200525"/>
          <p14:tracePt t="102143" x="7629525" y="4267200"/>
          <p14:tracePt t="102159" x="7591425" y="4295775"/>
          <p14:tracePt t="102176" x="7562850" y="4305300"/>
          <p14:tracePt t="102245" x="7562850" y="4276725"/>
          <p14:tracePt t="102253" x="7600950" y="4238625"/>
          <p14:tracePt t="102257" x="7620000" y="4200525"/>
          <p14:tracePt t="102276" x="7715250" y="4124325"/>
          <p14:tracePt t="102292" x="7839075" y="3981450"/>
          <p14:tracePt t="102294" x="7858125" y="3962400"/>
          <p14:tracePt t="102294" x="7858125" y="3952875"/>
          <p14:tracePt t="102310" x="7886700" y="3914775"/>
          <p14:tracePt t="102326" x="7896225" y="3895725"/>
          <p14:tracePt t="102370" x="7905750" y="3886200"/>
          <p14:tracePt t="102386" x="7915275" y="3876675"/>
          <p14:tracePt t="102392" x="7915275" y="3867150"/>
          <p14:tracePt t="102393" x="7924800" y="3857625"/>
          <p14:tracePt t="102409" x="7924800" y="3838575"/>
          <p14:tracePt t="102425" x="7943850" y="3800475"/>
          <p14:tracePt t="102442" x="7943850" y="3762375"/>
          <p14:tracePt t="102459" x="7962900" y="3724275"/>
          <p14:tracePt t="102476" x="8001000" y="3657600"/>
          <p14:tracePt t="102492" x="8067675" y="3581400"/>
          <p14:tracePt t="102509" x="8124825" y="3524250"/>
          <p14:tracePt t="102526" x="8210550" y="3467100"/>
          <p14:tracePt t="102542" x="8239125" y="3457575"/>
          <p14:tracePt t="102559" x="8258175" y="3448050"/>
          <p14:tracePt t="102760" x="8258175" y="3429000"/>
          <p14:tracePt t="102764" x="8267700" y="3419475"/>
          <p14:tracePt t="102776" x="8277225" y="3371850"/>
          <p14:tracePt t="102777" x="8286750" y="3343275"/>
          <p14:tracePt t="102792" x="8296275" y="3295650"/>
          <p14:tracePt t="102809" x="8305800" y="3248025"/>
          <p14:tracePt t="102826" x="8305800" y="3219450"/>
          <p14:tracePt t="102861" x="8315325" y="3219450"/>
          <p14:tracePt t="102910" x="8324850" y="3219450"/>
          <p14:tracePt t="102947" x="8324850" y="3228975"/>
          <p14:tracePt t="102951" x="8324850" y="3238500"/>
          <p14:tracePt t="102961" x="8334375" y="3248025"/>
          <p14:tracePt t="102975" x="8334375" y="3295650"/>
          <p14:tracePt t="102977" x="8343900" y="3352800"/>
          <p14:tracePt t="102992" x="8343900" y="3409950"/>
          <p14:tracePt t="103009" x="8372475" y="3552825"/>
          <p14:tracePt t="103025" x="8382000" y="3600450"/>
          <p14:tracePt t="103042" x="8382000" y="3638550"/>
          <p14:tracePt t="103042" x="8391525" y="3657600"/>
          <p14:tracePt t="103059" x="8401050" y="3714750"/>
          <p14:tracePt t="103076" x="8410575" y="3743325"/>
          <p14:tracePt t="103092" x="8410575" y="3781425"/>
          <p14:tracePt t="103109" x="8410575" y="3800475"/>
          <p14:tracePt t="103145" x="8410575" y="3810000"/>
          <p14:tracePt t="103425" x="8410575" y="3819525"/>
          <p14:tracePt t="103431" x="8401050" y="3829050"/>
          <p14:tracePt t="103442" x="8401050" y="3857625"/>
          <p14:tracePt t="103443" x="8343900" y="3990975"/>
          <p14:tracePt t="103459" x="8277225" y="4219575"/>
          <p14:tracePt t="103475" x="8191500" y="4362450"/>
          <p14:tracePt t="103492" x="7915275" y="4667250"/>
          <p14:tracePt t="103509" x="7791450" y="4752975"/>
          <p14:tracePt t="103525" x="7715250" y="4800600"/>
          <p14:tracePt t="103542" x="7620000" y="4838700"/>
          <p14:tracePt t="103559" x="7600950" y="4838700"/>
          <p14:tracePt t="10357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94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Circularly Linked List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2209800"/>
            <a:ext cx="7924800" cy="3429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 circularly linked list provides a more general model than a standard </a:t>
            </a:r>
            <a:r>
              <a:rPr lang="en-US" dirty="0" smtClean="0"/>
              <a:t>linked list </a:t>
            </a:r>
            <a:r>
              <a:rPr lang="en-US" dirty="0"/>
              <a:t>for </a:t>
            </a:r>
            <a:r>
              <a:rPr lang="en-US" b="1" i="1" u="sng" dirty="0"/>
              <a:t>data sets that are cyclic</a:t>
            </a:r>
            <a:r>
              <a:rPr lang="en-US" dirty="0"/>
              <a:t>, that is, which </a:t>
            </a:r>
            <a:r>
              <a:rPr lang="en-US" b="1" i="1" u="sng" dirty="0"/>
              <a:t>do not have any particular notion of </a:t>
            </a:r>
            <a:r>
              <a:rPr lang="en-US" b="1" i="1" u="sng" dirty="0" smtClean="0"/>
              <a:t>a beginning </a:t>
            </a:r>
            <a:r>
              <a:rPr lang="en-US" b="1" i="1" u="sng" dirty="0"/>
              <a:t>and end</a:t>
            </a:r>
            <a:r>
              <a:rPr lang="en-US" dirty="0"/>
              <a:t>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media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6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16"/>
    </mc:Choice>
    <mc:Fallback xmlns="">
      <p:transition spd="slow" advTm="5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022" x="7943850" y="4953000"/>
          <p14:tracePt t="6490" x="7943850" y="4943475"/>
          <p14:tracePt t="6494" x="7943850" y="4933950"/>
          <p14:tracePt t="6504" x="7924800" y="4914900"/>
          <p14:tracePt t="6504" x="7781925" y="4762500"/>
          <p14:tracePt t="6515" x="7400925" y="4400550"/>
          <p14:tracePt t="6532" x="7191375" y="4200525"/>
          <p14:tracePt t="6549" x="6953250" y="4019550"/>
          <p14:tracePt t="6565" x="6677025" y="3810000"/>
          <p14:tracePt t="6565" x="6581775" y="3762375"/>
          <p14:tracePt t="6582" x="6400800" y="3638550"/>
          <p14:tracePt t="6598" x="6238875" y="3562350"/>
          <p14:tracePt t="6615" x="6067425" y="3486150"/>
          <p14:tracePt t="6632" x="5991225" y="3457575"/>
          <p14:tracePt t="6649" x="5972175" y="3457575"/>
          <p14:tracePt t="6665" x="5962650" y="3457575"/>
          <p14:tracePt t="6682" x="5962650" y="3448050"/>
          <p14:tracePt t="6933" x="5953125" y="3438525"/>
          <p14:tracePt t="6937" x="5943600" y="3429000"/>
          <p14:tracePt t="6938" x="5848350" y="3324225"/>
          <p14:tracePt t="6948" x="5648325" y="3162300"/>
          <p14:tracePt t="6965" x="5381625" y="2971800"/>
          <p14:tracePt t="6981" x="5010150" y="2657475"/>
          <p14:tracePt t="6998" x="4933950" y="2571750"/>
          <p14:tracePt t="7015" x="4895850" y="2543175"/>
          <p14:tracePt t="7031" x="4867275" y="2514600"/>
          <p14:tracePt t="7082" x="4857750" y="2514600"/>
          <p14:tracePt t="7323" x="4857750" y="2505075"/>
          <p14:tracePt t="7337" x="4848225" y="2495550"/>
          <p14:tracePt t="7348" x="4848225" y="2476500"/>
          <p14:tracePt t="7348" x="4781550" y="2409825"/>
          <p14:tracePt t="7365" x="4543425" y="2295525"/>
          <p14:tracePt t="7381" x="4267200" y="2219325"/>
          <p14:tracePt t="7398" x="4095750" y="2200275"/>
          <p14:tracePt t="7415" x="3933825" y="2181225"/>
          <p14:tracePt t="7431" x="3810000" y="2181225"/>
          <p14:tracePt t="7448" x="3752850" y="2181225"/>
          <p14:tracePt t="7465" x="3695700" y="2190750"/>
          <p14:tracePt t="7481" x="3676650" y="2190750"/>
          <p14:tracePt t="7498" x="3667125" y="2190750"/>
          <p14:tracePt t="7533" x="3667125" y="2200275"/>
          <p14:tracePt t="7780" x="3657600" y="2200275"/>
          <p14:tracePt t="7797" x="3648075" y="2200275"/>
          <p14:tracePt t="7806" x="3638550" y="2190750"/>
          <p14:tracePt t="7814" x="3629025" y="2181225"/>
          <p14:tracePt t="7815" x="3543300" y="2181225"/>
          <p14:tracePt t="7831" x="3467100" y="2181225"/>
          <p14:tracePt t="7848" x="3381375" y="2190750"/>
          <p14:tracePt t="7865" x="3333750" y="2219325"/>
          <p14:tracePt t="7865" x="3305175" y="2219325"/>
          <p14:tracePt t="7882" x="3257550" y="2247900"/>
          <p14:tracePt t="7897" x="3181350" y="2276475"/>
          <p14:tracePt t="7914" x="3114675" y="2276475"/>
          <p14:tracePt t="7931" x="3057525" y="2305050"/>
          <p14:tracePt t="7948" x="2990850" y="2314575"/>
          <p14:tracePt t="7964" x="2971800" y="2314575"/>
          <p14:tracePt t="7981" x="2962275" y="2314575"/>
          <p14:tracePt t="7998" x="2952750" y="2314575"/>
          <p14:tracePt t="8064" x="2952750" y="2324100"/>
          <p14:tracePt t="8090" x="2943225" y="2324100"/>
          <p14:tracePt t="8143" x="2933700" y="2324100"/>
          <p14:tracePt t="8161" x="2933700" y="2333625"/>
          <p14:tracePt t="8194" x="2933700" y="2343150"/>
          <p14:tracePt t="8317" x="2933700" y="2352675"/>
          <p14:tracePt t="35820" x="2933700" y="2362200"/>
          <p14:tracePt t="35827" x="2924175" y="2371725"/>
          <p14:tracePt t="35831" x="2914650" y="2409825"/>
          <p14:tracePt t="35838" x="2886075" y="2609850"/>
          <p14:tracePt t="35853" x="2867025" y="2924175"/>
          <p14:tracePt t="35870" x="2886075" y="3143250"/>
          <p14:tracePt t="35887" x="2914650" y="3419475"/>
          <p14:tracePt t="35903" x="2952750" y="3581400"/>
          <p14:tracePt t="35920" x="2962275" y="3629025"/>
          <p14:tracePt t="35937" x="2981325" y="3667125"/>
          <p14:tracePt t="35953" x="2990850" y="3686175"/>
          <p14:tracePt t="35970" x="2990850" y="3695700"/>
          <p14:tracePt t="35987" x="2990850" y="3705225"/>
          <p14:tracePt t="36283" x="2990850" y="3714750"/>
          <p14:tracePt t="36287" x="2990850" y="3724275"/>
          <p14:tracePt t="36297" x="3000375" y="3752850"/>
          <p14:tracePt t="36303" x="3009900" y="3771900"/>
          <p14:tracePt t="36320" x="3028950" y="3810000"/>
          <p14:tracePt t="36336" x="3048000" y="3829050"/>
          <p14:tracePt t="36353" x="3048000" y="3838575"/>
          <p14:tracePt t="36370" x="3057525" y="3848100"/>
          <p14:tracePt t="36386" x="3067050" y="3848100"/>
          <p14:tracePt t="36403" x="3067050" y="3857625"/>
          <p14:tracePt t="37371" x="3076575" y="3857625"/>
          <p14:tracePt t="37436" x="3086100" y="3857625"/>
          <p14:tracePt t="37447" x="3095625" y="3857625"/>
          <p14:tracePt t="37451" x="3105150" y="3857625"/>
          <p14:tracePt t="37469" x="3124200" y="3848100"/>
          <p14:tracePt t="37470" x="3200400" y="3829050"/>
          <p14:tracePt t="37486" x="3362325" y="3800475"/>
          <p14:tracePt t="37503" x="3476625" y="3781425"/>
          <p14:tracePt t="37519" x="3676650" y="3771900"/>
          <p14:tracePt t="37536" x="3848100" y="3771900"/>
          <p14:tracePt t="37552" x="3952875" y="3771900"/>
          <p14:tracePt t="37569" x="4076700" y="3771900"/>
          <p14:tracePt t="37586" x="4124325" y="3771900"/>
          <p14:tracePt t="37603" x="4143375" y="3771900"/>
          <p14:tracePt t="37902" x="4152900" y="3771900"/>
          <p14:tracePt t="37911" x="4171950" y="3771900"/>
          <p14:tracePt t="37919" x="4191000" y="3771900"/>
          <p14:tracePt t="37919" x="4267200" y="3771900"/>
          <p14:tracePt t="37936" x="4362450" y="3781425"/>
          <p14:tracePt t="37953" x="4429125" y="3790950"/>
          <p14:tracePt t="37969" x="4476750" y="3790950"/>
          <p14:tracePt t="37985" x="4514850" y="3800475"/>
          <p14:tracePt t="38003" x="4524375" y="3800475"/>
          <p14:tracePt t="38020" x="4533900" y="3800475"/>
          <p14:tracePt t="38036" x="4543425" y="3800475"/>
          <p14:tracePt t="38249" x="4552950" y="3800475"/>
          <p14:tracePt t="38266" x="4562475" y="3800475"/>
          <p14:tracePt t="38274" x="4572000" y="3800475"/>
          <p14:tracePt t="38280" x="4581525" y="3800475"/>
          <p14:tracePt t="38285" x="4610100" y="3800475"/>
          <p14:tracePt t="38302" x="4667250" y="3800475"/>
          <p14:tracePt t="38319" x="4714875" y="3800475"/>
          <p14:tracePt t="38336" x="4733925" y="3800475"/>
          <p14:tracePt t="38352" x="4752975" y="3800475"/>
          <p14:tracePt t="38369" x="4762500" y="3800475"/>
          <p14:tracePt t="38412" x="4772025" y="3800475"/>
          <p14:tracePt t="53848" x="4772025" y="3790950"/>
          <p14:tracePt t="53853" x="4772025" y="3771900"/>
          <p14:tracePt t="53861" x="4752975" y="3543300"/>
          <p14:tracePt t="53879" x="4695825" y="3257550"/>
          <p14:tracePt t="53879" x="4591050" y="2790825"/>
          <p14:tracePt t="53896" x="4495800" y="2133600"/>
          <p14:tracePt t="53912" x="4486275" y="1600200"/>
          <p14:tracePt t="53929" x="4486275" y="1409700"/>
          <p14:tracePt t="53946" x="4495800" y="1285875"/>
          <p14:tracePt t="53962" x="4495800" y="1228725"/>
          <p14:tracePt t="53979" x="4505325" y="1219200"/>
          <p14:tracePt t="54287" x="4505325" y="1209675"/>
          <p14:tracePt t="54311" x="4505325" y="1200150"/>
          <p14:tracePt t="54390" x="4514850" y="1200150"/>
          <p14:tracePt t="55683" x="4514850" y="1209675"/>
          <p14:tracePt t="55688" x="4524375" y="1228725"/>
          <p14:tracePt t="55692" x="4533900" y="1247775"/>
          <p14:tracePt t="55701" x="4552950" y="1295400"/>
          <p14:tracePt t="55712" x="4581525" y="1381125"/>
          <p14:tracePt t="55728" x="4600575" y="1428750"/>
          <p14:tracePt t="55745" x="4600575" y="1457325"/>
          <p14:tracePt t="55762" x="4600575" y="1476375"/>
          <p14:tracePt t="55779" x="4600575" y="1485900"/>
          <p14:tracePt t="5636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94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Circularly Linked List : Applications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2209800"/>
            <a:ext cx="7924800" cy="3200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dirty="0" smtClean="0"/>
              <a:t>Process Scheduler  (Round Robin Scheduling)</a:t>
            </a:r>
          </a:p>
          <a:p>
            <a:pPr algn="just">
              <a:lnSpc>
                <a:spcPct val="200000"/>
              </a:lnSpc>
            </a:pPr>
            <a:r>
              <a:rPr lang="en-US" dirty="0" smtClean="0"/>
              <a:t>Multi-Player Game with Round-robin</a:t>
            </a:r>
          </a:p>
          <a:p>
            <a:pPr algn="just">
              <a:lnSpc>
                <a:spcPct val="200000"/>
              </a:lnSpc>
            </a:pPr>
            <a:r>
              <a:rPr lang="en-US" dirty="0" smtClean="0"/>
              <a:t>Load balancing with round-robin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J.Govindarajan</a:t>
            </a:r>
            <a:r>
              <a:rPr lang="en-US" dirty="0" smtClean="0"/>
              <a:t>, CSE</a:t>
            </a:r>
            <a:endParaRPr lang="en-US" dirty="0"/>
          </a:p>
        </p:txBody>
      </p:sp>
      <p:pic>
        <p:nvPicPr>
          <p:cNvPr id="3" name="media1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8758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03"/>
    </mc:Choice>
    <mc:Fallback xmlns="">
      <p:transition spd="slow" advTm="118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180" x="4676775" y="3629025"/>
          <p14:tracePt t="17484" x="4667250" y="3629025"/>
          <p14:tracePt t="17496" x="4657725" y="3629025"/>
          <p14:tracePt t="17500" x="4648200" y="3629025"/>
          <p14:tracePt t="17509" x="4629150" y="3657600"/>
          <p14:tracePt t="17525" x="4600575" y="3676650"/>
          <p14:tracePt t="17542" x="4562475" y="3705225"/>
          <p14:tracePt t="17558" x="4543425" y="3714750"/>
          <p14:tracePt t="17600" x="4533900" y="3714750"/>
          <p14:tracePt t="17661" x="4533900" y="3695700"/>
          <p14:tracePt t="17665" x="4552950" y="3686175"/>
          <p14:tracePt t="17672" x="4572000" y="3667125"/>
          <p14:tracePt t="17676" x="4619625" y="3629025"/>
          <p14:tracePt t="17692" x="4648200" y="3609975"/>
          <p14:tracePt t="17708" x="4686300" y="3581400"/>
          <p14:tracePt t="17725" x="4705350" y="3571875"/>
          <p14:tracePt t="17741" x="4714875" y="3571875"/>
          <p14:tracePt t="18004" x="4724400" y="3552825"/>
          <p14:tracePt t="18008" x="4733925" y="3533775"/>
          <p14:tracePt t="18016" x="4762500" y="3476625"/>
          <p14:tracePt t="18025" x="4819650" y="3400425"/>
          <p14:tracePt t="18041" x="4886325" y="3314700"/>
          <p14:tracePt t="18058" x="4924425" y="3267075"/>
          <p14:tracePt t="18075" x="4962525" y="3219450"/>
          <p14:tracePt t="18091" x="4991100" y="3181350"/>
          <p14:tracePt t="18108" x="5010150" y="3162300"/>
          <p14:tracePt t="18125" x="5019675" y="3152775"/>
          <p14:tracePt t="18141" x="5019675" y="3143250"/>
          <p14:tracePt t="18158" x="5038725" y="3143250"/>
          <p14:tracePt t="18158" x="5038725" y="3133725"/>
          <p14:tracePt t="18175" x="5048250" y="3124200"/>
          <p14:tracePt t="18192" x="5057775" y="3114675"/>
          <p14:tracePt t="18208" x="5067300" y="3105150"/>
          <p14:tracePt t="18225" x="5076825" y="3105150"/>
          <p14:tracePt t="18241" x="5086350" y="3086100"/>
          <p14:tracePt t="18275" x="5086350" y="3076575"/>
          <p14:tracePt t="18276" x="5086350" y="3067050"/>
          <p14:tracePt t="18291" x="5095875" y="3048000"/>
          <p14:tracePt t="18308" x="5105400" y="3028950"/>
          <p14:tracePt t="18325" x="5114925" y="3009900"/>
          <p14:tracePt t="18341" x="5124450" y="2990850"/>
          <p14:tracePt t="18358" x="5133975" y="2981325"/>
          <p14:tracePt t="18375" x="5133975" y="2962275"/>
          <p14:tracePt t="18391" x="5143500" y="2952750"/>
          <p14:tracePt t="18408" x="5153025" y="2943225"/>
          <p14:tracePt t="18425" x="5162550" y="2933700"/>
          <p14:tracePt t="18467" x="5162550" y="2924175"/>
          <p14:tracePt t="18488" x="5172075" y="2924175"/>
          <p14:tracePt t="18607" x="5162550" y="2952750"/>
          <p14:tracePt t="18613" x="5162550" y="3000375"/>
          <p14:tracePt t="18617" x="5162550" y="3067050"/>
          <p14:tracePt t="18625" x="5200650" y="3305175"/>
          <p14:tracePt t="18642" x="5286375" y="3609975"/>
          <p14:tracePt t="18659" x="5334000" y="3762375"/>
          <p14:tracePt t="18675" x="5381625" y="3933825"/>
          <p14:tracePt t="18692" x="5391150" y="4000500"/>
          <p14:tracePt t="18709" x="5391150" y="4029075"/>
          <p14:tracePt t="18725" x="5391150" y="4048125"/>
          <p14:tracePt t="18742" x="5391150" y="4057650"/>
          <p14:tracePt t="18759" x="5391150" y="4067175"/>
          <p14:tracePt t="18798" x="5391150" y="4076700"/>
          <p14:tracePt t="18813" x="5391150" y="4086225"/>
          <p14:tracePt t="19071" x="5391150" y="4095750"/>
          <p14:tracePt t="19075" x="5381625" y="4114800"/>
          <p14:tracePt t="19083" x="5353050" y="4162425"/>
          <p14:tracePt t="19092" x="5305425" y="4257675"/>
          <p14:tracePt t="19108" x="5200650" y="4438650"/>
          <p14:tracePt t="19125" x="5133975" y="4581525"/>
          <p14:tracePt t="19142" x="5105400" y="4619625"/>
          <p14:tracePt t="19159" x="5076825" y="4657725"/>
          <p14:tracePt t="19175" x="5076825" y="4686300"/>
          <p14:tracePt t="19192" x="5067300" y="4695825"/>
          <p14:tracePt t="19192" x="5067300" y="4705350"/>
          <p14:tracePt t="19235" x="5067300" y="4714875"/>
          <p14:tracePt t="19298" x="5067300" y="4686300"/>
          <p14:tracePt t="19305" x="5067300" y="4667250"/>
          <p14:tracePt t="19310" x="5067300" y="4619625"/>
          <p14:tracePt t="19314" x="5105400" y="4391025"/>
          <p14:tracePt t="19325" x="5133975" y="4029075"/>
          <p14:tracePt t="19342" x="5153025" y="3810000"/>
          <p14:tracePt t="19359" x="5181600" y="3581400"/>
          <p14:tracePt t="19375" x="5210175" y="3438525"/>
          <p14:tracePt t="19392" x="5229225" y="3381375"/>
          <p14:tracePt t="19409" x="5229225" y="3352800"/>
          <p14:tracePt t="19425" x="5238750" y="3343275"/>
          <p14:tracePt t="19554" x="5238750" y="3352800"/>
          <p14:tracePt t="19563" x="5238750" y="3362325"/>
          <p14:tracePt t="19567" x="5238750" y="3371850"/>
          <p14:tracePt t="19575" x="5238750" y="3390900"/>
          <p14:tracePt t="19591" x="5238750" y="3419475"/>
          <p14:tracePt t="19629" x="5229225" y="3419475"/>
          <p14:tracePt t="19671" x="5219700" y="3419475"/>
          <p14:tracePt t="19676" x="5210175" y="3419475"/>
          <p14:tracePt t="19680" x="5200650" y="3400425"/>
          <p14:tracePt t="19692" x="5191125" y="3381375"/>
          <p14:tracePt t="19692" x="5181600" y="3324225"/>
          <p14:tracePt t="19708" x="5181600" y="3295650"/>
          <p14:tracePt t="19725" x="5181600" y="3276600"/>
          <p14:tracePt t="19742" x="5181600" y="3267075"/>
          <p14:tracePt t="19758" x="5181600" y="3257550"/>
          <p14:tracePt t="19833" x="5172075" y="3257550"/>
          <p14:tracePt t="20115" x="5172075" y="3248025"/>
          <p14:tracePt t="20119" x="5153025" y="3228975"/>
          <p14:tracePt t="20124" x="5124450" y="3171825"/>
          <p14:tracePt t="20130" x="4991100" y="3009900"/>
          <p14:tracePt t="20141" x="4714875" y="2800350"/>
          <p14:tracePt t="20158" x="4495800" y="2705100"/>
          <p14:tracePt t="20175" x="4114800" y="2609850"/>
          <p14:tracePt t="20192" x="3762375" y="2552700"/>
          <p14:tracePt t="20208" x="3600450" y="2543175"/>
          <p14:tracePt t="20226" x="3524250" y="2543175"/>
          <p14:tracePt t="20241" x="3486150" y="2543175"/>
          <p14:tracePt t="20258" x="3476625" y="2543175"/>
          <p14:tracePt t="20275" x="3467100" y="2552700"/>
          <p14:tracePt t="20291" x="3457575" y="2562225"/>
          <p14:tracePt t="20308" x="3448050" y="2571750"/>
          <p14:tracePt t="20513" x="3429000" y="2581275"/>
          <p14:tracePt t="20517" x="3419475" y="2590800"/>
          <p14:tracePt t="20524" x="3324225" y="2609850"/>
          <p14:tracePt t="20542" x="3162300" y="2647950"/>
          <p14:tracePt t="20542" x="2962275" y="2686050"/>
          <p14:tracePt t="20558" x="2638425" y="2724150"/>
          <p14:tracePt t="20575" x="2324100" y="2733675"/>
          <p14:tracePt t="20592" x="2152650" y="2771775"/>
          <p14:tracePt t="20608" x="2009775" y="2790825"/>
          <p14:tracePt t="20624" x="1895475" y="2809875"/>
          <p14:tracePt t="20641" x="1857375" y="2809875"/>
          <p14:tracePt t="20658" x="1819275" y="2819400"/>
          <p14:tracePt t="20675" x="1790700" y="2828925"/>
          <p14:tracePt t="20715" x="1781175" y="2828925"/>
          <p14:tracePt t="20790" x="1771650" y="2828925"/>
          <p14:tracePt t="20829" x="1762125" y="2828925"/>
          <p14:tracePt t="20855" x="1752600" y="2838450"/>
          <p14:tracePt t="20863" x="1743075" y="2838450"/>
          <p14:tracePt t="20864" x="1733550" y="2838450"/>
          <p14:tracePt t="20874" x="1724025" y="2847975"/>
          <p14:tracePt t="20891" x="1714500" y="2847975"/>
          <p14:tracePt t="20908" x="1704975" y="2847975"/>
          <p14:tracePt t="21088" x="1714500" y="2847975"/>
          <p14:tracePt t="21091" x="1733550" y="2847975"/>
          <p14:tracePt t="21096" x="1838325" y="2847975"/>
          <p14:tracePt t="21107" x="2019300" y="2838450"/>
          <p14:tracePt t="21125" x="2200275" y="2838450"/>
          <p14:tracePt t="21141" x="2695575" y="2819400"/>
          <p14:tracePt t="21158" x="2914650" y="2809875"/>
          <p14:tracePt t="21174" x="3095625" y="2790825"/>
          <p14:tracePt t="21191" x="3152775" y="2781300"/>
          <p14:tracePt t="21208" x="3190875" y="2781300"/>
          <p14:tracePt t="21224" x="3228975" y="2781300"/>
          <p14:tracePt t="21242" x="3248025" y="2781300"/>
          <p14:tracePt t="21287" x="3257550" y="2781300"/>
          <p14:tracePt t="21304" x="3267075" y="2781300"/>
          <p14:tracePt t="21389" x="3276600" y="2781300"/>
          <p14:tracePt t="21401" x="3286125" y="2781300"/>
          <p14:tracePt t="21498" x="3295650" y="2781300"/>
          <p14:tracePt t="24070" x="3295650" y="2790825"/>
          <p14:tracePt t="30097" x="3314700" y="2781300"/>
          <p14:tracePt t="30101" x="3400425" y="2733675"/>
          <p14:tracePt t="30109" x="3543300" y="2676525"/>
          <p14:tracePt t="30120" x="3752850" y="2619375"/>
          <p14:tracePt t="30121" x="4429125" y="2524125"/>
          <p14:tracePt t="30137" x="5057775" y="2495550"/>
          <p14:tracePt t="30154" x="5362575" y="2495550"/>
          <p14:tracePt t="30170" x="5648325" y="2505075"/>
          <p14:tracePt t="30187" x="5838825" y="2524125"/>
          <p14:tracePt t="30205" x="5915025" y="2543175"/>
          <p14:tracePt t="30220" x="5991225" y="2571750"/>
          <p14:tracePt t="30237" x="6067425" y="2609850"/>
          <p14:tracePt t="30254" x="6115050" y="2638425"/>
          <p14:tracePt t="30270" x="6134100" y="2647950"/>
          <p14:tracePt t="30270" x="6143625" y="2657475"/>
          <p14:tracePt t="30337" x="6153150" y="2657475"/>
          <p14:tracePt t="30352" x="6162675" y="2657475"/>
          <p14:tracePt t="30361" x="6172200" y="2657475"/>
          <p14:tracePt t="30369" x="6200775" y="2667000"/>
          <p14:tracePt t="30387" x="6248400" y="2676525"/>
          <p14:tracePt t="30388" x="6296025" y="2686050"/>
          <p14:tracePt t="30404" x="6419850" y="2705100"/>
          <p14:tracePt t="30421" x="6562725" y="2724150"/>
          <p14:tracePt t="30437" x="6667500" y="2752725"/>
          <p14:tracePt t="30454" x="6734175" y="2762250"/>
          <p14:tracePt t="30471" x="6753225" y="2762250"/>
          <p14:tracePt t="30487" x="6772275" y="2762250"/>
          <p14:tracePt t="30504" x="6781800" y="2762250"/>
          <p14:tracePt t="30738" x="6781800" y="2771775"/>
          <p14:tracePt t="30743" x="6800850" y="2781300"/>
          <p14:tracePt t="30747" x="6810375" y="2790825"/>
          <p14:tracePt t="30756" x="6838950" y="2819400"/>
          <p14:tracePt t="30770" x="6848475" y="2828925"/>
          <p14:tracePt t="30787" x="6858000" y="2838450"/>
          <p14:tracePt t="31833" x="6858000" y="2828925"/>
          <p14:tracePt t="31842" x="6858000" y="2800350"/>
          <p14:tracePt t="31853" x="6819900" y="2743200"/>
          <p14:tracePt t="31853" x="6667500" y="2476500"/>
          <p14:tracePt t="31870" x="6553200" y="2276475"/>
          <p14:tracePt t="31887" x="6505575" y="2181225"/>
          <p14:tracePt t="31903" x="6457950" y="2076450"/>
          <p14:tracePt t="31920" x="6372225" y="1943100"/>
          <p14:tracePt t="31936" x="6343650" y="1895475"/>
          <p14:tracePt t="31953" x="6324600" y="1857375"/>
          <p14:tracePt t="31994" x="6324600" y="1847850"/>
          <p14:tracePt t="32032" x="6334125" y="1838325"/>
          <p14:tracePt t="32048" x="6353175" y="1838325"/>
          <p14:tracePt t="37923" x="6343650" y="1838325"/>
          <p14:tracePt t="37932" x="6324600" y="1847850"/>
          <p14:tracePt t="37938" x="6257925" y="1876425"/>
          <p14:tracePt t="37951" x="6181725" y="1905000"/>
          <p14:tracePt t="37968" x="5991225" y="1962150"/>
          <p14:tracePt t="37985" x="5705475" y="2066925"/>
          <p14:tracePt t="38002" x="5486400" y="2181225"/>
          <p14:tracePt t="38018" x="5276850" y="2314575"/>
          <p14:tracePt t="38035" x="4876800" y="2590800"/>
          <p14:tracePt t="38051" x="4695825" y="2705100"/>
          <p14:tracePt t="38068" x="4429125" y="2914650"/>
          <p14:tracePt t="38085" x="4229100" y="3067050"/>
          <p14:tracePt t="38101" x="4162425" y="3114675"/>
          <p14:tracePt t="38118" x="4105275" y="3143250"/>
          <p14:tracePt t="38135" x="4076700" y="3152775"/>
          <p14:tracePt t="38188" x="4076700" y="3162300"/>
          <p14:tracePt t="38263" x="4067175" y="3162300"/>
          <p14:tracePt t="39482" x="4076700" y="3162300"/>
          <p14:tracePt t="39494" x="4095750" y="3162300"/>
          <p14:tracePt t="39503" x="4095750" y="3152775"/>
          <p14:tracePt t="39508" x="4124325" y="3143250"/>
          <p14:tracePt t="39517" x="4152900" y="3143250"/>
          <p14:tracePt t="39534" x="4191000" y="3133725"/>
          <p14:tracePt t="39551" x="4229100" y="3124200"/>
          <p14:tracePt t="39568" x="4257675" y="3114675"/>
          <p14:tracePt t="39584" x="4286250" y="3105150"/>
          <p14:tracePt t="39601" x="4305300" y="3086100"/>
          <p14:tracePt t="39617" x="4324350" y="3086100"/>
          <p14:tracePt t="39634" x="4343400" y="3086100"/>
          <p14:tracePt t="39650" x="4362450" y="3086100"/>
          <p14:tracePt t="39668" x="4381500" y="3086100"/>
          <p14:tracePt t="39705" x="4391025" y="3086100"/>
          <p14:tracePt t="39746" x="4400550" y="3086100"/>
          <p14:tracePt t="39854" x="4410075" y="3086100"/>
          <p14:tracePt t="40042" x="4419600" y="3086100"/>
          <p14:tracePt t="40067" x="4429125" y="3086100"/>
          <p14:tracePt t="40078" x="4429125" y="3076575"/>
          <p14:tracePt t="40081" x="4438650" y="3076575"/>
          <p14:tracePt t="40088" x="4457700" y="3076575"/>
          <p14:tracePt t="40100" x="4495800" y="3076575"/>
          <p14:tracePt t="40118" x="4562475" y="3067050"/>
          <p14:tracePt t="40134" x="4619625" y="3067050"/>
          <p14:tracePt t="40150" x="4686300" y="3067050"/>
          <p14:tracePt t="40167" x="4762500" y="3067050"/>
          <p14:tracePt t="40184" x="4848225" y="3076575"/>
          <p14:tracePt t="40201" x="4895850" y="3086100"/>
          <p14:tracePt t="40217" x="4924425" y="3086100"/>
          <p14:tracePt t="40234" x="4953000" y="3086100"/>
          <p14:tracePt t="40251" x="4962525" y="3095625"/>
          <p14:tracePt t="40286" x="4972050" y="3095625"/>
          <p14:tracePt t="40314" x="4981575" y="3095625"/>
          <p14:tracePt t="40399" x="4991100" y="3095625"/>
          <p14:tracePt t="40670" x="5010150" y="3095625"/>
          <p14:tracePt t="40674" x="5029200" y="3105150"/>
          <p14:tracePt t="40679" x="5048250" y="3105150"/>
          <p14:tracePt t="40683" x="5238750" y="3171825"/>
          <p14:tracePt t="40699" x="5353050" y="3200400"/>
          <p14:tracePt t="40716" x="5419725" y="3200400"/>
          <p14:tracePt t="40732" x="5457825" y="3200400"/>
          <p14:tracePt t="40750" x="5486400" y="3200400"/>
          <p14:tracePt t="40782" x="5495925" y="3200400"/>
          <p14:tracePt t="40820" x="5505450" y="3200400"/>
          <p14:tracePt t="58918" x="5495925" y="3200400"/>
          <p14:tracePt t="58924" x="5486400" y="3209925"/>
          <p14:tracePt t="58927" x="5476875" y="3219450"/>
          <p14:tracePt t="58935" x="5419725" y="3248025"/>
          <p14:tracePt t="58943" x="5238750" y="3314700"/>
          <p14:tracePt t="58959" x="5105400" y="3333750"/>
          <p14:tracePt t="58976" x="5019675" y="3352800"/>
          <p14:tracePt t="58993" x="4848225" y="3390900"/>
          <p14:tracePt t="59009" x="4714875" y="3438525"/>
          <p14:tracePt t="59026" x="4467225" y="3524250"/>
          <p14:tracePt t="59043" x="4333875" y="3600450"/>
          <p14:tracePt t="59059" x="4210050" y="3667125"/>
          <p14:tracePt t="59076" x="4143375" y="3705225"/>
          <p14:tracePt t="59092" x="4105275" y="3733800"/>
          <p14:tracePt t="59109" x="4048125" y="3771900"/>
          <p14:tracePt t="59125" x="4019550" y="3790950"/>
          <p14:tracePt t="59143" x="4000500" y="3800475"/>
          <p14:tracePt t="59188" x="4000500" y="3810000"/>
          <p14:tracePt t="59431" x="4000500" y="3819525"/>
          <p14:tracePt t="59442" x="3981450" y="3819525"/>
          <p14:tracePt t="59447" x="3962400" y="3829050"/>
          <p14:tracePt t="59459" x="3933825" y="3838575"/>
          <p14:tracePt t="59476" x="3876675" y="3857625"/>
          <p14:tracePt t="59492" x="3800475" y="3857625"/>
          <p14:tracePt t="59509" x="3762375" y="3857625"/>
          <p14:tracePt t="59526" x="3743325" y="3857625"/>
          <p14:tracePt t="59542" x="3724275" y="3857625"/>
          <p14:tracePt t="59577" x="3714750" y="3857625"/>
          <p14:tracePt t="59627" x="3705225" y="3857625"/>
          <p14:tracePt t="59647" x="3695700" y="3857625"/>
          <p14:tracePt t="59801" x="3695700" y="3867150"/>
          <p14:tracePt t="60297" x="3686175" y="3867150"/>
          <p14:tracePt t="60441" x="3686175" y="3876675"/>
          <p14:tracePt t="60809" x="3676650" y="3876675"/>
          <p14:tracePt t="60818" x="3667125" y="3876675"/>
          <p14:tracePt t="60822" x="3657600" y="3876675"/>
          <p14:tracePt t="60825" x="3562350" y="3876675"/>
          <p14:tracePt t="60842" x="3248025" y="3943350"/>
          <p14:tracePt t="60858" x="2924175" y="4048125"/>
          <p14:tracePt t="60875" x="2790825" y="4086225"/>
          <p14:tracePt t="60891" x="2628900" y="4105275"/>
          <p14:tracePt t="60891" x="2600325" y="4114800"/>
          <p14:tracePt t="60909" x="2543175" y="4114800"/>
          <p14:tracePt t="60925" x="2505075" y="4124325"/>
          <p14:tracePt t="60942" x="2447925" y="4124325"/>
          <p14:tracePt t="60959" x="2428875" y="4124325"/>
          <p14:tracePt t="61189" x="2438400" y="4124325"/>
          <p14:tracePt t="61199" x="2447925" y="4133850"/>
          <p14:tracePt t="61207" x="2457450" y="4133850"/>
          <p14:tracePt t="61207" x="2466975" y="4133850"/>
          <p14:tracePt t="61224" x="2505075" y="4143375"/>
          <p14:tracePt t="61225" x="2533650" y="4143375"/>
          <p14:tracePt t="61242" x="2619375" y="4143375"/>
          <p14:tracePt t="61258" x="2847975" y="4086225"/>
          <p14:tracePt t="61275" x="3009900" y="4057650"/>
          <p14:tracePt t="61291" x="3095625" y="4038600"/>
          <p14:tracePt t="61309" x="3143250" y="4038600"/>
          <p14:tracePt t="61325" x="3162300" y="4038600"/>
          <p14:tracePt t="61342" x="3181350" y="4038600"/>
          <p14:tracePt t="63296" x="3181350" y="4029075"/>
          <p14:tracePt t="65673" x="3181350" y="4019550"/>
          <p14:tracePt t="69458" x="3190875" y="4019550"/>
          <p14:tracePt t="69477" x="3200400" y="4019550"/>
          <p14:tracePt t="69478" x="3200400" y="4029075"/>
          <p14:tracePt t="69488" x="3209925" y="4029075"/>
          <p14:tracePt t="69537" x="3219450" y="4029075"/>
          <p14:tracePt t="69552" x="3228975" y="4029075"/>
          <p14:tracePt t="69557" x="3228975" y="4038600"/>
          <p14:tracePt t="69602" x="3238500" y="4038600"/>
          <p14:tracePt t="69676" x="3248025" y="4038600"/>
          <p14:tracePt t="69706" x="3257550" y="4038600"/>
          <p14:tracePt t="69720" x="3267075" y="4038600"/>
          <p14:tracePt t="69721" x="3267075" y="4048125"/>
          <p14:tracePt t="69760" x="3276600" y="4048125"/>
          <p14:tracePt t="69919" x="3276600" y="4057650"/>
          <p14:tracePt t="69954" x="3286125" y="4057650"/>
          <p14:tracePt t="70054" x="3295650" y="4057650"/>
          <p14:tracePt t="70061" x="3305175" y="4057650"/>
          <p14:tracePt t="70086" x="3314700" y="4067175"/>
          <p14:tracePt t="70132" x="3324225" y="4067175"/>
          <p14:tracePt t="70136" x="3333750" y="4067175"/>
          <p14:tracePt t="70166" x="3333750" y="4076700"/>
          <p14:tracePt t="70191" x="3343275" y="4076700"/>
          <p14:tracePt t="70282" x="3343275" y="4086225"/>
          <p14:tracePt t="70319" x="3362325" y="4095750"/>
          <p14:tracePt t="70331" x="3371850" y="4095750"/>
          <p14:tracePt t="70342" x="3371850" y="4105275"/>
          <p14:tracePt t="70344" x="3390900" y="4114800"/>
          <p14:tracePt t="70354" x="3400425" y="4114800"/>
          <p14:tracePt t="70370" x="3400425" y="4124325"/>
          <p14:tracePt t="70387" x="3419475" y="4133850"/>
          <p14:tracePt t="70899" x="3429000" y="4143375"/>
          <p14:tracePt t="70920" x="3438525" y="4143375"/>
          <p14:tracePt t="71317" x="3448050" y="4143375"/>
          <p14:tracePt t="71322" x="3457575" y="4143375"/>
          <p14:tracePt t="71330" x="3486150" y="4133850"/>
          <p14:tracePt t="71334" x="3524250" y="4124325"/>
          <p14:tracePt t="71338" x="3771900" y="4095750"/>
          <p14:tracePt t="71355" x="4086225" y="4095750"/>
          <p14:tracePt t="71372" x="4295775" y="4114800"/>
          <p14:tracePt t="71388" x="4486275" y="4152900"/>
          <p14:tracePt t="71405" x="4581525" y="4181475"/>
          <p14:tracePt t="71423" x="4629150" y="4200525"/>
          <p14:tracePt t="71438" x="4667250" y="4210050"/>
          <p14:tracePt t="71757" x="4676775" y="4210050"/>
          <p14:tracePt t="71770" x="4695825" y="4210050"/>
          <p14:tracePt t="71778" x="4724400" y="4200525"/>
          <p14:tracePt t="71788" x="4752975" y="4191000"/>
          <p14:tracePt t="71789" x="4886325" y="4191000"/>
          <p14:tracePt t="71805" x="5133975" y="4162425"/>
          <p14:tracePt t="71821" x="5276850" y="4162425"/>
          <p14:tracePt t="71838" x="5343525" y="4162425"/>
          <p14:tracePt t="71855" x="5381625" y="4162425"/>
          <p14:tracePt t="71871" x="5400675" y="4162425"/>
          <p14:tracePt t="71888" x="5410200" y="4162425"/>
          <p14:tracePt t="72552" x="5410200" y="4152900"/>
          <p14:tracePt t="72583" x="5419725" y="4152900"/>
          <p14:tracePt t="72587" x="5419725" y="4143375"/>
          <p14:tracePt t="72595" x="5429250" y="4133850"/>
          <p14:tracePt t="72651" x="5429250" y="4124325"/>
          <p14:tracePt t="87275" x="5400675" y="4124325"/>
          <p14:tracePt t="87283" x="5229225" y="4124325"/>
          <p14:tracePt t="87288" x="5133975" y="4124325"/>
          <p14:tracePt t="87299" x="4714875" y="4114800"/>
          <p14:tracePt t="87316" x="4429125" y="4114800"/>
          <p14:tracePt t="87332" x="4029075" y="4114800"/>
          <p14:tracePt t="87349" x="3667125" y="4152900"/>
          <p14:tracePt t="87366" x="3486150" y="4191000"/>
          <p14:tracePt t="87382" x="3305175" y="4229100"/>
          <p14:tracePt t="87399" x="3238500" y="4248150"/>
          <p14:tracePt t="87415" x="3181350" y="4248150"/>
          <p14:tracePt t="87432" x="3152775" y="4248150"/>
          <p14:tracePt t="87449" x="3152775" y="4257675"/>
          <p14:tracePt t="87465" x="3133725" y="4257675"/>
          <p14:tracePt t="87482" x="3124200" y="4257675"/>
          <p14:tracePt t="87499" x="3105150" y="4257675"/>
          <p14:tracePt t="87516" x="3076575" y="4257675"/>
          <p14:tracePt t="87532" x="3057525" y="4257675"/>
          <p14:tracePt t="87532" x="3038475" y="4257675"/>
          <p14:tracePt t="87549" x="3019425" y="4257675"/>
          <p14:tracePt t="87566" x="2952750" y="4257675"/>
          <p14:tracePt t="87582" x="2905125" y="4257675"/>
          <p14:tracePt t="87599" x="2771775" y="4257675"/>
          <p14:tracePt t="87616" x="2676525" y="4257675"/>
          <p14:tracePt t="87632" x="2619375" y="4257675"/>
          <p14:tracePt t="87649" x="2552700" y="4257675"/>
          <p14:tracePt t="87666" x="2514600" y="4248150"/>
          <p14:tracePt t="87666" x="2486025" y="4238625"/>
          <p14:tracePt t="87683" x="2466975" y="4238625"/>
          <p14:tracePt t="87699" x="2447925" y="4229100"/>
          <p14:tracePt t="87960" x="2438400" y="4229100"/>
          <p14:tracePt t="87967" x="2428875" y="4229100"/>
          <p14:tracePt t="87982" x="2390775" y="4238625"/>
          <p14:tracePt t="87982" x="2181225" y="4267200"/>
          <p14:tracePt t="87999" x="2047875" y="4257675"/>
          <p14:tracePt t="88016" x="1866900" y="4191000"/>
          <p14:tracePt t="88032" x="1781175" y="4162425"/>
          <p14:tracePt t="88049" x="1743075" y="4143375"/>
          <p14:tracePt t="88065" x="1704975" y="4124325"/>
          <p14:tracePt t="88082" x="1685925" y="4114800"/>
          <p14:tracePt t="88099" x="1666875" y="4105275"/>
          <p14:tracePt t="88115" x="1657350" y="4095750"/>
          <p14:tracePt t="88132" x="1647825" y="4095750"/>
          <p14:tracePt t="88149" x="1638300" y="4086225"/>
          <p14:tracePt t="88195" x="1638300" y="4076700"/>
          <p14:tracePt t="88199" x="1628775" y="4067175"/>
          <p14:tracePt t="88215" x="1628775" y="4057650"/>
          <p14:tracePt t="88239" x="1628775" y="4048125"/>
          <p14:tracePt t="88264" x="1619250" y="4048125"/>
          <p14:tracePt t="88271" x="1619250" y="4038600"/>
          <p14:tracePt t="88288" x="1619250" y="4029075"/>
          <p14:tracePt t="88322" x="1619250" y="4019550"/>
          <p14:tracePt t="88348" x="1609725" y="4019550"/>
          <p14:tracePt t="88404" x="1600200" y="4019550"/>
          <p14:tracePt t="88430" x="1600200" y="4010025"/>
          <p14:tracePt t="88501" x="1609725" y="4000500"/>
          <p14:tracePt t="88702" x="1619250" y="4000500"/>
          <p14:tracePt t="88757" x="1628775" y="4000500"/>
          <p14:tracePt t="88772" x="1638300" y="4010025"/>
          <p14:tracePt t="88773" x="1647825" y="4010025"/>
          <p14:tracePt t="88783" x="1657350" y="4010025"/>
          <p14:tracePt t="88799" x="1676400" y="4010025"/>
          <p14:tracePt t="88816" x="1714500" y="4010025"/>
          <p14:tracePt t="88832" x="1743075" y="4010025"/>
          <p14:tracePt t="88850" x="1762125" y="4010025"/>
          <p14:tracePt t="88866" x="1790700" y="4010025"/>
          <p14:tracePt t="88882" x="1838325" y="4000500"/>
          <p14:tracePt t="88899" x="1885950" y="4000500"/>
          <p14:tracePt t="88916" x="1971675" y="4000500"/>
          <p14:tracePt t="88932" x="2047875" y="4000500"/>
          <p14:tracePt t="88949" x="2143125" y="3990975"/>
          <p14:tracePt t="88966" x="2286000" y="3990975"/>
          <p14:tracePt t="88982" x="2438400" y="4000500"/>
          <p14:tracePt t="88999" x="2543175" y="4000500"/>
          <p14:tracePt t="89016" x="2628900" y="4010025"/>
          <p14:tracePt t="89033" x="2667000" y="4010025"/>
          <p14:tracePt t="89049" x="2676525" y="4010025"/>
          <p14:tracePt t="89066" x="2686050" y="4010025"/>
          <p14:tracePt t="89309" x="2705100" y="4010025"/>
          <p14:tracePt t="89313" x="2733675" y="4010025"/>
          <p14:tracePt t="89322" x="2895600" y="3990975"/>
          <p14:tracePt t="89332" x="3267075" y="3971925"/>
          <p14:tracePt t="89349" x="3695700" y="3943350"/>
          <p14:tracePt t="89365" x="3952875" y="3933825"/>
          <p14:tracePt t="89382" x="4229100" y="3924300"/>
          <p14:tracePt t="89399" x="4371975" y="3914775"/>
          <p14:tracePt t="89416" x="4419600" y="3914775"/>
          <p14:tracePt t="89432" x="4448175" y="3914775"/>
          <p14:tracePt t="89449" x="4457700" y="3914775"/>
          <p14:tracePt t="89688" x="4467225" y="3914775"/>
          <p14:tracePt t="89695" x="4476750" y="3905250"/>
          <p14:tracePt t="89699" x="4486275" y="3905250"/>
          <p14:tracePt t="89715" x="4581525" y="3895725"/>
          <p14:tracePt t="89716" x="4810125" y="3895725"/>
          <p14:tracePt t="89733" x="5191125" y="3895725"/>
          <p14:tracePt t="89733" x="5305425" y="3895725"/>
          <p14:tracePt t="89749" x="5524500" y="3895725"/>
          <p14:tracePt t="89765" x="5686425" y="3905250"/>
          <p14:tracePt t="89782" x="5810250" y="3905250"/>
          <p14:tracePt t="89799" x="5829300" y="3905250"/>
          <p14:tracePt t="89815" x="5838825" y="3905250"/>
          <p14:tracePt t="90104" x="5829300" y="3905250"/>
          <p14:tracePt t="90108" x="5819775" y="3905250"/>
          <p14:tracePt t="90115" x="5791200" y="3895725"/>
          <p14:tracePt t="90121" x="5724525" y="3867150"/>
          <p14:tracePt t="90132" x="5657850" y="3838575"/>
          <p14:tracePt t="90149" x="5610225" y="3800475"/>
          <p14:tracePt t="90165" x="5591175" y="3771900"/>
          <p14:tracePt t="90182" x="5581650" y="3762375"/>
          <p14:tracePt t="90199" x="5581650" y="3733800"/>
          <p14:tracePt t="90215" x="5610225" y="3686175"/>
          <p14:tracePt t="90233" x="5667375" y="3657600"/>
          <p14:tracePt t="90249" x="5715000" y="3629025"/>
          <p14:tracePt t="90265" x="5838825" y="3600450"/>
          <p14:tracePt t="90282" x="6038850" y="3590925"/>
          <p14:tracePt t="90299" x="6210300" y="3600450"/>
          <p14:tracePt t="90315" x="6419850" y="3667125"/>
          <p14:tracePt t="90332" x="6524625" y="3724275"/>
          <p14:tracePt t="90349" x="6600825" y="3790950"/>
          <p14:tracePt t="90365" x="6686550" y="3886200"/>
          <p14:tracePt t="90382" x="6724650" y="3933825"/>
          <p14:tracePt t="90399" x="6753225" y="3971925"/>
          <p14:tracePt t="90399" x="6753225" y="3981450"/>
          <p14:tracePt t="90416" x="6753225" y="3990975"/>
          <p14:tracePt t="90432" x="6762750" y="4000500"/>
          <p14:tracePt t="90449" x="6762750" y="4019550"/>
          <p14:tracePt t="90465" x="6762750" y="4038600"/>
          <p14:tracePt t="90482" x="6734175" y="4067175"/>
          <p14:tracePt t="90499" x="6696075" y="4086225"/>
          <p14:tracePt t="90515" x="6657975" y="4114800"/>
          <p14:tracePt t="90532" x="6524625" y="4191000"/>
          <p14:tracePt t="90548" x="6334125" y="4267200"/>
          <p14:tracePt t="90566" x="6248400" y="4276725"/>
          <p14:tracePt t="90582" x="6010275" y="4267200"/>
          <p14:tracePt t="90598" x="5810250" y="4219575"/>
          <p14:tracePt t="90615" x="5686425" y="4181475"/>
          <p14:tracePt t="90632" x="5486400" y="4105275"/>
          <p14:tracePt t="90648" x="5410200" y="4038600"/>
          <p14:tracePt t="90665" x="5372100" y="3981450"/>
          <p14:tracePt t="90682" x="5353050" y="3962400"/>
          <p14:tracePt t="90698" x="5334000" y="3905250"/>
          <p14:tracePt t="90715" x="5334000" y="3876675"/>
          <p14:tracePt t="90732" x="5353050" y="3819525"/>
          <p14:tracePt t="90749" x="5429250" y="3733800"/>
          <p14:tracePt t="90765" x="5581650" y="3629025"/>
          <p14:tracePt t="90788" x="5619750" y="3609975"/>
          <p14:tracePt t="90799" x="5753100" y="3562350"/>
          <p14:tracePt t="90817" x="5819775" y="3543300"/>
          <p14:tracePt t="90832" x="5895975" y="3543300"/>
          <p14:tracePt t="90849" x="5934075" y="3543300"/>
          <p14:tracePt t="90865" x="5953125" y="3543300"/>
          <p14:tracePt t="90882" x="5981700" y="3543300"/>
          <p14:tracePt t="90898" x="6019800" y="3552825"/>
          <p14:tracePt t="90915" x="6048375" y="3552825"/>
          <p14:tracePt t="90932" x="6076950" y="3571875"/>
          <p14:tracePt t="90948" x="6105525" y="3600450"/>
          <p14:tracePt t="90965" x="6115050" y="3619500"/>
          <p14:tracePt t="90982" x="6134100" y="3667125"/>
          <p14:tracePt t="90998" x="6153150" y="3743325"/>
          <p14:tracePt t="91015" x="6153150" y="3781425"/>
          <p14:tracePt t="91031" x="6153150" y="3819525"/>
          <p14:tracePt t="91049" x="6134100" y="3848100"/>
          <p14:tracePt t="91065" x="6124575" y="3876675"/>
          <p14:tracePt t="91081" x="6086475" y="3914775"/>
          <p14:tracePt t="91098" x="5991225" y="3971925"/>
          <p14:tracePt t="91115" x="5924550" y="4000500"/>
          <p14:tracePt t="91131" x="5753100" y="4048125"/>
          <p14:tracePt t="91131" x="5686425" y="4057650"/>
          <p14:tracePt t="91149" x="5581650" y="4057650"/>
          <p14:tracePt t="91165" x="5448300" y="4057650"/>
          <p14:tracePt t="91181" x="5181600" y="4038600"/>
          <p14:tracePt t="91199" x="5124450" y="4029075"/>
          <p14:tracePt t="91215" x="5057775" y="4000500"/>
          <p14:tracePt t="91232" x="5000625" y="3962400"/>
          <p14:tracePt t="91248" x="4972050" y="3933825"/>
          <p14:tracePt t="91265" x="4962525" y="3905250"/>
          <p14:tracePt t="91282" x="4962525" y="3867150"/>
          <p14:tracePt t="91298" x="4981575" y="3819525"/>
          <p14:tracePt t="91315" x="5019675" y="3762375"/>
          <p14:tracePt t="91331" x="5114925" y="3648075"/>
          <p14:tracePt t="91348" x="5191125" y="3600450"/>
          <p14:tracePt t="91365" x="5276850" y="3552825"/>
          <p14:tracePt t="91382" x="5410200" y="3495675"/>
          <p14:tracePt t="91398" x="5486400" y="3495675"/>
          <p14:tracePt t="91415" x="5553075" y="3495675"/>
          <p14:tracePt t="91432" x="5619750" y="3514725"/>
          <p14:tracePt t="91448" x="5695950" y="3571875"/>
          <p14:tracePt t="91465" x="5743575" y="3609975"/>
          <p14:tracePt t="91481" x="5800725" y="3648075"/>
          <p14:tracePt t="91498" x="5886450" y="3733800"/>
          <p14:tracePt t="91515" x="5915025" y="3771900"/>
          <p14:tracePt t="91531" x="5934075" y="3829050"/>
          <p14:tracePt t="91548" x="5943600" y="3867150"/>
          <p14:tracePt t="91565" x="5943600" y="3914775"/>
          <p14:tracePt t="91582" x="5934075" y="3990975"/>
          <p14:tracePt t="91598" x="5895975" y="4086225"/>
          <p14:tracePt t="91615" x="5829300" y="4152900"/>
          <p14:tracePt t="91631" x="5772150" y="4219575"/>
          <p14:tracePt t="91648" x="5734050" y="4238625"/>
          <p14:tracePt t="91665" x="5610225" y="4248150"/>
          <p14:tracePt t="91682" x="5429250" y="4248150"/>
          <p14:tracePt t="91698" x="5324475" y="4210050"/>
          <p14:tracePt t="91715" x="5095875" y="4076700"/>
          <p14:tracePt t="91732" x="4981575" y="3971925"/>
          <p14:tracePt t="91748" x="4943475" y="3933825"/>
          <p14:tracePt t="91765" x="4905375" y="3876675"/>
          <p14:tracePt t="91781" x="4895850" y="3800475"/>
          <p14:tracePt t="91799" x="4895850" y="3733800"/>
          <p14:tracePt t="91815" x="4924425" y="3638550"/>
          <p14:tracePt t="91831" x="4953000" y="3581400"/>
          <p14:tracePt t="91848" x="4981575" y="3543300"/>
          <p14:tracePt t="91865" x="5048250" y="3495675"/>
          <p14:tracePt t="91881" x="5086350" y="3476625"/>
          <p14:tracePt t="91898" x="5105400" y="3476625"/>
          <p14:tracePt t="91898" x="5114925" y="3476625"/>
          <p14:tracePt t="91915" x="5124450" y="3476625"/>
          <p14:tracePt t="91931" x="5143500" y="3486150"/>
          <p14:tracePt t="91948" x="5153025" y="3495675"/>
          <p14:tracePt t="91965" x="5162550" y="3514725"/>
          <p14:tracePt t="91981" x="5172075" y="3533775"/>
          <p14:tracePt t="91998" x="5172075" y="3543300"/>
          <p14:tracePt t="92015" x="5172075" y="3552825"/>
          <p14:tracePt t="92031" x="5172075" y="3562350"/>
          <p14:tracePt t="93755" x="5172075" y="3571875"/>
          <p14:tracePt t="94120" x="5162550" y="3571875"/>
          <p14:tracePt t="94129" x="5124450" y="3590925"/>
          <p14:tracePt t="94147" x="5057775" y="3629025"/>
          <p14:tracePt t="94147" x="5000625" y="3657600"/>
          <p14:tracePt t="94164" x="4972050" y="3667125"/>
          <p14:tracePt t="94180" x="4924425" y="3686175"/>
          <p14:tracePt t="94197" x="4905375" y="3695700"/>
          <p14:tracePt t="94213" x="4857750" y="3714750"/>
          <p14:tracePt t="94231" x="4810125" y="3733800"/>
          <p14:tracePt t="94247" x="4781550" y="3743325"/>
          <p14:tracePt t="94264" x="4752975" y="3762375"/>
          <p14:tracePt t="94280" x="4724400" y="3790950"/>
          <p14:tracePt t="94297" x="4705350" y="3810000"/>
          <p14:tracePt t="94314" x="4705350" y="3819525"/>
          <p14:tracePt t="94766" x="4686300" y="3819525"/>
          <p14:tracePt t="94770" x="4667250" y="3819525"/>
          <p14:tracePt t="94779" x="4638675" y="3819525"/>
          <p14:tracePt t="94785" x="4391025" y="3857625"/>
          <p14:tracePt t="94797" x="4181475" y="3914775"/>
          <p14:tracePt t="94813" x="3819525" y="4038600"/>
          <p14:tracePt t="94830" x="3524250" y="4143375"/>
          <p14:tracePt t="94847" x="3333750" y="4238625"/>
          <p14:tracePt t="94863" x="3105150" y="4400550"/>
          <p14:tracePt t="94880" x="2924175" y="4552950"/>
          <p14:tracePt t="94896" x="2838450" y="4629150"/>
          <p14:tracePt t="94913" x="2800350" y="4667250"/>
          <p14:tracePt t="94930" x="2743200" y="4724400"/>
          <p14:tracePt t="95212" x="2733675" y="4724400"/>
          <p14:tracePt t="95224" x="2724150" y="4733925"/>
          <p14:tracePt t="95229" x="2705100" y="4743450"/>
          <p14:tracePt t="95236" x="2600325" y="4781550"/>
          <p14:tracePt t="95247" x="2381250" y="4829175"/>
          <p14:tracePt t="95263" x="2219325" y="4895850"/>
          <p14:tracePt t="95280" x="2114550" y="4933950"/>
          <p14:tracePt t="95297" x="2038350" y="4962525"/>
          <p14:tracePt t="95313" x="1990725" y="4981575"/>
          <p14:tracePt t="95330" x="1981200" y="4991100"/>
          <p14:tracePt t="95347" x="1962150" y="4991100"/>
          <p14:tracePt t="95363" x="1952625" y="4991100"/>
          <p14:tracePt t="95380" x="1943100" y="5000625"/>
          <p14:tracePt t="95539" x="1933575" y="5000625"/>
          <p14:tracePt t="96288" x="1943100" y="5000625"/>
          <p14:tracePt t="96293" x="1952625" y="5000625"/>
          <p14:tracePt t="96304" x="1962150" y="5000625"/>
          <p14:tracePt t="96313" x="1981200" y="5000625"/>
          <p14:tracePt t="96313" x="2019300" y="5000625"/>
          <p14:tracePt t="96329" x="2114550" y="5000625"/>
          <p14:tracePt t="96346" x="2200275" y="4981575"/>
          <p14:tracePt t="96363" x="2362200" y="4972050"/>
          <p14:tracePt t="96379" x="2486025" y="4972050"/>
          <p14:tracePt t="96396" x="2543175" y="4972050"/>
          <p14:tracePt t="96413" x="2590800" y="4962525"/>
          <p14:tracePt t="96430" x="2600325" y="4962525"/>
          <p14:tracePt t="96446" x="2619375" y="4962525"/>
          <p14:tracePt t="96463" x="2628900" y="4962525"/>
          <p14:tracePt t="96479" x="2628900" y="4953000"/>
          <p14:tracePt t="96966" x="2647950" y="4953000"/>
          <p14:tracePt t="96970" x="2657475" y="4953000"/>
          <p14:tracePt t="96978" x="2686050" y="4953000"/>
          <p14:tracePt t="96984" x="2895600" y="4953000"/>
          <p14:tracePt t="96996" x="3086100" y="4953000"/>
          <p14:tracePt t="97013" x="3295650" y="4953000"/>
          <p14:tracePt t="97029" x="3381375" y="4953000"/>
          <p14:tracePt t="97046" x="3409950" y="4953000"/>
          <p14:tracePt t="97062" x="3429000" y="4953000"/>
          <p14:tracePt t="111346" x="3419475" y="4933950"/>
          <p14:tracePt t="111351" x="3409950" y="4905375"/>
          <p14:tracePt t="111356" x="3390900" y="4829175"/>
          <p14:tracePt t="111364" x="3295650" y="4533900"/>
          <p14:tracePt t="111374" x="3162300" y="3981450"/>
          <p14:tracePt t="111392" x="3105150" y="3505200"/>
          <p14:tracePt t="111407" x="3086100" y="3286125"/>
          <p14:tracePt t="111424" x="3086100" y="3124200"/>
          <p14:tracePt t="111441" x="3086100" y="3076575"/>
          <p14:tracePt t="111457" x="3086100" y="3057525"/>
          <p14:tracePt t="111538" x="3095625" y="3057525"/>
          <p14:tracePt t="111669" x="3095625" y="3048000"/>
          <p14:tracePt t="111683" x="3095625" y="3038475"/>
          <p14:tracePt t="111690" x="3095625" y="3028950"/>
          <p14:tracePt t="111693" x="3105150" y="3000375"/>
          <p14:tracePt t="111707" x="3105150" y="2952750"/>
          <p14:tracePt t="111724" x="3105150" y="2943225"/>
          <p14:tracePt t="111777" x="3105150" y="2933700"/>
          <p14:tracePt t="111787" x="3114675" y="2933700"/>
          <p14:tracePt t="111791" x="3114675" y="2924175"/>
          <p14:tracePt t="112709" x="3114675" y="2933700"/>
          <p14:tracePt t="112713" x="3114675" y="2952750"/>
          <p14:tracePt t="112723" x="3114675" y="2990850"/>
          <p14:tracePt t="112724" x="3105150" y="3343275"/>
          <p14:tracePt t="112740" x="3057525" y="3762375"/>
          <p14:tracePt t="112756" x="2962275" y="4495800"/>
          <p14:tracePt t="112773" x="2895600" y="4914900"/>
          <p14:tracePt t="112790" x="2819400" y="5191125"/>
          <p14:tracePt t="112807" x="2800350" y="5286375"/>
          <p14:tracePt t="112824" x="2790825" y="5305425"/>
          <p14:tracePt t="112840" x="2781300" y="5314950"/>
          <p14:tracePt t="113190" x="2771775" y="5314950"/>
          <p14:tracePt t="113231" x="2762250" y="5305425"/>
          <p14:tracePt t="113239" x="2752725" y="5295900"/>
          <p14:tracePt t="113256" x="2752725" y="5267325"/>
          <p14:tracePt t="113257" x="2752725" y="5248275"/>
          <p14:tracePt t="113273" x="2752725" y="5219700"/>
          <p14:tracePt t="113290" x="2752725" y="5191125"/>
          <p14:tracePt t="113307" x="2752725" y="5181600"/>
          <p14:tracePt t="113323" x="2752725" y="5162550"/>
          <p14:tracePt t="113340" x="2752725" y="5153025"/>
          <p14:tracePt t="113381" x="2752725" y="5143500"/>
          <p14:tracePt t="113529" x="2762250" y="5143500"/>
          <p14:tracePt t="113687" x="2762250" y="5133975"/>
          <p14:tracePt t="115092" x="2752725" y="5124450"/>
          <p14:tracePt t="115098" x="2743200" y="5124450"/>
          <p14:tracePt t="115102" x="2724150" y="5095875"/>
          <p14:tracePt t="115110" x="2686050" y="5067300"/>
          <p14:tracePt t="115122" x="2657475" y="5010150"/>
          <p14:tracePt t="115139" x="2647950" y="4972050"/>
          <p14:tracePt t="115155" x="2647950" y="4962525"/>
          <p14:tracePt t="115172" x="2647950" y="4953000"/>
          <p14:tracePt t="115189" x="2647950" y="4943475"/>
          <p14:tracePt t="115206" x="2647950" y="4933950"/>
          <p14:tracePt t="115251" x="2647950" y="4924425"/>
          <p14:tracePt t="115273" x="2657475" y="4914900"/>
          <p14:tracePt t="115276" x="2657475" y="4905375"/>
          <p14:tracePt t="115279" x="2676525" y="4905375"/>
          <p14:tracePt t="115289" x="2695575" y="4886325"/>
          <p14:tracePt t="115306" x="2743200" y="4867275"/>
          <p14:tracePt t="115322" x="2800350" y="4848225"/>
          <p14:tracePt t="115339" x="2876550" y="4829175"/>
          <p14:tracePt t="115356" x="2962275" y="4819650"/>
          <p14:tracePt t="115372" x="3009900" y="4810125"/>
          <p14:tracePt t="115389" x="3028950" y="4810125"/>
          <p14:tracePt t="115406" x="3048000" y="4810125"/>
          <p14:tracePt t="115422" x="3076575" y="4810125"/>
          <p14:tracePt t="115458" x="3086100" y="4810125"/>
          <p14:tracePt t="115471" x="3086100" y="4819650"/>
          <p14:tracePt t="115477" x="3095625" y="4829175"/>
          <p14:tracePt t="115488" x="3095625" y="4838700"/>
          <p14:tracePt t="115505" x="3114675" y="4857750"/>
          <p14:tracePt t="115522" x="3114675" y="4876800"/>
          <p14:tracePt t="115558" x="3114675" y="4886325"/>
          <p14:tracePt t="115558" x="3105150" y="4895850"/>
          <p14:tracePt t="115572" x="3086100" y="4914900"/>
          <p14:tracePt t="115589" x="3067050" y="4924425"/>
          <p14:tracePt t="115605" x="3028950" y="4953000"/>
          <p14:tracePt t="115622" x="2981325" y="4991100"/>
          <p14:tracePt t="115639" x="2905125" y="5000625"/>
          <p14:tracePt t="115655" x="2781300" y="5019675"/>
          <p14:tracePt t="115672" x="2619375" y="5038725"/>
          <p14:tracePt t="115688" x="2505075" y="5038725"/>
          <p14:tracePt t="115705" x="2428875" y="5038725"/>
          <p14:tracePt t="115722" x="2390775" y="5038725"/>
          <p14:tracePt t="115739" x="2371725" y="5038725"/>
          <p14:tracePt t="115774" x="2362200" y="5038725"/>
          <p14:tracePt t="115774" x="2362200" y="5029200"/>
          <p14:tracePt t="115788" x="2362200" y="5010150"/>
          <p14:tracePt t="115805" x="2362200" y="5000625"/>
          <p14:tracePt t="115822" x="2362200" y="4981575"/>
          <p14:tracePt t="115839" x="2362200" y="4972050"/>
          <p14:tracePt t="115855" x="2390775" y="4953000"/>
          <p14:tracePt t="115872" x="2438400" y="4924425"/>
          <p14:tracePt t="115889" x="2457450" y="4914900"/>
          <p14:tracePt t="115905" x="2495550" y="4905375"/>
          <p14:tracePt t="115922" x="2514600" y="4905375"/>
          <p14:tracePt t="115955" x="2533650" y="4905375"/>
          <p14:tracePt t="115956" x="2562225" y="4895850"/>
          <p14:tracePt t="115972" x="2590800" y="4895850"/>
          <p14:tracePt t="115989" x="2609850" y="4895850"/>
          <p14:tracePt t="116005" x="2628900" y="4895850"/>
          <p14:tracePt t="116022" x="2638425" y="4895850"/>
          <p14:tracePt t="116038" x="2657475" y="4905375"/>
          <p14:tracePt t="116038" x="2667000" y="4905375"/>
          <p14:tracePt t="116055" x="2676525" y="4924425"/>
          <p14:tracePt t="116072" x="2705100" y="4953000"/>
          <p14:tracePt t="116089" x="2724150" y="4981575"/>
          <p14:tracePt t="116089" x="2733675" y="4991100"/>
          <p14:tracePt t="116105" x="2752725" y="5067300"/>
          <p14:tracePt t="116122" x="2752725" y="5105400"/>
          <p14:tracePt t="116138" x="2752725" y="5133975"/>
          <p14:tracePt t="116155" x="2743200" y="5153025"/>
          <p14:tracePt t="116172" x="2724150" y="5162550"/>
          <p14:tracePt t="116188" x="2647950" y="5162550"/>
          <p14:tracePt t="116205" x="2590800" y="5162550"/>
          <p14:tracePt t="116222" x="2514600" y="5133975"/>
          <p14:tracePt t="116239" x="2438400" y="5095875"/>
          <p14:tracePt t="116256" x="2409825" y="5076825"/>
          <p14:tracePt t="116272" x="2390775" y="5029200"/>
          <p14:tracePt t="116288" x="2390775" y="5000625"/>
          <p14:tracePt t="116305" x="2390775" y="4972050"/>
          <p14:tracePt t="116322" x="2419350" y="4933950"/>
          <p14:tracePt t="116338" x="2457450" y="4914900"/>
          <p14:tracePt t="116355" x="2476500" y="4886325"/>
          <p14:tracePt t="116372" x="2514600" y="4857750"/>
          <p14:tracePt t="116388" x="2552700" y="4829175"/>
          <p14:tracePt t="116405" x="2600325" y="4829175"/>
          <p14:tracePt t="116422" x="2628900" y="4829175"/>
          <p14:tracePt t="116438" x="2647950" y="4829175"/>
          <p14:tracePt t="116455" x="2657475" y="4829175"/>
          <p14:tracePt t="116472" x="2657475" y="4848225"/>
          <p14:tracePt t="116488" x="2667000" y="4886325"/>
          <p14:tracePt t="116505" x="2667000" y="4924425"/>
          <p14:tracePt t="116522" x="2667000" y="4943475"/>
          <p14:tracePt t="116538" x="2638425" y="4981575"/>
          <p14:tracePt t="116555" x="2609850" y="5019675"/>
          <p14:tracePt t="116572" x="2581275" y="5038725"/>
          <p14:tracePt t="116588" x="2562225" y="5048250"/>
          <p14:tracePt t="116605" x="2543175" y="5057775"/>
          <p14:tracePt t="116622" x="2533650" y="5057775"/>
          <p14:tracePt t="116638" x="2524125" y="5057775"/>
          <p14:tracePt t="116655" x="2514600" y="5057775"/>
          <p14:tracePt t="116671" x="2514600" y="5038725"/>
          <p14:tracePt t="116688" x="2505075" y="5010150"/>
          <p14:tracePt t="116705" x="2505075" y="5000625"/>
          <p14:tracePt t="116721" x="2514600" y="4981575"/>
          <p14:tracePt t="116738" x="2524125" y="4953000"/>
          <p14:tracePt t="116755" x="2543175" y="4943475"/>
          <p14:tracePt t="116772" x="2552700" y="4943475"/>
          <p14:tracePt t="116788" x="2562225" y="4943475"/>
          <p14:tracePt t="117060" x="2571750" y="4943475"/>
          <p14:tracePt t="117289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7912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Singly </a:t>
            </a:r>
            <a:r>
              <a:rPr lang="en-US" sz="3200" dirty="0">
                <a:solidFill>
                  <a:srgbClr val="C00000"/>
                </a:solidFill>
              </a:rPr>
              <a:t>Linked </a:t>
            </a:r>
            <a:r>
              <a:rPr lang="en-US" sz="3200" dirty="0" smtClean="0">
                <a:solidFill>
                  <a:srgbClr val="C00000"/>
                </a:solidFill>
              </a:rPr>
              <a:t>Lists (SLL) : Applications</a:t>
            </a:r>
          </a:p>
          <a:p>
            <a:pPr lvl="1"/>
            <a:r>
              <a:rPr lang="en-US" dirty="0" smtClean="0"/>
              <a:t>Stack</a:t>
            </a:r>
          </a:p>
          <a:p>
            <a:pPr lvl="1"/>
            <a:r>
              <a:rPr lang="en-US" dirty="0" smtClean="0"/>
              <a:t>Queue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Circularly Linked List (CLL)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Problems in using SLL traversal algorithm for CLL</a:t>
            </a:r>
          </a:p>
          <a:p>
            <a:pPr lvl="1"/>
            <a:r>
              <a:rPr lang="en-US" dirty="0" smtClean="0"/>
              <a:t>CLL with head, with head &amp; tail, with tail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Implementation of Queue using CLL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Practice problems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media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93"/>
    </mc:Choice>
    <mc:Fallback xmlns="">
      <p:transition spd="slow" advTm="4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/>
              <a:t>Load balancing with </a:t>
            </a:r>
            <a:r>
              <a:rPr lang="en-US" dirty="0" smtClean="0"/>
              <a:t>round-robin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1028" name="Picture 4" descr="https://www.bodhost.com/kb/wp-content/uploads/2014/07/Round-Robin-DNS-1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84" y="1447800"/>
            <a:ext cx="75533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6400" y="6448425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6"/>
              </a:rPr>
              <a:t>Source: https</a:t>
            </a:r>
            <a:r>
              <a:rPr lang="en-US" dirty="0">
                <a:hlinkClick r:id="rId6"/>
              </a:rPr>
              <a:t>://www.bodhost.com/kb/round-robin-dns/</a:t>
            </a:r>
            <a:endParaRPr lang="en-US" dirty="0"/>
          </a:p>
        </p:txBody>
      </p:sp>
      <p:pic>
        <p:nvPicPr>
          <p:cNvPr id="6" name="media1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058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50"/>
    </mc:Choice>
    <mc:Fallback xmlns="">
      <p:transition spd="slow" advTm="210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90" x="2571750" y="4943475"/>
          <p14:tracePt t="3429" x="2581275" y="4943475"/>
          <p14:tracePt t="3433" x="2628900" y="4953000"/>
          <p14:tracePt t="3437" x="2790825" y="4991100"/>
          <p14:tracePt t="3447" x="3028950" y="5076825"/>
          <p14:tracePt t="3465" x="3429000" y="5181600"/>
          <p14:tracePt t="3481" x="3819525" y="5210175"/>
          <p14:tracePt t="3498" x="4029075" y="5210175"/>
          <p14:tracePt t="3515" x="4229100" y="5210175"/>
          <p14:tracePt t="3531" x="4314825" y="5200650"/>
          <p14:tracePt t="3548" x="4371975" y="5181600"/>
          <p14:tracePt t="3565" x="4410075" y="5172075"/>
          <p14:tracePt t="3581" x="4429125" y="5172075"/>
          <p14:tracePt t="3598" x="4438650" y="5162550"/>
          <p14:tracePt t="3615" x="4448175" y="5162550"/>
          <p14:tracePt t="3631" x="4457700" y="5153025"/>
          <p14:tracePt t="3648" x="4467225" y="5153025"/>
          <p14:tracePt t="3877" x="4476750" y="5153025"/>
          <p14:tracePt t="3883" x="4486275" y="5153025"/>
          <p14:tracePt t="3887" x="4495800" y="5153025"/>
          <p14:tracePt t="3887" x="4514850" y="5153025"/>
          <p14:tracePt t="3898" x="4543425" y="5153025"/>
          <p14:tracePt t="3914" x="4562475" y="5153025"/>
          <p14:tracePt t="3931" x="4572000" y="5153025"/>
          <p14:tracePt t="3984" x="4581525" y="5153025"/>
          <p14:tracePt t="5121" x="4591050" y="5143500"/>
          <p14:tracePt t="5130" x="4705350" y="5010150"/>
          <p14:tracePt t="5137" x="4933950" y="4772025"/>
          <p14:tracePt t="5148" x="5362575" y="4400550"/>
          <p14:tracePt t="5165" x="6105525" y="3790950"/>
          <p14:tracePt t="5183" x="6686550" y="3314700"/>
          <p14:tracePt t="5199" x="6953250" y="3076575"/>
          <p14:tracePt t="5216" x="7172325" y="2847975"/>
          <p14:tracePt t="5233" x="7219950" y="2809875"/>
          <p14:tracePt t="5249" x="7219950" y="2800350"/>
          <p14:tracePt t="5293" x="7229475" y="2800350"/>
          <p14:tracePt t="5375" x="7219950" y="2809875"/>
          <p14:tracePt t="5380" x="7210425" y="2809875"/>
          <p14:tracePt t="5384" x="7210425" y="2819400"/>
          <p14:tracePt t="5404" x="7200900" y="2828925"/>
          <p14:tracePt t="5404" x="7191375" y="2828925"/>
          <p14:tracePt t="5442" x="7181850" y="2828925"/>
          <p14:tracePt t="5524" x="7181850" y="2838450"/>
          <p14:tracePt t="5545" x="7181850" y="2847975"/>
          <p14:tracePt t="5549" x="7181850" y="2867025"/>
          <p14:tracePt t="5549" x="7153275" y="3000375"/>
          <p14:tracePt t="5566" x="7086600" y="3524250"/>
          <p14:tracePt t="5582" x="7086600" y="3790950"/>
          <p14:tracePt t="5599" x="7096125" y="4029075"/>
          <p14:tracePt t="5616" x="7105650" y="4295775"/>
          <p14:tracePt t="5632" x="7096125" y="4343400"/>
          <p14:tracePt t="5650" x="7086600" y="4371975"/>
          <p14:tracePt t="5666" x="7086600" y="4381500"/>
          <p14:tracePt t="5850" x="7086600" y="4371975"/>
          <p14:tracePt t="7097" x="7086600" y="4362450"/>
          <p14:tracePt t="7106" x="7086600" y="4352925"/>
          <p14:tracePt t="7110" x="7086600" y="4343400"/>
          <p14:tracePt t="7115" x="7077075" y="4248150"/>
          <p14:tracePt t="7132" x="7067550" y="4019550"/>
          <p14:tracePt t="7149" x="7086600" y="3705225"/>
          <p14:tracePt t="7165" x="7105650" y="3590925"/>
          <p14:tracePt t="7181" x="7134225" y="3448050"/>
          <p14:tracePt t="7198" x="7143750" y="3371850"/>
          <p14:tracePt t="7198" x="7143750" y="3352800"/>
          <p14:tracePt t="7215" x="7153275" y="3333750"/>
          <p14:tracePt t="7232" x="7153275" y="3314700"/>
          <p14:tracePt t="9597" x="7153275" y="3305175"/>
          <p14:tracePt t="9605" x="7153275" y="3286125"/>
          <p14:tracePt t="9606" x="7153275" y="3276600"/>
          <p14:tracePt t="9617" x="7153275" y="3257550"/>
          <p14:tracePt t="9617" x="7153275" y="3248025"/>
          <p14:tracePt t="9630" x="7153275" y="3238500"/>
          <p14:tracePt t="9717" x="7153275" y="3228975"/>
          <p14:tracePt t="10152" x="7143750" y="3238500"/>
          <p14:tracePt t="10159" x="7134225" y="3257550"/>
          <p14:tracePt t="10164" x="7134225" y="3286125"/>
          <p14:tracePt t="10165" x="7115175" y="3324225"/>
          <p14:tracePt t="10181" x="7105650" y="3371850"/>
          <p14:tracePt t="10196" x="7086600" y="3419475"/>
          <p14:tracePt t="10196" x="7077075" y="3448050"/>
          <p14:tracePt t="10213" x="7038975" y="3543300"/>
          <p14:tracePt t="10229" x="6943725" y="3819525"/>
          <p14:tracePt t="10246" x="6848475" y="4162425"/>
          <p14:tracePt t="10263" x="6810375" y="4324350"/>
          <p14:tracePt t="10279" x="6791325" y="4476750"/>
          <p14:tracePt t="10296" x="6772275" y="4562475"/>
          <p14:tracePt t="10313" x="6743700" y="4648200"/>
          <p14:tracePt t="10329" x="6696075" y="4752975"/>
          <p14:tracePt t="10346" x="6686550" y="4810125"/>
          <p14:tracePt t="10363" x="6686550" y="4848225"/>
          <p14:tracePt t="10380" x="6686550" y="4867275"/>
          <p14:tracePt t="10396" x="6686550" y="4886325"/>
          <p14:tracePt t="10724" x="6686550" y="4905375"/>
          <p14:tracePt t="10732" x="6677025" y="4914900"/>
          <p14:tracePt t="10745" x="6667500" y="4953000"/>
          <p14:tracePt t="10746" x="6667500" y="5057775"/>
          <p14:tracePt t="10762" x="6657975" y="5267325"/>
          <p14:tracePt t="10779" x="6648450" y="5429250"/>
          <p14:tracePt t="10796" x="6638925" y="5591175"/>
          <p14:tracePt t="10813" x="6629400" y="5715000"/>
          <p14:tracePt t="10829" x="6619875" y="5800725"/>
          <p14:tracePt t="10846" x="6610350" y="5867400"/>
          <p14:tracePt t="10862" x="6591300" y="5934075"/>
          <p14:tracePt t="10879" x="6581775" y="5962650"/>
          <p14:tracePt t="10896" x="6572250" y="6000750"/>
          <p14:tracePt t="10913" x="6562725" y="6019800"/>
          <p14:tracePt t="10929" x="6553200" y="6048375"/>
          <p14:tracePt t="10945" x="6553200" y="6057900"/>
          <p14:tracePt t="10962" x="6543675" y="6057900"/>
          <p14:tracePt t="11272" x="6543675" y="6076950"/>
          <p14:tracePt t="11282" x="6543675" y="6086475"/>
          <p14:tracePt t="11294" x="6543675" y="6096000"/>
          <p14:tracePt t="11295" x="6543675" y="6124575"/>
          <p14:tracePt t="11312" x="6553200" y="6162675"/>
          <p14:tracePt t="11330" x="6553200" y="6191250"/>
          <p14:tracePt t="11345" x="6562725" y="6210300"/>
          <p14:tracePt t="11362" x="6572250" y="6219825"/>
          <p14:tracePt t="11396" x="6572250" y="6229350"/>
          <p14:tracePt t="11644" x="6572250" y="6219825"/>
          <p14:tracePt t="11655" x="6572250" y="6210300"/>
          <p14:tracePt t="11662" x="6572250" y="6200775"/>
          <p14:tracePt t="11662" x="6581775" y="6162675"/>
          <p14:tracePt t="11679" x="6581775" y="6029325"/>
          <p14:tracePt t="11695" x="6581775" y="5905500"/>
          <p14:tracePt t="11712" x="6581775" y="5753100"/>
          <p14:tracePt t="11729" x="6610350" y="5543550"/>
          <p14:tracePt t="11745" x="6629400" y="5438775"/>
          <p14:tracePt t="11762" x="6648450" y="5334000"/>
          <p14:tracePt t="11779" x="6667500" y="5295900"/>
          <p14:tracePt t="11795" x="6667500" y="5276850"/>
          <p14:tracePt t="11812" x="6677025" y="5257800"/>
          <p14:tracePt t="12054" x="6686550" y="5257800"/>
          <p14:tracePt t="12075" x="6686550" y="5248275"/>
          <p14:tracePt t="12079" x="6686550" y="5219700"/>
          <p14:tracePt t="12088" x="6686550" y="5057775"/>
          <p14:tracePt t="12096" x="6686550" y="4810125"/>
          <p14:tracePt t="12112" x="6705600" y="4314825"/>
          <p14:tracePt t="12129" x="6743700" y="3895725"/>
          <p14:tracePt t="12145" x="6781800" y="3667125"/>
          <p14:tracePt t="12162" x="6838950" y="3362325"/>
          <p14:tracePt t="12179" x="6858000" y="3286125"/>
          <p14:tracePt t="12195" x="6858000" y="3276600"/>
          <p14:tracePt t="12212" x="6858000" y="3267075"/>
          <p14:tracePt t="12254" x="6858000" y="3257550"/>
          <p14:tracePt t="12402" x="6858000" y="3248025"/>
          <p14:tracePt t="12430" x="6858000" y="3238500"/>
          <p14:tracePt t="12440" x="6867525" y="3219450"/>
          <p14:tracePt t="12455" x="6867525" y="3209925"/>
          <p14:tracePt t="12455" x="6867525" y="3200400"/>
          <p14:tracePt t="12462" x="6867525" y="3190875"/>
          <p14:tracePt t="12624" x="6867525" y="3181350"/>
          <p14:tracePt t="13059" x="6877050" y="3181350"/>
          <p14:tracePt t="43246" x="6877050" y="3200400"/>
          <p14:tracePt t="43250" x="6877050" y="3209925"/>
          <p14:tracePt t="43251" x="6877050" y="3228975"/>
          <p14:tracePt t="43267" x="6867525" y="3286125"/>
          <p14:tracePt t="43267" x="6743700" y="3581400"/>
          <p14:tracePt t="43284" x="6648450" y="3952875"/>
          <p14:tracePt t="43300" x="6629400" y="4181475"/>
          <p14:tracePt t="43317" x="6629400" y="4533900"/>
          <p14:tracePt t="43334" x="6629400" y="4810125"/>
          <p14:tracePt t="43351" x="6629400" y="4895850"/>
          <p14:tracePt t="43367" x="6629400" y="5067300"/>
          <p14:tracePt t="43384" x="6629400" y="5133975"/>
          <p14:tracePt t="43400" x="6629400" y="5181600"/>
          <p14:tracePt t="43417" x="6629400" y="5219700"/>
          <p14:tracePt t="43433" x="6629400" y="5229225"/>
          <p14:tracePt t="43450" x="6629400" y="5248275"/>
          <p14:tracePt t="43467" x="6629400" y="5257800"/>
          <p14:tracePt t="43563" x="6638925" y="5257800"/>
          <p14:tracePt t="43575" x="6638925" y="5238750"/>
          <p14:tracePt t="43579" x="6638925" y="5210175"/>
          <p14:tracePt t="43584" x="6629400" y="4981575"/>
          <p14:tracePt t="43600" x="6629400" y="4552950"/>
          <p14:tracePt t="43617" x="6629400" y="4295775"/>
          <p14:tracePt t="43634" x="6629400" y="3905250"/>
          <p14:tracePt t="43650" x="6667500" y="3590925"/>
          <p14:tracePt t="43667" x="6677025" y="3457575"/>
          <p14:tracePt t="43684" x="6696075" y="3362325"/>
          <p14:tracePt t="43700" x="6705600" y="3333750"/>
          <p14:tracePt t="43717" x="6705600" y="3324225"/>
          <p14:tracePt t="43734" x="6715125" y="3305175"/>
          <p14:tracePt t="43802" x="6715125" y="3314700"/>
          <p14:tracePt t="43807" x="6715125" y="3324225"/>
          <p14:tracePt t="43817" x="6705600" y="3438525"/>
          <p14:tracePt t="43824" x="6686550" y="3714750"/>
          <p14:tracePt t="43833" x="6648450" y="4019550"/>
          <p14:tracePt t="43850" x="6629400" y="4524375"/>
          <p14:tracePt t="43867" x="6629400" y="4752975"/>
          <p14:tracePt t="43883" x="6657975" y="5048250"/>
          <p14:tracePt t="43900" x="6705600" y="5276850"/>
          <p14:tracePt t="43917" x="6734175" y="5400675"/>
          <p14:tracePt t="43933" x="6772275" y="5505450"/>
          <p14:tracePt t="43950" x="6800850" y="5553075"/>
          <p14:tracePt t="43967" x="6810375" y="5562600"/>
          <p14:tracePt t="43983" x="6819900" y="5562600"/>
          <p14:tracePt t="44280" x="6819900" y="5572125"/>
          <p14:tracePt t="44285" x="6819900" y="5591175"/>
          <p14:tracePt t="44300" x="6772275" y="5734050"/>
          <p14:tracePt t="44300" x="6724650" y="5886450"/>
          <p14:tracePt t="44317" x="6667500" y="6067425"/>
          <p14:tracePt t="44334" x="6667500" y="6143625"/>
          <p14:tracePt t="44350" x="6667500" y="6153150"/>
          <p14:tracePt t="44435" x="6667500" y="6162675"/>
          <p14:tracePt t="44480" x="6667500" y="6172200"/>
          <p14:tracePt t="46731" x="6657975" y="6172200"/>
          <p14:tracePt t="46739" x="6648450" y="6172200"/>
          <p14:tracePt t="46743" x="6629400" y="6162675"/>
          <p14:tracePt t="46749" x="6515100" y="6086475"/>
          <p14:tracePt t="46766" x="6391275" y="5972175"/>
          <p14:tracePt t="46782" x="6315075" y="5924550"/>
          <p14:tracePt t="46799" x="6238875" y="5848350"/>
          <p14:tracePt t="46815" x="6172200" y="5772150"/>
          <p14:tracePt t="46832" x="6153150" y="5743575"/>
          <p14:tracePt t="46849" x="6134100" y="5715000"/>
          <p14:tracePt t="46866" x="6124575" y="5676900"/>
          <p14:tracePt t="46882" x="6115050" y="5657850"/>
          <p14:tracePt t="46899" x="6115050" y="5638800"/>
          <p14:tracePt t="46937" x="6115050" y="5629275"/>
          <p14:tracePt t="47099" x="6115050" y="5619750"/>
          <p14:tracePt t="47118" x="6105525" y="5619750"/>
          <p14:tracePt t="47142" x="6105525" y="5610225"/>
          <p14:tracePt t="47152" x="6086475" y="5591175"/>
          <p14:tracePt t="47159" x="6076950" y="5581650"/>
          <p14:tracePt t="47166" x="6000750" y="5524500"/>
          <p14:tracePt t="47182" x="5934075" y="5457825"/>
          <p14:tracePt t="47199" x="5895975" y="5419725"/>
          <p14:tracePt t="47216" x="5876925" y="5400675"/>
          <p14:tracePt t="47232" x="5857875" y="5372100"/>
          <p14:tracePt t="47248" x="5848350" y="5362575"/>
          <p14:tracePt t="47285" x="5838825" y="5362575"/>
          <p14:tracePt t="47645" x="5838825" y="5353050"/>
          <p14:tracePt t="47649" x="5829300" y="5343525"/>
          <p14:tracePt t="47655" x="5819775" y="5334000"/>
          <p14:tracePt t="47659" x="5800725" y="5314950"/>
          <p14:tracePt t="47667" x="5657850" y="5172075"/>
          <p14:tracePt t="47682" x="5553075" y="5086350"/>
          <p14:tracePt t="47699" x="5486400" y="5010150"/>
          <p14:tracePt t="47715" x="5400675" y="4886325"/>
          <p14:tracePt t="47732" x="5372100" y="4800600"/>
          <p14:tracePt t="47749" x="5362575" y="4733925"/>
          <p14:tracePt t="47765" x="5362575" y="4638675"/>
          <p14:tracePt t="47782" x="5400675" y="4505325"/>
          <p14:tracePt t="47799" x="5429250" y="4457700"/>
          <p14:tracePt t="47815" x="5448300" y="4438650"/>
          <p14:tracePt t="53590" x="5448300" y="4429125"/>
          <p14:tracePt t="53604" x="5438775" y="4429125"/>
          <p14:tracePt t="53613" x="5438775" y="4419600"/>
          <p14:tracePt t="53629" x="5438775" y="4410075"/>
          <p14:tracePt t="53630" x="5438775" y="4391025"/>
          <p14:tracePt t="53646" x="5438775" y="4371975"/>
          <p14:tracePt t="53663" x="5438775" y="4324350"/>
          <p14:tracePt t="53679" x="5438775" y="4286250"/>
          <p14:tracePt t="53696" x="5438775" y="4229100"/>
          <p14:tracePt t="53713" x="5448300" y="4181475"/>
          <p14:tracePt t="53729" x="5457825" y="4143375"/>
          <p14:tracePt t="53746" x="5476875" y="4105275"/>
          <p14:tracePt t="53763" x="5476875" y="4095750"/>
          <p14:tracePt t="53915" x="5467350" y="4086225"/>
          <p14:tracePt t="53934" x="5457825" y="4086225"/>
          <p14:tracePt t="53934" x="5438775" y="4076700"/>
          <p14:tracePt t="53946" x="5429250" y="4048125"/>
          <p14:tracePt t="53963" x="5419725" y="4038600"/>
          <p14:tracePt t="53979" x="5419725" y="4019550"/>
          <p14:tracePt t="53996" x="5429250" y="3962400"/>
          <p14:tracePt t="54013" x="5476875" y="3867150"/>
          <p14:tracePt t="54013" x="5514975" y="3790950"/>
          <p14:tracePt t="54029" x="5619750" y="3648075"/>
          <p14:tracePt t="54046" x="5762625" y="3505200"/>
          <p14:tracePt t="54062" x="5962650" y="3381375"/>
          <p14:tracePt t="54079" x="6096000" y="3314700"/>
          <p14:tracePt t="54096" x="6210300" y="3286125"/>
          <p14:tracePt t="54112" x="6257925" y="3286125"/>
          <p14:tracePt t="54129" x="6267450" y="3286125"/>
          <p14:tracePt t="54472" x="6267450" y="3276600"/>
          <p14:tracePt t="54481" x="6267450" y="3267075"/>
          <p14:tracePt t="54484" x="6267450" y="3248025"/>
          <p14:tracePt t="54495" x="6296025" y="3181350"/>
          <p14:tracePt t="54513" x="6334125" y="3133725"/>
          <p14:tracePt t="54529" x="6400800" y="3076575"/>
          <p14:tracePt t="54545" x="6457950" y="3038475"/>
          <p14:tracePt t="54562" x="6515100" y="3028950"/>
          <p14:tracePt t="54579" x="6629400" y="2990850"/>
          <p14:tracePt t="54596" x="6677025" y="2990850"/>
          <p14:tracePt t="54612" x="6724650" y="2990850"/>
          <p14:tracePt t="54629" x="6791325" y="2990850"/>
          <p14:tracePt t="54646" x="6829425" y="2990850"/>
          <p14:tracePt t="54662" x="6848475" y="2990850"/>
          <p14:tracePt t="54662" x="6858000" y="2990850"/>
          <p14:tracePt t="54680" x="6886575" y="2990850"/>
          <p14:tracePt t="54696" x="6905625" y="2990850"/>
          <p14:tracePt t="54712" x="6943725" y="2990850"/>
          <p14:tracePt t="54729" x="6962775" y="2990850"/>
          <p14:tracePt t="54745" x="6991350" y="2990850"/>
          <p14:tracePt t="54762" x="7029450" y="3000375"/>
          <p14:tracePt t="54779" x="7048500" y="3000375"/>
          <p14:tracePt t="54795" x="7067550" y="3000375"/>
          <p14:tracePt t="54812" x="7096125" y="3019425"/>
          <p14:tracePt t="54829" x="7115175" y="3019425"/>
          <p14:tracePt t="54846" x="7143750" y="3028950"/>
          <p14:tracePt t="54862" x="7153275" y="3028950"/>
          <p14:tracePt t="54879" x="7153275" y="3038475"/>
          <p14:tracePt t="54895" x="7162800" y="3048000"/>
          <p14:tracePt t="54912" x="7172325" y="3076575"/>
          <p14:tracePt t="54929" x="7172325" y="3095625"/>
          <p14:tracePt t="54945" x="7172325" y="3105150"/>
          <p14:tracePt t="54962" x="7172325" y="3124200"/>
          <p14:tracePt t="54979" x="7172325" y="3133725"/>
          <p14:tracePt t="54995" x="7172325" y="3143250"/>
          <p14:tracePt t="55012" x="7172325" y="3162300"/>
          <p14:tracePt t="55029" x="7172325" y="3171825"/>
          <p14:tracePt t="55045" x="7162800" y="3181350"/>
          <p14:tracePt t="55062" x="7153275" y="3200400"/>
          <p14:tracePt t="55079" x="7124700" y="3219450"/>
          <p14:tracePt t="55095" x="7105650" y="3228975"/>
          <p14:tracePt t="55113" x="7067550" y="3257550"/>
          <p14:tracePt t="55128" x="7029450" y="3295650"/>
          <p14:tracePt t="55145" x="7010400" y="3305175"/>
          <p14:tracePt t="55162" x="6972300" y="3324225"/>
          <p14:tracePt t="55179" x="6915150" y="3352800"/>
          <p14:tracePt t="55196" x="6858000" y="3362325"/>
          <p14:tracePt t="55212" x="6781800" y="3400425"/>
          <p14:tracePt t="55228" x="6619875" y="3438525"/>
          <p14:tracePt t="55245" x="6553200" y="3448050"/>
          <p14:tracePt t="55262" x="6438900" y="3457575"/>
          <p14:tracePt t="55279" x="6343650" y="3457575"/>
          <p14:tracePt t="55295" x="6276975" y="3448050"/>
          <p14:tracePt t="55312" x="6191250" y="3429000"/>
          <p14:tracePt t="55328" x="6096000" y="3371850"/>
          <p14:tracePt t="55345" x="6038850" y="3314700"/>
          <p14:tracePt t="55362" x="6029325" y="3286125"/>
          <p14:tracePt t="55379" x="6019800" y="3238500"/>
          <p14:tracePt t="55395" x="6010275" y="3181350"/>
          <p14:tracePt t="55412" x="6010275" y="3143250"/>
          <p14:tracePt t="55429" x="6010275" y="3086100"/>
          <p14:tracePt t="55445" x="6029325" y="3028950"/>
          <p14:tracePt t="55462" x="6048375" y="3000375"/>
          <p14:tracePt t="55478" x="6086475" y="2962275"/>
          <p14:tracePt t="55495" x="6143625" y="2924175"/>
          <p14:tracePt t="55512" x="6172200" y="2905125"/>
          <p14:tracePt t="55529" x="6191250" y="2895600"/>
          <p14:tracePt t="55545" x="6219825" y="2886075"/>
          <p14:tracePt t="55562" x="6276975" y="2857500"/>
          <p14:tracePt t="55579" x="6305550" y="2857500"/>
          <p14:tracePt t="55595" x="6334125" y="2857500"/>
          <p14:tracePt t="55612" x="6353175" y="2857500"/>
          <p14:tracePt t="55629" x="6362700" y="2857500"/>
          <p14:tracePt t="55645" x="6391275" y="2857500"/>
          <p14:tracePt t="55662" x="6429375" y="2857500"/>
          <p14:tracePt t="55678" x="6477000" y="2857500"/>
          <p14:tracePt t="55696" x="6524625" y="2857500"/>
          <p14:tracePt t="55711" x="6553200" y="2867025"/>
          <p14:tracePt t="55728" x="6581775" y="2876550"/>
          <p14:tracePt t="55745" x="6629400" y="2895600"/>
          <p14:tracePt t="55761" x="6677025" y="2914650"/>
          <p14:tracePt t="55778" x="6705600" y="2924175"/>
          <p14:tracePt t="55795" x="6743700" y="2943225"/>
          <p14:tracePt t="55812" x="6762750" y="2962275"/>
          <p14:tracePt t="55828" x="6772275" y="2981325"/>
          <p14:tracePt t="55845" x="6781800" y="3000375"/>
          <p14:tracePt t="55862" x="6781800" y="3009900"/>
          <p14:tracePt t="55878" x="6791325" y="3028950"/>
          <p14:tracePt t="55878" x="6800850" y="3038475"/>
          <p14:tracePt t="55895" x="6800850" y="3057525"/>
          <p14:tracePt t="55912" x="6810375" y="3067050"/>
          <p14:tracePt t="55928" x="6810375" y="3086100"/>
          <p14:tracePt t="55963" x="6810375" y="3095625"/>
          <p14:tracePt t="55964" x="6810375" y="3114675"/>
          <p14:tracePt t="55978" x="6810375" y="3124200"/>
          <p14:tracePt t="55995" x="6810375" y="3143250"/>
          <p14:tracePt t="56045" x="6810375" y="3152775"/>
          <p14:tracePt t="56057" x="6810375" y="3162300"/>
          <p14:tracePt t="56074" x="6800850" y="3171825"/>
          <p14:tracePt t="56078" x="6791325" y="3181350"/>
          <p14:tracePt t="56083" x="6781800" y="3200400"/>
          <p14:tracePt t="56095" x="6753225" y="3228975"/>
          <p14:tracePt t="56112" x="6724650" y="3238500"/>
          <p14:tracePt t="56128" x="6667500" y="3267075"/>
          <p14:tracePt t="56145" x="6619875" y="3286125"/>
          <p14:tracePt t="56162" x="6591300" y="3295650"/>
          <p14:tracePt t="56178" x="6524625" y="3324225"/>
          <p14:tracePt t="56195" x="6410325" y="3333750"/>
          <p14:tracePt t="56212" x="6362700" y="3333750"/>
          <p14:tracePt t="56228" x="6286500" y="3333750"/>
          <p14:tracePt t="56245" x="6200775" y="3295650"/>
          <p14:tracePt t="56262" x="6172200" y="3276600"/>
          <p14:tracePt t="56278" x="6153150" y="3267075"/>
          <p14:tracePt t="56295" x="6105525" y="3209925"/>
          <p14:tracePt t="56311" x="6096000" y="3181350"/>
          <p14:tracePt t="56328" x="6086475" y="3152775"/>
          <p14:tracePt t="56345" x="6086475" y="3095625"/>
          <p14:tracePt t="56361" x="6086475" y="3057525"/>
          <p14:tracePt t="56378" x="6096000" y="3019425"/>
          <p14:tracePt t="56395" x="6172200" y="2943225"/>
          <p14:tracePt t="56411" x="6238875" y="2905125"/>
          <p14:tracePt t="56428" x="6343650" y="2857500"/>
          <p14:tracePt t="56445" x="6467475" y="2838450"/>
          <p14:tracePt t="56461" x="6543675" y="2819400"/>
          <p14:tracePt t="56478" x="6638925" y="2819400"/>
          <p14:tracePt t="56495" x="6762750" y="2819400"/>
          <p14:tracePt t="56511" x="6848475" y="2838450"/>
          <p14:tracePt t="56528" x="6953250" y="2886075"/>
          <p14:tracePt t="56545" x="7019925" y="2924175"/>
          <p14:tracePt t="56562" x="7067550" y="2952750"/>
          <p14:tracePt t="56578" x="7096125" y="2981325"/>
          <p14:tracePt t="56595" x="7105650" y="3009900"/>
          <p14:tracePt t="56611" x="7124700" y="3038475"/>
          <p14:tracePt t="56628" x="7124700" y="3067050"/>
          <p14:tracePt t="56645" x="7115175" y="3095625"/>
          <p14:tracePt t="56662" x="7096125" y="3143250"/>
          <p14:tracePt t="56678" x="7067550" y="3190875"/>
          <p14:tracePt t="56695" x="7038975" y="3209925"/>
          <p14:tracePt t="56712" x="7000875" y="3238500"/>
          <p14:tracePt t="56728" x="6962775" y="3267075"/>
          <p14:tracePt t="56745" x="6943725" y="3286125"/>
          <p14:tracePt t="56762" x="6905625" y="3305175"/>
          <p14:tracePt t="56778" x="6829425" y="3324225"/>
          <p14:tracePt t="56795" x="6810375" y="3324225"/>
          <p14:tracePt t="56811" x="6772275" y="3324225"/>
          <p14:tracePt t="56828" x="6696075" y="3314700"/>
          <p14:tracePt t="56844" x="6657975" y="3295650"/>
          <p14:tracePt t="56862" x="6619875" y="3267075"/>
          <p14:tracePt t="56878" x="6600825" y="3228975"/>
          <p14:tracePt t="56895" x="6572250" y="3190875"/>
          <p14:tracePt t="56911" x="6562725" y="3152775"/>
          <p14:tracePt t="56928" x="6562725" y="3124200"/>
          <p14:tracePt t="56944" x="6562725" y="3105150"/>
          <p14:tracePt t="56961" x="6562725" y="3057525"/>
          <p14:tracePt t="56978" x="6581775" y="3019425"/>
          <p14:tracePt t="56994" x="6591300" y="3009900"/>
          <p14:tracePt t="57011" x="6619875" y="2990850"/>
          <p14:tracePt t="57028" x="6657975" y="2990850"/>
          <p14:tracePt t="57044" x="6696075" y="3000375"/>
          <p14:tracePt t="57061" x="6734175" y="3019425"/>
          <p14:tracePt t="57078" x="6762750" y="3038475"/>
          <p14:tracePt t="57094" x="6791325" y="3067050"/>
          <p14:tracePt t="57111" x="6800850" y="3076575"/>
          <p14:tracePt t="57128" x="6800850" y="3086100"/>
          <p14:tracePt t="57145" x="6800850" y="3095625"/>
          <p14:tracePt t="58390" x="6800850" y="3105150"/>
          <p14:tracePt t="58403" x="6781800" y="3124200"/>
          <p14:tracePt t="58403" x="6762750" y="3152775"/>
          <p14:tracePt t="58411" x="6638925" y="3305175"/>
          <p14:tracePt t="58428" x="6505575" y="3457575"/>
          <p14:tracePt t="58445" x="6457950" y="3562350"/>
          <p14:tracePt t="58462" x="6400800" y="3743325"/>
          <p14:tracePt t="58478" x="6353175" y="3933825"/>
          <p14:tracePt t="58495" x="6324600" y="4057650"/>
          <p14:tracePt t="58512" x="6296025" y="4133850"/>
          <p14:tracePt t="58528" x="6296025" y="4143375"/>
          <p14:tracePt t="58545" x="6296025" y="4152900"/>
          <p14:tracePt t="58589" x="6296025" y="4162425"/>
          <p14:tracePt t="58768" x="6286500" y="4162425"/>
          <p14:tracePt t="58829" x="6276975" y="4152900"/>
          <p14:tracePt t="58837" x="6276975" y="4143375"/>
          <p14:tracePt t="58838" x="6276975" y="4133850"/>
          <p14:tracePt t="58845" x="6257925" y="4105275"/>
          <p14:tracePt t="58861" x="6238875" y="4067175"/>
          <p14:tracePt t="58878" x="6219825" y="4029075"/>
          <p14:tracePt t="58895" x="6200775" y="4010025"/>
          <p14:tracePt t="58911" x="6191250" y="3990975"/>
          <p14:tracePt t="58928" x="6181725" y="3971925"/>
          <p14:tracePt t="58945" x="6172200" y="3962400"/>
          <p14:tracePt t="58962" x="6172200" y="3952875"/>
          <p14:tracePt t="58978" x="6172200" y="3943350"/>
          <p14:tracePt t="58995" x="6162675" y="3943350"/>
          <p14:tracePt t="59037" x="6162675" y="3933825"/>
          <p14:tracePt t="59062" x="6153150" y="3933825"/>
          <p14:tracePt t="59081" x="6153150" y="3924300"/>
          <p14:tracePt t="59106" x="6153150" y="3914775"/>
          <p14:tracePt t="59116" x="6143625" y="3914775"/>
          <p14:tracePt t="59160" x="6143625" y="3905250"/>
          <p14:tracePt t="59175" x="6143625" y="3895725"/>
          <p14:tracePt t="59179" x="6143625" y="3886200"/>
          <p14:tracePt t="59194" x="6143625" y="3876675"/>
          <p14:tracePt t="59196" x="6153150" y="3857625"/>
          <p14:tracePt t="59211" x="6181725" y="3819525"/>
          <p14:tracePt t="59228" x="6200775" y="3790950"/>
          <p14:tracePt t="59245" x="6238875" y="3771900"/>
          <p14:tracePt t="59261" x="6267450" y="3752850"/>
          <p14:tracePt t="59278" x="6296025" y="3733800"/>
          <p14:tracePt t="59295" x="6343650" y="3724275"/>
          <p14:tracePt t="59311" x="6400800" y="3714750"/>
          <p14:tracePt t="59328" x="6429375" y="3705225"/>
          <p14:tracePt t="59344" x="6467475" y="3695700"/>
          <p14:tracePt t="59361" x="6524625" y="3686175"/>
          <p14:tracePt t="59378" x="6543675" y="3686175"/>
          <p14:tracePt t="59395" x="6591300" y="3667125"/>
          <p14:tracePt t="59411" x="6610350" y="3667125"/>
          <p14:tracePt t="59428" x="6638925" y="3667125"/>
          <p14:tracePt t="59445" x="6677025" y="3667125"/>
          <p14:tracePt t="59461" x="6715125" y="3686175"/>
          <p14:tracePt t="59478" x="6743700" y="3705225"/>
          <p14:tracePt t="59494" x="6781800" y="3733800"/>
          <p14:tracePt t="59511" x="6819900" y="3743325"/>
          <p14:tracePt t="59528" x="6829425" y="3762375"/>
          <p14:tracePt t="59564" x="6838950" y="3762375"/>
          <p14:tracePt t="59564" x="6838950" y="3771900"/>
          <p14:tracePt t="59598" x="6838950" y="3781425"/>
          <p14:tracePt t="59613" x="6848475" y="3781425"/>
          <p14:tracePt t="59634" x="6848475" y="3790950"/>
          <p14:tracePt t="59658" x="6848475" y="3800475"/>
          <p14:tracePt t="59673" x="6848475" y="3810000"/>
          <p14:tracePt t="59694" x="6848475" y="3819525"/>
          <p14:tracePt t="59698" x="6829425" y="3829050"/>
          <p14:tracePt t="59711" x="6819900" y="3838575"/>
          <p14:tracePt t="59711" x="6810375" y="3857625"/>
          <p14:tracePt t="59727" x="6791325" y="3876675"/>
          <p14:tracePt t="59744" x="6772275" y="3895725"/>
          <p14:tracePt t="59777" x="6762750" y="3905250"/>
          <p14:tracePt t="59778" x="6734175" y="3933825"/>
          <p14:tracePt t="59794" x="6686550" y="3943350"/>
          <p14:tracePt t="59812" x="6657975" y="3952875"/>
          <p14:tracePt t="59828" x="6600825" y="3952875"/>
          <p14:tracePt t="59844" x="6562725" y="3943350"/>
          <p14:tracePt t="59861" x="6543675" y="3943350"/>
          <p14:tracePt t="59878" x="6505575" y="3924300"/>
          <p14:tracePt t="59894" x="6477000" y="3905250"/>
          <p14:tracePt t="59911" x="6448425" y="3895725"/>
          <p14:tracePt t="59927" x="6429375" y="3876675"/>
          <p14:tracePt t="59944" x="6410325" y="3857625"/>
          <p14:tracePt t="59961" x="6410325" y="3848100"/>
          <p14:tracePt t="59977" x="6400800" y="3848100"/>
          <p14:tracePt t="59994" x="6391275" y="3819525"/>
          <p14:tracePt t="60011" x="6391275" y="3800475"/>
          <p14:tracePt t="60028" x="6391275" y="3790950"/>
          <p14:tracePt t="60044" x="6391275" y="3762375"/>
          <p14:tracePt t="60079" x="6391275" y="3743325"/>
          <p14:tracePt t="60104" x="6391275" y="3733800"/>
          <p14:tracePt t="60121" x="6391275" y="3724275"/>
          <p14:tracePt t="60128" x="6410325" y="3714750"/>
          <p14:tracePt t="60145" x="6419850" y="3705225"/>
          <p14:tracePt t="60178" x="6429375" y="3705225"/>
          <p14:tracePt t="60190" x="6429375" y="3695700"/>
          <p14:tracePt t="60215" x="6438900" y="3695700"/>
          <p14:tracePt t="60232" x="6448425" y="3695700"/>
          <p14:tracePt t="60663" x="6457950" y="3695700"/>
          <p14:tracePt t="60667" x="6457950" y="3705225"/>
          <p14:tracePt t="60700" x="6457950" y="3714750"/>
          <p14:tracePt t="60717" x="6467475" y="3724275"/>
          <p14:tracePt t="60769" x="6467475" y="3733800"/>
          <p14:tracePt t="61108" x="6467475" y="3743325"/>
          <p14:tracePt t="61112" x="6467475" y="3752850"/>
          <p14:tracePt t="61127" x="6467475" y="3762375"/>
          <p14:tracePt t="61130" x="6467475" y="3800475"/>
          <p14:tracePt t="61144" x="6467475" y="3857625"/>
          <p14:tracePt t="61161" x="6477000" y="3924300"/>
          <p14:tracePt t="61177" x="6486525" y="3971925"/>
          <p14:tracePt t="61193" x="6505575" y="4029075"/>
          <p14:tracePt t="61210" x="6515100" y="4076700"/>
          <p14:tracePt t="61227" x="6515100" y="4114800"/>
          <p14:tracePt t="61227" x="6515100" y="4133850"/>
          <p14:tracePt t="61244" x="6524625" y="4162425"/>
          <p14:tracePt t="61261" x="6524625" y="4171950"/>
          <p14:tracePt t="61277" x="6524625" y="4181475"/>
          <p14:tracePt t="61294" x="6524625" y="4210050"/>
          <p14:tracePt t="61310" x="6515100" y="4229100"/>
          <p14:tracePt t="61327" x="6515100" y="4248150"/>
          <p14:tracePt t="61344" x="6496050" y="4267200"/>
          <p14:tracePt t="61360" x="6486525" y="4276725"/>
          <p14:tracePt t="61377" x="6486525" y="4286250"/>
          <p14:tracePt t="61393" x="6467475" y="4305300"/>
          <p14:tracePt t="61410" x="6457950" y="4324350"/>
          <p14:tracePt t="61427" x="6448425" y="4333875"/>
          <p14:tracePt t="61443" x="6438900" y="4343400"/>
          <p14:tracePt t="61460" x="6429375" y="4362450"/>
          <p14:tracePt t="61477" x="6419850" y="4371975"/>
          <p14:tracePt t="61494" x="6400800" y="4381500"/>
          <p14:tracePt t="61510" x="6391275" y="4400550"/>
          <p14:tracePt t="61527" x="6362700" y="4400550"/>
          <p14:tracePt t="61544" x="6343650" y="4400550"/>
          <p14:tracePt t="61579" x="6334125" y="4400550"/>
          <p14:tracePt t="61579" x="6324600" y="4400550"/>
          <p14:tracePt t="61593" x="6305550" y="4400550"/>
          <p14:tracePt t="61610" x="6286500" y="4400550"/>
          <p14:tracePt t="61627" x="6248400" y="4381500"/>
          <p14:tracePt t="61644" x="6219825" y="4371975"/>
          <p14:tracePt t="61660" x="6219825" y="4362450"/>
          <p14:tracePt t="61677" x="6200775" y="4352925"/>
          <p14:tracePt t="61694" x="6200775" y="4343400"/>
          <p14:tracePt t="61710" x="6200775" y="4324350"/>
          <p14:tracePt t="61727" x="6200775" y="4314825"/>
          <p14:tracePt t="61744" x="6219825" y="4276725"/>
          <p14:tracePt t="61760" x="6229350" y="4257675"/>
          <p14:tracePt t="61777" x="6257925" y="4229100"/>
          <p14:tracePt t="61777" x="6276975" y="4219575"/>
          <p14:tracePt t="61794" x="6305550" y="4210050"/>
          <p14:tracePt t="61810" x="6334125" y="4200525"/>
          <p14:tracePt t="61827" x="6381750" y="4191000"/>
          <p14:tracePt t="61827" x="6410325" y="4191000"/>
          <p14:tracePt t="61844" x="6457950" y="4191000"/>
          <p14:tracePt t="61860" x="6505575" y="4191000"/>
          <p14:tracePt t="61877" x="6572250" y="4191000"/>
          <p14:tracePt t="61894" x="6591300" y="4200525"/>
          <p14:tracePt t="61910" x="6610350" y="4200525"/>
          <p14:tracePt t="61927" x="6638925" y="4210050"/>
          <p14:tracePt t="61943" x="6667500" y="4219575"/>
          <p14:tracePt t="61960" x="6696075" y="4229100"/>
          <p14:tracePt t="61977" x="6724650" y="4248150"/>
          <p14:tracePt t="61993" x="6743700" y="4257675"/>
          <p14:tracePt t="62010" x="6762750" y="4267200"/>
          <p14:tracePt t="62027" x="6791325" y="4295775"/>
          <p14:tracePt t="62068" x="6791325" y="4305300"/>
          <p14:tracePt t="62077" x="6800850" y="4305300"/>
          <p14:tracePt t="62077" x="6800850" y="4324350"/>
          <p14:tracePt t="62093" x="6800850" y="4343400"/>
          <p14:tracePt t="62110" x="6810375" y="4362450"/>
          <p14:tracePt t="62127" x="6810375" y="4381500"/>
          <p14:tracePt t="62163" x="6810375" y="4391025"/>
          <p14:tracePt t="62163" x="6810375" y="4400550"/>
          <p14:tracePt t="62177" x="6800850" y="4410075"/>
          <p14:tracePt t="62193" x="6781800" y="4429125"/>
          <p14:tracePt t="62210" x="6762750" y="4457700"/>
          <p14:tracePt t="62227" x="6753225" y="4467225"/>
          <p14:tracePt t="62243" x="6724650" y="4467225"/>
          <p14:tracePt t="62260" x="6686550" y="4486275"/>
          <p14:tracePt t="62277" x="6667500" y="4495800"/>
          <p14:tracePt t="62277" x="6657975" y="4495800"/>
          <p14:tracePt t="62294" x="6629400" y="4505325"/>
          <p14:tracePt t="62310" x="6581775" y="4505325"/>
          <p14:tracePt t="62327" x="6534150" y="4495800"/>
          <p14:tracePt t="62343" x="6515100" y="4476750"/>
          <p14:tracePt t="62360" x="6467475" y="4448175"/>
          <p14:tracePt t="62376" x="6438900" y="4419600"/>
          <p14:tracePt t="62393" x="6419850" y="4400550"/>
          <p14:tracePt t="62409" x="6410325" y="4362450"/>
          <p14:tracePt t="62427" x="6410325" y="4305300"/>
          <p14:tracePt t="62443" x="6410325" y="4276725"/>
          <p14:tracePt t="62460" x="6438900" y="4229100"/>
          <p14:tracePt t="62476" x="6467475" y="4200525"/>
          <p14:tracePt t="62493" x="6486525" y="4181475"/>
          <p14:tracePt t="62510" x="6534150" y="4162425"/>
          <p14:tracePt t="62527" x="6562725" y="4152900"/>
          <p14:tracePt t="62543" x="6600825" y="4152900"/>
          <p14:tracePt t="62560" x="6667500" y="4152900"/>
          <p14:tracePt t="62576" x="6705600" y="4152900"/>
          <p14:tracePt t="62593" x="6734175" y="4162425"/>
          <p14:tracePt t="62610" x="6762750" y="4191000"/>
          <p14:tracePt t="62626" x="6772275" y="4200525"/>
          <p14:tracePt t="62643" x="6791325" y="4229100"/>
          <p14:tracePt t="62660" x="6810375" y="4276725"/>
          <p14:tracePt t="62676" x="6819900" y="4305300"/>
          <p14:tracePt t="62693" x="6819900" y="4333875"/>
          <p14:tracePt t="62710" x="6819900" y="4343400"/>
          <p14:tracePt t="62746" x="6819900" y="4352925"/>
          <p14:tracePt t="62750" x="6810375" y="4362450"/>
          <p14:tracePt t="62760" x="6800850" y="4371975"/>
          <p14:tracePt t="62813" x="6791325" y="4371975"/>
          <p14:tracePt t="63418" x="6791325" y="4381500"/>
          <p14:tracePt t="63487" x="6791325" y="4391025"/>
          <p14:tracePt t="63491" x="6791325" y="4400550"/>
          <p14:tracePt t="63498" x="6791325" y="4429125"/>
          <p14:tracePt t="63509" x="6791325" y="4562475"/>
          <p14:tracePt t="63526" x="6800850" y="4819650"/>
          <p14:tracePt t="63542" x="6800850" y="5000625"/>
          <p14:tracePt t="63559" x="6791325" y="5295900"/>
          <p14:tracePt t="63576" x="6772275" y="5457825"/>
          <p14:tracePt t="63592" x="6762750" y="5514975"/>
          <p14:tracePt t="63609" x="6753225" y="5648325"/>
          <p14:tracePt t="63626" x="6743700" y="5715000"/>
          <p14:tracePt t="63642" x="6724650" y="5743575"/>
          <p14:tracePt t="63659" x="6715125" y="5772150"/>
          <p14:tracePt t="63676" x="6705600" y="5791200"/>
          <p14:tracePt t="63693" x="6705600" y="5800725"/>
          <p14:tracePt t="63709" x="6696075" y="5810250"/>
          <p14:tracePt t="63791" x="6686550" y="5810250"/>
          <p14:tracePt t="63979" x="6677025" y="5810250"/>
          <p14:tracePt t="64027" x="6677025" y="5819775"/>
          <p14:tracePt t="64033" x="6677025" y="5848350"/>
          <p14:tracePt t="64034" x="6677025" y="5867400"/>
          <p14:tracePt t="64042" x="6677025" y="5924550"/>
          <p14:tracePt t="64059" x="6667500" y="5991225"/>
          <p14:tracePt t="64075" x="6648450" y="6029325"/>
          <p14:tracePt t="64092" x="6629400" y="6086475"/>
          <p14:tracePt t="64109" x="6610350" y="6124575"/>
          <p14:tracePt t="64126" x="6610350" y="6143625"/>
          <p14:tracePt t="64142" x="6591300" y="6153150"/>
          <p14:tracePt t="64159" x="6581775" y="6153150"/>
          <p14:tracePt t="64176" x="6572250" y="6172200"/>
          <p14:tracePt t="64192" x="6562725" y="6172200"/>
          <p14:tracePt t="64209" x="6553200" y="6172200"/>
          <p14:tracePt t="64209" x="6543675" y="6172200"/>
          <p14:tracePt t="64226" x="6524625" y="6172200"/>
          <p14:tracePt t="64242" x="6505575" y="6162675"/>
          <p14:tracePt t="64259" x="6477000" y="6143625"/>
          <p14:tracePt t="64276" x="6467475" y="6134100"/>
          <p14:tracePt t="64292" x="6448425" y="6124575"/>
          <p14:tracePt t="64309" x="6448425" y="6105525"/>
          <p14:tracePt t="64326" x="6438900" y="6086475"/>
          <p14:tracePt t="64342" x="6429375" y="6029325"/>
          <p14:tracePt t="64359" x="6457950" y="5972175"/>
          <p14:tracePt t="64376" x="6505575" y="5915025"/>
          <p14:tracePt t="64393" x="6543675" y="5876925"/>
          <p14:tracePt t="64409" x="6581775" y="5848350"/>
          <p14:tracePt t="64426" x="6619875" y="5829300"/>
          <p14:tracePt t="64442" x="6686550" y="5819775"/>
          <p14:tracePt t="64459" x="6724650" y="5819775"/>
          <p14:tracePt t="64476" x="6753225" y="5819775"/>
          <p14:tracePt t="64492" x="6800850" y="5848350"/>
          <p14:tracePt t="64509" x="6829425" y="5867400"/>
          <p14:tracePt t="64525" x="6848475" y="5895975"/>
          <p14:tracePt t="64543" x="6867525" y="5924550"/>
          <p14:tracePt t="64559" x="6886575" y="5943600"/>
          <p14:tracePt t="64576" x="6896100" y="5962650"/>
          <p14:tracePt t="64593" x="6896100" y="5981700"/>
          <p14:tracePt t="64609" x="6896100" y="6000750"/>
          <p14:tracePt t="64625" x="6886575" y="6029325"/>
          <p14:tracePt t="64642" x="6886575" y="6067425"/>
          <p14:tracePt t="64659" x="6877050" y="6105525"/>
          <p14:tracePt t="64675" x="6867525" y="6134100"/>
          <p14:tracePt t="64693" x="6858000" y="6143625"/>
          <p14:tracePt t="64709" x="6829425" y="6153150"/>
          <p14:tracePt t="64725" x="6800850" y="6162675"/>
          <p14:tracePt t="64742" x="6781800" y="6162675"/>
          <p14:tracePt t="64759" x="6743700" y="6172200"/>
          <p14:tracePt t="64775" x="6705600" y="6172200"/>
          <p14:tracePt t="64792" x="6686550" y="6172200"/>
          <p14:tracePt t="64809" x="6667500" y="6172200"/>
          <p14:tracePt t="64825" x="6648450" y="6162675"/>
          <p14:tracePt t="64843" x="6638925" y="6115050"/>
          <p14:tracePt t="64859" x="6629400" y="6076950"/>
          <p14:tracePt t="64875" x="6629400" y="6038850"/>
          <p14:tracePt t="64892" x="6638925" y="5953125"/>
          <p14:tracePt t="64909" x="6648450" y="5915025"/>
          <p14:tracePt t="64925" x="6677025" y="5886450"/>
          <p14:tracePt t="64942" x="6705600" y="5857875"/>
          <p14:tracePt t="64959" x="6715125" y="5848350"/>
          <p14:tracePt t="64975" x="6743700" y="5848350"/>
          <p14:tracePt t="64992" x="6772275" y="5838825"/>
          <p14:tracePt t="65009" x="6810375" y="5848350"/>
          <p14:tracePt t="65025" x="6867525" y="5876925"/>
          <p14:tracePt t="65042" x="6896100" y="5905500"/>
          <p14:tracePt t="65058" x="6915150" y="5943600"/>
          <p14:tracePt t="65076" x="6915150" y="5981700"/>
          <p14:tracePt t="65092" x="6915150" y="6038850"/>
          <p14:tracePt t="65109" x="6915150" y="6076950"/>
          <p14:tracePt t="65125" x="6905625" y="6134100"/>
          <p14:tracePt t="65142" x="6896100" y="6153150"/>
          <p14:tracePt t="65159" x="6886575" y="6162675"/>
          <p14:tracePt t="65175" x="6867525" y="6181725"/>
          <p14:tracePt t="65192" x="6838950" y="6191250"/>
          <p14:tracePt t="65209" x="6829425" y="6200775"/>
          <p14:tracePt t="65225" x="6791325" y="6200775"/>
          <p14:tracePt t="65242" x="6753225" y="6200775"/>
          <p14:tracePt t="65259" x="6743700" y="6200775"/>
          <p14:tracePt t="65275" x="6715125" y="6200775"/>
          <p14:tracePt t="65292" x="6696075" y="6191250"/>
          <p14:tracePt t="65308" x="6686550" y="6181725"/>
          <p14:tracePt t="65325" x="6667500" y="6143625"/>
          <p14:tracePt t="65342" x="6657975" y="6105525"/>
          <p14:tracePt t="65359" x="6657975" y="6010275"/>
          <p14:tracePt t="65375" x="6657975" y="5953125"/>
          <p14:tracePt t="65392" x="6677025" y="5915025"/>
          <p14:tracePt t="65409" x="6705600" y="5876925"/>
          <p14:tracePt t="65425" x="6743700" y="5848350"/>
          <p14:tracePt t="65442" x="6762750" y="5838825"/>
          <p14:tracePt t="65459" x="6800850" y="5838825"/>
          <p14:tracePt t="65475" x="6838950" y="5848350"/>
          <p14:tracePt t="65492" x="6867525" y="5876925"/>
          <p14:tracePt t="65509" x="6905625" y="5924550"/>
          <p14:tracePt t="65525" x="6924675" y="5962650"/>
          <p14:tracePt t="65542" x="6943725" y="6010275"/>
          <p14:tracePt t="65559" x="6943725" y="6067425"/>
          <p14:tracePt t="65575" x="6943725" y="6115050"/>
          <p14:tracePt t="65592" x="6934200" y="6124575"/>
          <p14:tracePt t="65609" x="6934200" y="6143625"/>
          <p14:tracePt t="65625" x="6915150" y="6172200"/>
          <p14:tracePt t="65642" x="6905625" y="6181725"/>
          <p14:tracePt t="65676" x="6896100" y="6181725"/>
          <p14:tracePt t="65676" x="6886575" y="6181725"/>
          <p14:tracePt t="65692" x="6877050" y="6181725"/>
          <p14:tracePt t="65728" x="6867525" y="6191250"/>
          <p14:tracePt t="65761" x="6858000" y="6191250"/>
          <p14:tracePt t="65889" x="6858000" y="6200775"/>
          <p14:tracePt t="67005" x="6848475" y="6200775"/>
          <p14:tracePt t="67033" x="6838950" y="6200775"/>
          <p14:tracePt t="67082" x="6838950" y="6210300"/>
          <p14:tracePt t="67090" x="6829425" y="6210300"/>
          <p14:tracePt t="67181" x="6819900" y="6210300"/>
          <p14:tracePt t="68303" x="6819900" y="6219825"/>
          <p14:tracePt t="68308" x="6819900" y="6229350"/>
          <p14:tracePt t="68324" x="6819900" y="6257925"/>
          <p14:tracePt t="68324" x="6819900" y="6286500"/>
          <p14:tracePt t="68341" x="6810375" y="6296025"/>
          <p14:tracePt t="68357" x="6800850" y="6324600"/>
          <p14:tracePt t="68374" x="6753225" y="6343650"/>
          <p14:tracePt t="68391" x="6629400" y="6353175"/>
          <p14:tracePt t="68407" x="6438900" y="6381750"/>
          <p14:tracePt t="68424" x="6305550" y="6400800"/>
          <p14:tracePt t="68441" x="6010275" y="6410325"/>
          <p14:tracePt t="68458" x="5743575" y="6400800"/>
          <p14:tracePt t="68474" x="5448300" y="6372225"/>
          <p14:tracePt t="68491" x="5295900" y="6353175"/>
          <p14:tracePt t="68491" x="5200650" y="6334125"/>
          <p14:tracePt t="68507" x="5010150" y="6257925"/>
          <p14:tracePt t="68524" x="4819650" y="6172200"/>
          <p14:tracePt t="68541" x="4676775" y="6096000"/>
          <p14:tracePt t="68541" x="4619625" y="6057900"/>
          <p14:tracePt t="68558" x="4514850" y="5962650"/>
          <p14:tracePt t="68574" x="4410075" y="5848350"/>
          <p14:tracePt t="68591" x="4352925" y="5743575"/>
          <p14:tracePt t="68608" x="4324350" y="5648325"/>
          <p14:tracePt t="68624" x="4314825" y="5543550"/>
          <p14:tracePt t="68640" x="4371975" y="5343525"/>
          <p14:tracePt t="68657" x="4486275" y="5172075"/>
          <p14:tracePt t="68674" x="4752975" y="4962525"/>
          <p14:tracePt t="68690" x="4924425" y="4857750"/>
          <p14:tracePt t="68707" x="4972050" y="4838700"/>
          <p14:tracePt t="68993" x="4972050" y="4829175"/>
          <p14:tracePt t="69001" x="4972050" y="4810125"/>
          <p14:tracePt t="69005" x="4972050" y="4781550"/>
          <p14:tracePt t="69024" x="4962525" y="4733925"/>
          <p14:tracePt t="69024" x="4962525" y="4705350"/>
          <p14:tracePt t="69040" x="4962525" y="4686300"/>
          <p14:tracePt t="69057" x="4972050" y="4638675"/>
          <p14:tracePt t="69074" x="5010150" y="4505325"/>
          <p14:tracePt t="69090" x="5076825" y="4419600"/>
          <p14:tracePt t="69107" x="5191125" y="4305300"/>
          <p14:tracePt t="69123" x="5314950" y="4162425"/>
          <p14:tracePt t="69140" x="5391150" y="4095750"/>
          <p14:tracePt t="69157" x="5448300" y="4048125"/>
          <p14:tracePt t="69174" x="5495925" y="4010025"/>
          <p14:tracePt t="69190" x="5514975" y="4000500"/>
          <p14:tracePt t="69208" x="5534025" y="3990975"/>
          <p14:tracePt t="69224" x="5543550" y="3990975"/>
          <p14:tracePt t="69240" x="5553075" y="3990975"/>
          <p14:tracePt t="69362" x="5553075" y="3981450"/>
          <p14:tracePt t="69397" x="5553075" y="3971925"/>
          <p14:tracePt t="69669" x="5562600" y="3981450"/>
          <p14:tracePt t="69681" x="5562600" y="3990975"/>
          <p14:tracePt t="69689" x="5572125" y="4000500"/>
          <p14:tracePt t="69690" x="5581650" y="4029075"/>
          <p14:tracePt t="69707" x="5581650" y="4076700"/>
          <p14:tracePt t="69723" x="5581650" y="4105275"/>
          <p14:tracePt t="69740" x="5581650" y="4133850"/>
          <p14:tracePt t="69757" x="5581650" y="4152900"/>
          <p14:tracePt t="69797" x="5581650" y="4162425"/>
          <p14:tracePt t="69822" x="5581650" y="4171950"/>
          <p14:tracePt t="69868" x="5581650" y="4181475"/>
          <p14:tracePt t="69934" x="5572125" y="4191000"/>
          <p14:tracePt t="69946" x="5572125" y="4210050"/>
          <p14:tracePt t="69956" x="5562600" y="4219575"/>
          <p14:tracePt t="69957" x="5553075" y="4305300"/>
          <p14:tracePt t="69974" x="5534025" y="4362450"/>
          <p14:tracePt t="69991" x="5514975" y="4495800"/>
          <p14:tracePt t="70007" x="5476875" y="4638675"/>
          <p14:tracePt t="70023" x="5448300" y="4695825"/>
          <p14:tracePt t="70040" x="5448300" y="4714875"/>
          <p14:tracePt t="72048" x="5448300" y="4724400"/>
          <p14:tracePt t="72061" x="5448300" y="4762500"/>
          <p14:tracePt t="72061" x="5467350" y="4791075"/>
          <p14:tracePt t="72072" x="5638800" y="5067300"/>
          <p14:tracePt t="72089" x="5753100" y="5267325"/>
          <p14:tracePt t="72106" x="5962650" y="5591175"/>
          <p14:tracePt t="72122" x="6153150" y="5762625"/>
          <p14:tracePt t="72139" x="6219825" y="5819775"/>
          <p14:tracePt t="72156" x="6296025" y="5876925"/>
          <p14:tracePt t="72172" x="6324600" y="5905500"/>
          <p14:tracePt t="72189" x="6334125" y="5915025"/>
          <p14:tracePt t="72206" x="6334125" y="5924550"/>
          <p14:tracePt t="72222" x="6343650" y="5924550"/>
          <p14:tracePt t="72239" x="6343650" y="5934075"/>
          <p14:tracePt t="72273" x="6353175" y="5934075"/>
          <p14:tracePt t="72547" x="6353175" y="5943600"/>
          <p14:tracePt t="72551" x="6353175" y="5953125"/>
          <p14:tracePt t="72558" x="6353175" y="5972175"/>
          <p14:tracePt t="72562" x="6372225" y="6010275"/>
          <p14:tracePt t="72572" x="6381750" y="6057900"/>
          <p14:tracePt t="72590" x="6400800" y="6096000"/>
          <p14:tracePt t="72605" x="6410325" y="6115050"/>
          <p14:tracePt t="72647" x="6410325" y="6124575"/>
          <p14:tracePt t="72712" x="6419850" y="6124575"/>
          <p14:tracePt t="79569" x="6419850" y="6134100"/>
          <p14:tracePt t="79595" x="6419850" y="6143625"/>
          <p14:tracePt t="79602" x="6419850" y="6153150"/>
          <p14:tracePt t="79607" x="6410325" y="6153150"/>
          <p14:tracePt t="79611" x="6400800" y="6162675"/>
          <p14:tracePt t="79621" x="6296025" y="6200775"/>
          <p14:tracePt t="79638" x="6143625" y="6191250"/>
          <p14:tracePt t="79654" x="5962650" y="6143625"/>
          <p14:tracePt t="79654" x="5867400" y="6096000"/>
          <p14:tracePt t="79671" x="5553075" y="5991225"/>
          <p14:tracePt t="79688" x="5362575" y="5924550"/>
          <p14:tracePt t="79704" x="5114925" y="5781675"/>
          <p14:tracePt t="79721" x="4972050" y="5667375"/>
          <p14:tracePt t="79738" x="4886325" y="5591175"/>
          <p14:tracePt t="79754" x="4762500" y="5467350"/>
          <p14:tracePt t="79771" x="4695825" y="5343525"/>
          <p14:tracePt t="79788" x="4667250" y="5248275"/>
          <p14:tracePt t="79805" x="4657725" y="5048250"/>
          <p14:tracePt t="79821" x="4676775" y="4829175"/>
          <p14:tracePt t="79837" x="4724400" y="4619625"/>
          <p14:tracePt t="79854" x="4781550" y="4467225"/>
          <p14:tracePt t="79871" x="4848225" y="4343400"/>
          <p14:tracePt t="79888" x="4876800" y="4295775"/>
          <p14:tracePt t="79904" x="4886325" y="4267200"/>
          <p14:tracePt t="79904" x="4895850" y="4267200"/>
          <p14:tracePt t="79921" x="4905375" y="4267200"/>
          <p14:tracePt t="79937" x="4914900" y="4257675"/>
          <p14:tracePt t="79954" x="4924425" y="4257675"/>
          <p14:tracePt t="79971" x="4933950" y="4257675"/>
          <p14:tracePt t="80219" x="4924425" y="4248150"/>
          <p14:tracePt t="80227" x="4914900" y="4238625"/>
          <p14:tracePt t="80228" x="4905375" y="4219575"/>
          <p14:tracePt t="80237" x="4905375" y="4152900"/>
          <p14:tracePt t="80254" x="4905375" y="4057650"/>
          <p14:tracePt t="80271" x="4914900" y="4000500"/>
          <p14:tracePt t="80287" x="4962525" y="3914775"/>
          <p14:tracePt t="80304" x="4991100" y="3857625"/>
          <p14:tracePt t="80321" x="5000625" y="3829050"/>
          <p14:tracePt t="80337" x="5029200" y="3810000"/>
          <p14:tracePt t="80354" x="5067300" y="3781425"/>
          <p14:tracePt t="80371" x="5124450" y="3752850"/>
          <p14:tracePt t="80387" x="5181600" y="3714750"/>
          <p14:tracePt t="80404" x="5229225" y="3676650"/>
          <p14:tracePt t="80421" x="5267325" y="3657600"/>
          <p14:tracePt t="80437" x="5334000" y="3619500"/>
          <p14:tracePt t="80455" x="5410200" y="3590925"/>
          <p14:tracePt t="80471" x="5448300" y="3581400"/>
          <p14:tracePt t="80487" x="5486400" y="3562350"/>
          <p14:tracePt t="80504" x="5524500" y="3552825"/>
          <p14:tracePt t="80521" x="5562600" y="3543300"/>
          <p14:tracePt t="80537" x="5619750" y="3533775"/>
          <p14:tracePt t="80555" x="5638800" y="3533775"/>
          <p14:tracePt t="80571" x="5667375" y="3524250"/>
          <p14:tracePt t="80588" x="5724525" y="3514725"/>
          <p14:tracePt t="80604" x="5753100" y="3505200"/>
          <p14:tracePt t="80621" x="5762625" y="3495675"/>
          <p14:tracePt t="80638" x="5791200" y="3486150"/>
          <p14:tracePt t="80654" x="5810250" y="3476625"/>
          <p14:tracePt t="80671" x="5848350" y="3476625"/>
          <p14:tracePt t="80687" x="5876925" y="3476625"/>
          <p14:tracePt t="80704" x="5876925" y="3467100"/>
          <p14:tracePt t="80721" x="5886450" y="3467100"/>
          <p14:tracePt t="80761" x="5895975" y="3467100"/>
          <p14:tracePt t="80830" x="5905500" y="3467100"/>
          <p14:tracePt t="81108" x="5905500" y="3457575"/>
          <p14:tracePt t="81113" x="5915025" y="3457575"/>
          <p14:tracePt t="81126" x="5915025" y="3438525"/>
          <p14:tracePt t="81126" x="5924550" y="3429000"/>
          <p14:tracePt t="81137" x="5924550" y="3419475"/>
          <p14:tracePt t="81154" x="5924550" y="3409950"/>
          <p14:tracePt t="81170" x="5934075" y="3390900"/>
          <p14:tracePt t="81211" x="5934075" y="3381375"/>
          <p14:tracePt t="81224" x="5943600" y="3371850"/>
          <p14:tracePt t="81224" x="5943600" y="3362325"/>
          <p14:tracePt t="81240" x="5943600" y="3352800"/>
          <p14:tracePt t="81254" x="5953125" y="3333750"/>
          <p14:tracePt t="81270" x="5953125" y="3324225"/>
          <p14:tracePt t="81287" x="5953125" y="3314700"/>
          <p14:tracePt t="81304" x="5962650" y="3305175"/>
          <p14:tracePt t="81320" x="5962650" y="3295650"/>
          <p14:tracePt t="81369" x="5962650" y="3286125"/>
          <p14:tracePt t="81381" x="5972175" y="3286125"/>
          <p14:tracePt t="81443" x="5981700" y="3286125"/>
          <p14:tracePt t="81705" x="5981700" y="3276600"/>
          <p14:tracePt t="81742" x="5981700" y="3267075"/>
          <p14:tracePt t="81754" x="5991225" y="3267075"/>
          <p14:tracePt t="81773" x="5991225" y="3257550"/>
          <p14:tracePt t="81791" x="6000750" y="3248025"/>
          <p14:tracePt t="81816" x="6010275" y="3248025"/>
          <p14:tracePt t="81829" x="6010275" y="3238500"/>
          <p14:tracePt t="81872" x="6019800" y="3238500"/>
          <p14:tracePt t="86600" x="6029325" y="3248025"/>
          <p14:tracePt t="86607" x="6029325" y="3276600"/>
          <p14:tracePt t="86607" x="6038850" y="3400425"/>
          <p14:tracePt t="86618" x="6038850" y="3581400"/>
          <p14:tracePt t="86636" x="6057900" y="3962400"/>
          <p14:tracePt t="86651" x="6096000" y="4343400"/>
          <p14:tracePt t="86668" x="6105525" y="4552950"/>
          <p14:tracePt t="86685" x="6115050" y="4867275"/>
          <p14:tracePt t="86701" x="6134100" y="5181600"/>
          <p14:tracePt t="86735" x="6124575" y="5381625"/>
          <p14:tracePt t="86735" x="6124575" y="5495925"/>
          <p14:tracePt t="86751" x="6124575" y="5600700"/>
          <p14:tracePt t="86768" x="6115050" y="5638800"/>
          <p14:tracePt t="86786" x="6105525" y="5648325"/>
          <p14:tracePt t="86801" x="6096000" y="5657850"/>
          <p14:tracePt t="86818" x="6096000" y="5667375"/>
          <p14:tracePt t="86835" x="6086475" y="5667375"/>
          <p14:tracePt t="86851" x="6076950" y="5676900"/>
          <p14:tracePt t="86868" x="6067425" y="5676900"/>
          <p14:tracePt t="86912" x="6057900" y="5676900"/>
          <p14:tracePt t="86925" x="6038850" y="5667375"/>
          <p14:tracePt t="86934" x="6029325" y="5657850"/>
          <p14:tracePt t="86937" x="5886450" y="5429250"/>
          <p14:tracePt t="86951" x="5753100" y="5200650"/>
          <p14:tracePt t="86968" x="5562600" y="4800600"/>
          <p14:tracePt t="86985" x="5467350" y="4429125"/>
          <p14:tracePt t="87002" x="5419725" y="4210050"/>
          <p14:tracePt t="87018" x="5391150" y="3914775"/>
          <p14:tracePt t="87034" x="5400675" y="3790950"/>
          <p14:tracePt t="87051" x="5429250" y="3714750"/>
          <p14:tracePt t="87068" x="5476875" y="3581400"/>
          <p14:tracePt t="87085" x="5505450" y="3524250"/>
          <p14:tracePt t="87101" x="5524500" y="3505200"/>
          <p14:tracePt t="87118" x="5553075" y="3476625"/>
          <p14:tracePt t="87134" x="5572125" y="3467100"/>
          <p14:tracePt t="87151" x="5581650" y="3457575"/>
          <p14:tracePt t="87168" x="5600700" y="3448050"/>
          <p14:tracePt t="87184" x="5629275" y="3438525"/>
          <p14:tracePt t="87201" x="5657850" y="3419475"/>
          <p14:tracePt t="87218" x="5705475" y="3419475"/>
          <p14:tracePt t="87235" x="5743575" y="3419475"/>
          <p14:tracePt t="87251" x="5781675" y="3419475"/>
          <p14:tracePt t="87268" x="5800725" y="3429000"/>
          <p14:tracePt t="87284" x="5838825" y="3438525"/>
          <p14:tracePt t="87301" x="5876925" y="3467100"/>
          <p14:tracePt t="87318" x="5905500" y="3505200"/>
          <p14:tracePt t="87335" x="5934075" y="3571875"/>
          <p14:tracePt t="87351" x="5991225" y="3752850"/>
          <p14:tracePt t="87368" x="6019800" y="3857625"/>
          <p14:tracePt t="87368" x="6019800" y="3886200"/>
          <p14:tracePt t="87385" x="6038850" y="3971925"/>
          <p14:tracePt t="87401" x="6048375" y="4114800"/>
          <p14:tracePt t="87418" x="6048375" y="4248150"/>
          <p14:tracePt t="87434" x="6048375" y="4343400"/>
          <p14:tracePt t="87451" x="6048375" y="4429125"/>
          <p14:tracePt t="87468" x="6010275" y="4505325"/>
          <p14:tracePt t="87484" x="6000750" y="4533900"/>
          <p14:tracePt t="87501" x="5981700" y="4572000"/>
          <p14:tracePt t="87518" x="5962650" y="4610100"/>
          <p14:tracePt t="87535" x="5943600" y="4619625"/>
          <p14:tracePt t="87551" x="5924550" y="4638675"/>
          <p14:tracePt t="87568" x="5915025" y="4648200"/>
          <p14:tracePt t="87584" x="5905500" y="4648200"/>
          <p14:tracePt t="87618" x="5895975" y="4648200"/>
          <p14:tracePt t="87663" x="5886450" y="4648200"/>
          <p14:tracePt t="87676" x="5876925" y="4648200"/>
          <p14:tracePt t="87680" x="5867400" y="4629150"/>
          <p14:tracePt t="87688" x="5838825" y="4600575"/>
          <p14:tracePt t="87688" x="5819775" y="4581525"/>
          <p14:tracePt t="87701" x="5753100" y="4457700"/>
          <p14:tracePt t="87718" x="5629275" y="4238625"/>
          <p14:tracePt t="87734" x="5505450" y="3952875"/>
          <p14:tracePt t="87751" x="5457825" y="3838575"/>
          <p14:tracePt t="87768" x="5410200" y="3657600"/>
          <p14:tracePt t="87784" x="5400675" y="3543300"/>
          <p14:tracePt t="87801" x="5400675" y="3457575"/>
          <p14:tracePt t="87818" x="5419725" y="3333750"/>
          <p14:tracePt t="87834" x="5467350" y="3267075"/>
          <p14:tracePt t="87851" x="5486400" y="3238500"/>
          <p14:tracePt t="87868" x="5524500" y="3200400"/>
          <p14:tracePt t="87884" x="5572125" y="3171825"/>
          <p14:tracePt t="87901" x="5629275" y="3152775"/>
          <p14:tracePt t="87918" x="5657850" y="3143250"/>
          <p14:tracePt t="87935" x="5705475" y="3124200"/>
          <p14:tracePt t="87951" x="5743575" y="3114675"/>
          <p14:tracePt t="87968" x="5772150" y="3114675"/>
          <p14:tracePt t="87984" x="5791200" y="3114675"/>
          <p14:tracePt t="88001" x="5819775" y="3114675"/>
          <p14:tracePt t="88018" x="5838825" y="3133725"/>
          <p14:tracePt t="88034" x="5867400" y="3171825"/>
          <p14:tracePt t="88050" x="5915025" y="3228975"/>
          <p14:tracePt t="88068" x="5962650" y="3324225"/>
          <p14:tracePt t="88084" x="6029325" y="3457575"/>
          <p14:tracePt t="88101" x="6057900" y="3648075"/>
          <p14:tracePt t="88117" x="6067425" y="3714750"/>
          <p14:tracePt t="88134" x="6086475" y="3857625"/>
          <p14:tracePt t="88151" x="6086475" y="3971925"/>
          <p14:tracePt t="88168" x="6086475" y="4029075"/>
          <p14:tracePt t="88184" x="6067425" y="4219575"/>
          <p14:tracePt t="88201" x="6038850" y="4362450"/>
          <p14:tracePt t="88217" x="6000750" y="4438650"/>
          <p14:tracePt t="88234" x="5934075" y="4524375"/>
          <p14:tracePt t="88251" x="5876925" y="4581525"/>
          <p14:tracePt t="88267" x="5867400" y="4591050"/>
          <p14:tracePt t="88284" x="5848350" y="4591050"/>
          <p14:tracePt t="88568" x="5848350" y="4600575"/>
          <p14:tracePt t="88574" x="5848350" y="4619625"/>
          <p14:tracePt t="88578" x="5857875" y="4638675"/>
          <p14:tracePt t="88584" x="5886450" y="4876800"/>
          <p14:tracePt t="88601" x="5895975" y="5095875"/>
          <p14:tracePt t="88617" x="5905500" y="5524500"/>
          <p14:tracePt t="88634" x="5895975" y="5895975"/>
          <p14:tracePt t="88650" x="5829300" y="6181725"/>
          <p14:tracePt t="88668" x="5791200" y="6324600"/>
          <p14:tracePt t="88684" x="5762625" y="6438900"/>
          <p14:tracePt t="88701" x="5743575" y="6467475"/>
          <p14:tracePt t="88717" x="5734050" y="6496050"/>
          <p14:tracePt t="88717" x="5724525" y="6496050"/>
          <p14:tracePt t="88734" x="5715000" y="6505575"/>
          <p14:tracePt t="88751" x="5705475" y="6505575"/>
          <p14:tracePt t="88767" x="5695950" y="6505575"/>
          <p14:tracePt t="88784" x="5648325" y="6391275"/>
          <p14:tracePt t="88800" x="5600700" y="6248400"/>
          <p14:tracePt t="88817" x="5505450" y="5934075"/>
          <p14:tracePt t="88834" x="5410200" y="5553075"/>
          <p14:tracePt t="88850" x="5372100" y="5143500"/>
          <p14:tracePt t="88867" x="5362575" y="4781550"/>
          <p14:tracePt t="88884" x="5381625" y="4524375"/>
          <p14:tracePt t="88900" x="5476875" y="4171950"/>
          <p14:tracePt t="88917" x="5581650" y="3933825"/>
          <p14:tracePt t="88934" x="5648325" y="3848100"/>
          <p14:tracePt t="88950" x="5705475" y="3771900"/>
          <p14:tracePt t="88967" x="5743575" y="3752850"/>
          <p14:tracePt t="88984" x="5762625" y="3743325"/>
          <p14:tracePt t="89000" x="5791200" y="3743325"/>
          <p14:tracePt t="89017" x="5819775" y="3743325"/>
          <p14:tracePt t="89034" x="5848350" y="3743325"/>
          <p14:tracePt t="89050" x="5886450" y="3771900"/>
          <p14:tracePt t="89067" x="5915025" y="3848100"/>
          <p14:tracePt t="89084" x="5953125" y="3943350"/>
          <p14:tracePt t="89100" x="6000750" y="4219575"/>
          <p14:tracePt t="89117" x="6029325" y="4391025"/>
          <p14:tracePt t="89134" x="6048375" y="4533900"/>
          <p14:tracePt t="89150" x="6057900" y="4705350"/>
          <p14:tracePt t="89167" x="6067425" y="5019675"/>
          <p14:tracePt t="89184" x="6057900" y="5229225"/>
          <p14:tracePt t="89200" x="6019800" y="5429250"/>
          <p14:tracePt t="89217" x="5934075" y="5715000"/>
          <p14:tracePt t="89233" x="5905500" y="5791200"/>
          <p14:tracePt t="89250" x="5857875" y="5838825"/>
          <p14:tracePt t="89267" x="5829300" y="5857875"/>
          <p14:tracePt t="89284" x="5791200" y="5867400"/>
          <p14:tracePt t="89300" x="5734050" y="5857875"/>
          <p14:tracePt t="89317" x="5667375" y="5781675"/>
          <p14:tracePt t="89334" x="5610225" y="5686425"/>
          <p14:tracePt t="89350" x="5486400" y="5381625"/>
          <p14:tracePt t="89367" x="5419725" y="5105400"/>
          <p14:tracePt t="89383" x="5381625" y="4895850"/>
          <p14:tracePt t="89400" x="5372100" y="4591050"/>
          <p14:tracePt t="89417" x="5448300" y="4314825"/>
          <p14:tracePt t="89434" x="5505450" y="4171950"/>
          <p14:tracePt t="89450" x="5610225" y="3971925"/>
          <p14:tracePt t="89467" x="5657850" y="3914775"/>
          <p14:tracePt t="89484" x="5667375" y="3905250"/>
          <p14:tracePt t="89500" x="5686425" y="3895725"/>
          <p14:tracePt t="89517" x="5705475" y="3886200"/>
          <p14:tracePt t="89534" x="5724525" y="3886200"/>
          <p14:tracePt t="89550" x="5753100" y="3886200"/>
          <p14:tracePt t="89550" x="5781675" y="3886200"/>
          <p14:tracePt t="89567" x="5791200" y="3895725"/>
          <p14:tracePt t="89584" x="5810250" y="3914775"/>
          <p14:tracePt t="89600" x="5829300" y="4000500"/>
          <p14:tracePt t="89617" x="5829300" y="4076700"/>
          <p14:tracePt t="89633" x="5829300" y="4152900"/>
          <p14:tracePt t="89651" x="5819775" y="4257675"/>
          <p14:tracePt t="89667" x="5810250" y="4352925"/>
          <p14:tracePt t="89684" x="5810250" y="4410075"/>
          <p14:tracePt t="89700" x="5762625" y="4572000"/>
          <p14:tracePt t="89718" x="5734050" y="4629150"/>
          <p14:tracePt t="89733" x="5695950" y="4676775"/>
          <p14:tracePt t="89750" x="5657850" y="4695825"/>
          <p14:tracePt t="89767" x="5619750" y="4705350"/>
          <p14:tracePt t="89783" x="5524500" y="4705350"/>
          <p14:tracePt t="89800" x="5419725" y="4657725"/>
          <p14:tracePt t="89817" x="5343525" y="4591050"/>
          <p14:tracePt t="89833" x="5229225" y="4343400"/>
          <p14:tracePt t="89850" x="5200650" y="4029075"/>
          <p14:tracePt t="89867" x="5200650" y="3810000"/>
          <p14:tracePt t="89883" x="5295900" y="3495675"/>
          <p14:tracePt t="89900" x="5372100" y="3305175"/>
          <p14:tracePt t="89917" x="5467350" y="3162300"/>
          <p14:tracePt t="89933" x="5591175" y="3067050"/>
          <p14:tracePt t="89950" x="5629275" y="3038475"/>
          <p14:tracePt t="89967" x="5686425" y="3009900"/>
          <p14:tracePt t="89983" x="5743575" y="3000375"/>
          <p14:tracePt t="90000" x="5781675" y="3000375"/>
          <p14:tracePt t="90017" x="5829300" y="3019425"/>
          <p14:tracePt t="90033" x="5857875" y="3057525"/>
          <p14:tracePt t="90050" x="5876925" y="3095625"/>
          <p14:tracePt t="90067" x="5886450" y="3133725"/>
          <p14:tracePt t="90083" x="5905500" y="3267075"/>
          <p14:tracePt t="90100" x="5895975" y="3400425"/>
          <p14:tracePt t="90116" x="5867400" y="3495675"/>
          <p14:tracePt t="90133" x="5819775" y="3581400"/>
          <p14:tracePt t="90150" x="5781675" y="3619500"/>
          <p14:tracePt t="90167" x="5762625" y="3629025"/>
          <p14:tracePt t="90608" x="5762625" y="3609975"/>
          <p14:tracePt t="90623" x="5781675" y="3600450"/>
          <p14:tracePt t="90629" x="5791200" y="3571875"/>
          <p14:tracePt t="90633" x="5810250" y="3562350"/>
          <p14:tracePt t="90649" x="5838825" y="3514725"/>
          <p14:tracePt t="90650" x="5857875" y="3486150"/>
          <p14:tracePt t="90666" x="5895975" y="3409950"/>
          <p14:tracePt t="90683" x="5905500" y="3390900"/>
          <p14:tracePt t="90700" x="5924550" y="3371850"/>
          <p14:tracePt t="90716" x="5962650" y="3343275"/>
          <p14:tracePt t="90733" x="5972175" y="3333750"/>
          <p14:tracePt t="90750" x="5981700" y="3333750"/>
          <p14:tracePt t="90766" x="5981700" y="3324225"/>
          <p14:tracePt t="90783" x="5991225" y="3324225"/>
          <p14:tracePt t="90840" x="5991225" y="3314700"/>
          <p14:tracePt t="90869" x="5991225" y="3305175"/>
          <p14:tracePt t="90890" x="6000750" y="3295650"/>
          <p14:tracePt t="90899" x="6000750" y="3286125"/>
          <p14:tracePt t="90903" x="6019800" y="3276600"/>
          <p14:tracePt t="90916" x="6029325" y="3276600"/>
          <p14:tracePt t="90933" x="6038850" y="3267075"/>
          <p14:tracePt t="90949" x="6057900" y="3248025"/>
          <p14:tracePt t="90984" x="6067425" y="3238500"/>
          <p14:tracePt t="91001" x="6076950" y="3238500"/>
          <p14:tracePt t="91004" x="6086475" y="3228975"/>
          <p14:tracePt t="91016" x="6086475" y="3219450"/>
          <p14:tracePt t="91033" x="6096000" y="3219450"/>
          <p14:tracePt t="120142" x="6096000" y="3228975"/>
          <p14:tracePt t="120146" x="6096000" y="3238500"/>
          <p14:tracePt t="120155" x="6096000" y="3267075"/>
          <p14:tracePt t="120156" x="6086475" y="3448050"/>
          <p14:tracePt t="120172" x="6048375" y="3676650"/>
          <p14:tracePt t="120189" x="6010275" y="4076700"/>
          <p14:tracePt t="120206" x="5962650" y="4486275"/>
          <p14:tracePt t="120222" x="5943600" y="4714875"/>
          <p14:tracePt t="120239" x="5905500" y="5029200"/>
          <p14:tracePt t="120256" x="5895975" y="5267325"/>
          <p14:tracePt t="120272" x="5895975" y="5353050"/>
          <p14:tracePt t="120289" x="5895975" y="5400675"/>
          <p14:tracePt t="120289" x="5895975" y="5410200"/>
          <p14:tracePt t="120306" x="5895975" y="5419725"/>
          <p14:tracePt t="120322" x="5895975" y="5438775"/>
          <p14:tracePt t="120339" x="5895975" y="5457825"/>
          <p14:tracePt t="120355" x="5895975" y="5467350"/>
          <p14:tracePt t="120427" x="5895975" y="5438775"/>
          <p14:tracePt t="120431" x="5895975" y="5391150"/>
          <p14:tracePt t="120439" x="5895975" y="5353050"/>
          <p14:tracePt t="120444" x="5895975" y="5067300"/>
          <p14:tracePt t="120456" x="5895975" y="4810125"/>
          <p14:tracePt t="120472" x="5895975" y="4552950"/>
          <p14:tracePt t="120489" x="5905500" y="4171950"/>
          <p14:tracePt t="120505" x="5934075" y="3857625"/>
          <p14:tracePt t="120522" x="5972175" y="3638550"/>
          <p14:tracePt t="120539" x="6019800" y="3457575"/>
          <p14:tracePt t="120555" x="6038850" y="3390900"/>
          <p14:tracePt t="120572" x="6038850" y="3371850"/>
          <p14:tracePt t="120589" x="6038850" y="3362325"/>
          <p14:tracePt t="120650" x="6048375" y="3381375"/>
          <p14:tracePt t="120654" x="6048375" y="3409950"/>
          <p14:tracePt t="120661" x="6048375" y="3571875"/>
          <p14:tracePt t="120672" x="6038850" y="4029075"/>
          <p14:tracePt t="120689" x="6000750" y="4581525"/>
          <p14:tracePt t="120705" x="5981700" y="4895850"/>
          <p14:tracePt t="120722" x="5962650" y="5257800"/>
          <p14:tracePt t="120739" x="5962650" y="5391150"/>
          <p14:tracePt t="120755" x="5962650" y="5419725"/>
          <p14:tracePt t="120772" x="5962650" y="5448300"/>
          <p14:tracePt t="120836" x="5953125" y="5419725"/>
          <p14:tracePt t="120840" x="5924550" y="5324475"/>
          <p14:tracePt t="120848" x="5867400" y="5105400"/>
          <p14:tracePt t="120855" x="5819775" y="4667250"/>
          <p14:tracePt t="120872" x="5838825" y="4124325"/>
          <p14:tracePt t="120889" x="5876925" y="3810000"/>
          <p14:tracePt t="120906" x="5972175" y="3390900"/>
          <p14:tracePt t="120922" x="6038850" y="3152775"/>
          <p14:tracePt t="120938" x="6086475" y="2943225"/>
          <p14:tracePt t="120955" x="6105525" y="2905125"/>
          <p14:tracePt t="120972" x="6105525" y="2886075"/>
          <p14:tracePt t="121035" x="6115050" y="2895600"/>
          <p14:tracePt t="121039" x="6115050" y="2905125"/>
          <p14:tracePt t="121047" x="6115050" y="2933700"/>
          <p14:tracePt t="121055" x="6115050" y="3076575"/>
          <p14:tracePt t="121072" x="6086475" y="3762375"/>
          <p14:tracePt t="121089" x="6086475" y="4162425"/>
          <p14:tracePt t="121105" x="6086475" y="4829175"/>
          <p14:tracePt t="121122" x="6086475" y="5314950"/>
          <p14:tracePt t="121139" x="6086475" y="5514975"/>
          <p14:tracePt t="121155" x="6086475" y="5753100"/>
          <p14:tracePt t="121172" x="6086475" y="5829300"/>
          <p14:tracePt t="121212" x="6086475" y="5838825"/>
          <p14:tracePt t="121233" x="6086475" y="5829300"/>
          <p14:tracePt t="121237" x="6086475" y="5800725"/>
          <p14:tracePt t="121255" x="6076950" y="5676900"/>
          <p14:tracePt t="121255" x="6038850" y="5353050"/>
          <p14:tracePt t="121272" x="6029325" y="4924425"/>
          <p14:tracePt t="121288" x="6048375" y="4648200"/>
          <p14:tracePt t="121305" x="6115050" y="4210050"/>
          <p14:tracePt t="121322" x="6153150" y="3943350"/>
          <p14:tracePt t="121338" x="6210300" y="3657600"/>
          <p14:tracePt t="121355" x="6248400" y="3438525"/>
          <p14:tracePt t="121372" x="6257925" y="3390900"/>
          <p14:tracePt t="121372" x="6257925" y="3362325"/>
          <p14:tracePt t="121389" x="6267450" y="3343275"/>
          <p14:tracePt t="121405" x="6276975" y="3333750"/>
          <p14:tracePt t="121499" x="6276975" y="3362325"/>
          <p14:tracePt t="121506" x="6267450" y="3409950"/>
          <p14:tracePt t="121521" x="6229350" y="3733800"/>
          <p14:tracePt t="121522" x="6200775" y="4019550"/>
          <p14:tracePt t="121538" x="6200775" y="4276725"/>
          <p14:tracePt t="121555" x="6191250" y="4743450"/>
          <p14:tracePt t="121572" x="6181725" y="4914900"/>
          <p14:tracePt t="121588" x="6172200" y="5019675"/>
          <p14:tracePt t="121605" x="6172200" y="5086350"/>
          <p14:tracePt t="121621" x="6172200" y="5105400"/>
          <p14:tracePt t="121639" x="6162675" y="5105400"/>
          <p14:tracePt t="121684" x="6153150" y="5086350"/>
          <p14:tracePt t="121692" x="6134100" y="5038725"/>
          <p14:tracePt t="121705" x="6086475" y="4838700"/>
          <p14:tracePt t="121706" x="6048375" y="4495800"/>
          <p14:tracePt t="121721" x="6048375" y="4257675"/>
          <p14:tracePt t="121738" x="6096000" y="3886200"/>
          <p14:tracePt t="121755" x="6124575" y="3638550"/>
          <p14:tracePt t="121772" x="6200775" y="3324225"/>
          <p14:tracePt t="121788" x="6248400" y="3190875"/>
          <p14:tracePt t="121805" x="6257925" y="3152775"/>
          <p14:tracePt t="121822" x="6267450" y="3133725"/>
          <p14:tracePt t="121930" x="6267450" y="3152775"/>
          <p14:tracePt t="121934" x="6257925" y="3200400"/>
          <p14:tracePt t="121941" x="6238875" y="3305175"/>
          <p14:tracePt t="121945" x="6162675" y="4086225"/>
          <p14:tracePt t="121972" x="6162675" y="4429125"/>
          <p14:tracePt t="121989" x="6143625" y="4905375"/>
          <p14:tracePt t="122005" x="6115050" y="5210175"/>
          <p14:tracePt t="122022" x="6105525" y="5286375"/>
          <p14:tracePt t="122038" x="6096000" y="5362575"/>
          <p14:tracePt t="122056" x="6086475" y="5372100"/>
          <p14:tracePt t="122071" x="6086475" y="5381625"/>
          <p14:tracePt t="122130" x="6086475" y="5372100"/>
          <p14:tracePt t="122138" x="6076950" y="5343525"/>
          <p14:tracePt t="122143" x="6067425" y="5286375"/>
          <p14:tracePt t="122151" x="6057900" y="5210175"/>
          <p14:tracePt t="122155" x="6019800" y="4800600"/>
          <p14:tracePt t="122171" x="6019800" y="4514850"/>
          <p14:tracePt t="122188" x="6019800" y="4124325"/>
          <p14:tracePt t="122205" x="6057900" y="3838575"/>
          <p14:tracePt t="122221" x="6067425" y="3686175"/>
          <p14:tracePt t="122238" x="6076950" y="3638550"/>
          <p14:tracePt t="122254" x="6076950" y="3609975"/>
          <p14:tracePt t="144914" x="6076950" y="3619500"/>
          <p14:tracePt t="144930" x="6067425" y="3629025"/>
          <p14:tracePt t="144936" x="6057900" y="3638550"/>
          <p14:tracePt t="144936" x="6038850" y="3657600"/>
          <p14:tracePt t="144947" x="5991225" y="3686175"/>
          <p14:tracePt t="144964" x="5962650" y="3714750"/>
          <p14:tracePt t="144980" x="5876925" y="3790950"/>
          <p14:tracePt t="144997" x="5800725" y="3848100"/>
          <p14:tracePt t="145014" x="5734050" y="3895725"/>
          <p14:tracePt t="145031" x="5695950" y="3924300"/>
          <p14:tracePt t="145047" x="5638800" y="3990975"/>
          <p14:tracePt t="145063" x="5591175" y="4048125"/>
          <p14:tracePt t="145080" x="5562600" y="4076700"/>
          <p14:tracePt t="145097" x="5543550" y="4086225"/>
          <p14:tracePt t="145113" x="5524500" y="4114800"/>
          <p14:tracePt t="145131" x="5514975" y="4124325"/>
          <p14:tracePt t="145147" x="5495925" y="4143375"/>
          <p14:tracePt t="145163" x="5467350" y="4152900"/>
          <p14:tracePt t="145180" x="5467350" y="4162425"/>
          <p14:tracePt t="145197" x="5457825" y="4162425"/>
          <p14:tracePt t="145605" x="5476875" y="4143375"/>
          <p14:tracePt t="145610" x="5505450" y="4114800"/>
          <p14:tracePt t="145614" x="5581650" y="4076700"/>
          <p14:tracePt t="145623" x="5648325" y="4010025"/>
          <p14:tracePt t="145630" x="5848350" y="3867150"/>
          <p14:tracePt t="145647" x="6038850" y="3771900"/>
          <p14:tracePt t="145664" x="6134100" y="3724275"/>
          <p14:tracePt t="145680" x="6172200" y="3695700"/>
          <p14:tracePt t="145696" x="6210300" y="3667125"/>
          <p14:tracePt t="145714" x="6210300" y="3657600"/>
          <p14:tracePt t="145762" x="6219825" y="3657600"/>
          <p14:tracePt t="145836" x="6219825" y="3667125"/>
          <p14:tracePt t="146117" x="6219825" y="3676650"/>
          <p14:tracePt t="146121" x="6210300" y="3676650"/>
          <p14:tracePt t="146130" x="6200775" y="3686175"/>
          <p14:tracePt t="146135" x="6124575" y="3752850"/>
          <p14:tracePt t="146146" x="6076950" y="3800475"/>
          <p14:tracePt t="146163" x="6019800" y="3857625"/>
          <p14:tracePt t="146180" x="5886450" y="3971925"/>
          <p14:tracePt t="146196" x="5743575" y="4086225"/>
          <p14:tracePt t="146213" x="5610225" y="4210050"/>
          <p14:tracePt t="146230" x="5419725" y="4438650"/>
          <p14:tracePt t="146246" x="5324475" y="4543425"/>
          <p14:tracePt t="146263" x="5267325" y="4619625"/>
          <p14:tracePt t="146280" x="5229225" y="4657725"/>
          <p14:tracePt t="146296" x="5219700" y="4667250"/>
          <p14:tracePt t="146314" x="5210175" y="4676775"/>
          <p14:tracePt t="146330" x="5210175" y="4686300"/>
          <p14:tracePt t="146566" x="5200650" y="4686300"/>
          <p14:tracePt t="146587" x="5191125" y="4686300"/>
          <p14:tracePt t="146591" x="5191125" y="4705350"/>
          <p14:tracePt t="146600" x="5181600" y="4705350"/>
          <p14:tracePt t="146604" x="5172075" y="4714875"/>
          <p14:tracePt t="146616" x="5143500" y="4733925"/>
          <p14:tracePt t="146630" x="5133975" y="4743450"/>
          <p14:tracePt t="146646" x="5105400" y="4762500"/>
          <p14:tracePt t="146663" x="5086350" y="4781550"/>
          <p14:tracePt t="146680" x="5076825" y="4781550"/>
          <p14:tracePt t="146696" x="5067300" y="4791075"/>
          <p14:tracePt t="146713" x="5057775" y="4800600"/>
          <p14:tracePt t="146750" x="5048250" y="4800600"/>
          <p14:tracePt t="146754" x="5048250" y="4810125"/>
          <p14:tracePt t="146863" x="5048250" y="4819650"/>
          <p14:tracePt t="146922" x="5038725" y="4819650"/>
          <p14:tracePt t="147170" x="5029200" y="4819650"/>
          <p14:tracePt t="147177" x="5029200" y="4829175"/>
          <p14:tracePt t="147517" x="5029200" y="4819650"/>
          <p14:tracePt t="147521" x="5029200" y="4810125"/>
          <p14:tracePt t="147534" x="5038725" y="4772025"/>
          <p14:tracePt t="147534" x="5048250" y="4752975"/>
          <p14:tracePt t="147546" x="5095875" y="4686300"/>
          <p14:tracePt t="147562" x="5124450" y="4648200"/>
          <p14:tracePt t="147579" x="5181600" y="4591050"/>
          <p14:tracePt t="147596" x="5238750" y="4552950"/>
          <p14:tracePt t="147596" x="5267325" y="4533900"/>
          <p14:tracePt t="147613" x="5334000" y="4495800"/>
          <p14:tracePt t="147629" x="5476875" y="4391025"/>
          <p14:tracePt t="147646" x="5686425" y="4267200"/>
          <p14:tracePt t="147663" x="5781675" y="4210050"/>
          <p14:tracePt t="147679" x="5867400" y="4143375"/>
          <p14:tracePt t="147696" x="5972175" y="4086225"/>
          <p14:tracePt t="147713" x="6019800" y="4057650"/>
          <p14:tracePt t="147729" x="6067425" y="4029075"/>
          <p14:tracePt t="147746" x="6096000" y="4010025"/>
          <p14:tracePt t="147763" x="6105525" y="4000500"/>
          <p14:tracePt t="147779" x="6115050" y="3981450"/>
          <p14:tracePt t="147796" x="6124575" y="3981450"/>
          <p14:tracePt t="147872" x="6134100" y="3981450"/>
          <p14:tracePt t="147893" x="6143625" y="3971925"/>
          <p14:tracePt t="147909" x="6153150" y="3971925"/>
          <p14:tracePt t="147918" x="6153150" y="3952875"/>
          <p14:tracePt t="147922" x="6162675" y="3952875"/>
          <p14:tracePt t="147929" x="6181725" y="3924300"/>
          <p14:tracePt t="147946" x="6200775" y="3905250"/>
          <p14:tracePt t="147962" x="6210300" y="3895725"/>
          <p14:tracePt t="147979" x="6229350" y="3867150"/>
          <p14:tracePt t="147996" x="6248400" y="3848100"/>
          <p14:tracePt t="148012" x="6257925" y="3829050"/>
          <p14:tracePt t="148074" x="6257925" y="3819525"/>
          <p14:tracePt t="150430" x="6257925" y="3829050"/>
          <p14:tracePt t="150440" x="6257925" y="3838575"/>
          <p14:tracePt t="150444" x="6248400" y="3857625"/>
          <p14:tracePt t="150445" x="6191250" y="3905250"/>
          <p14:tracePt t="150461" x="6067425" y="3990975"/>
          <p14:tracePt t="150478" x="5829300" y="4200525"/>
          <p14:tracePt t="150495" x="5657850" y="4333875"/>
          <p14:tracePt t="150511" x="5438775" y="4505325"/>
          <p14:tracePt t="150528" x="5238750" y="4714875"/>
          <p14:tracePt t="150545" x="5172075" y="4800600"/>
          <p14:tracePt t="150561" x="5038725" y="4943475"/>
          <p14:tracePt t="150578" x="4924425" y="5067300"/>
          <p14:tracePt t="150595" x="4895850" y="5114925"/>
          <p14:tracePt t="150611" x="4857750" y="5162550"/>
          <p14:tracePt t="150628" x="4810125" y="5229225"/>
          <p14:tracePt t="150645" x="4800600" y="5257800"/>
          <p14:tracePt t="150661" x="4791075" y="5276850"/>
          <p14:tracePt t="150695" x="4791075" y="5286375"/>
          <p14:tracePt t="150696" x="4781550" y="5286375"/>
          <p14:tracePt t="150758" x="4781550" y="5295900"/>
          <p14:tracePt t="150770" x="4772025" y="5305425"/>
          <p14:tracePt t="150783" x="4762500" y="5314950"/>
          <p14:tracePt t="150794" x="4752975" y="5314950"/>
          <p14:tracePt t="150800" x="4752975" y="5324475"/>
          <p14:tracePt t="150811" x="4743450" y="5324475"/>
          <p14:tracePt t="151073" x="4733925" y="5324475"/>
          <p14:tracePt t="151399" x="4733925" y="5314950"/>
          <p14:tracePt t="151423" x="4743450" y="5305425"/>
          <p14:tracePt t="151428" x="4752975" y="5295900"/>
          <p14:tracePt t="151433" x="4781550" y="5276850"/>
          <p14:tracePt t="151444" x="4838700" y="5238750"/>
          <p14:tracePt t="151461" x="4895850" y="5191125"/>
          <p14:tracePt t="151478" x="5019675" y="5095875"/>
          <p14:tracePt t="151494" x="5172075" y="5019675"/>
          <p14:tracePt t="151511" x="5248275" y="4991100"/>
          <p14:tracePt t="151527" x="5476875" y="4886325"/>
          <p14:tracePt t="151544" x="5743575" y="4772025"/>
          <p14:tracePt t="151561" x="5915025" y="4705350"/>
          <p14:tracePt t="151577" x="6067425" y="4638675"/>
          <p14:tracePt t="151594" x="6124575" y="4610100"/>
          <p14:tracePt t="151611" x="6162675" y="4591050"/>
          <p14:tracePt t="151628" x="6219825" y="4572000"/>
          <p14:tracePt t="151644" x="6267450" y="4543425"/>
          <p14:tracePt t="151661" x="6296025" y="4533900"/>
          <p14:tracePt t="151677" x="6324600" y="4524375"/>
          <p14:tracePt t="151694" x="6353175" y="4514850"/>
          <p14:tracePt t="151711" x="6381750" y="4486275"/>
          <p14:tracePt t="151728" x="6400800" y="4476750"/>
          <p14:tracePt t="151744" x="6429375" y="4467225"/>
          <p14:tracePt t="151761" x="6448425" y="4457700"/>
          <p14:tracePt t="151795" x="6457950" y="4448175"/>
          <p14:tracePt t="151979" x="6467475" y="4448175"/>
          <p14:tracePt t="151991" x="6467475" y="4438650"/>
          <p14:tracePt t="152016" x="6477000" y="4429125"/>
          <p14:tracePt t="152028" x="6486525" y="4419600"/>
          <p14:tracePt t="152028" x="6486525" y="4410075"/>
          <p14:tracePt t="152064" x="6496050" y="4410075"/>
          <p14:tracePt t="152068" x="6496050" y="4400550"/>
          <p14:tracePt t="152081" x="6496050" y="4391025"/>
          <p14:tracePt t="152094" x="6505575" y="4391025"/>
          <p14:tracePt t="152135" x="6505575" y="4381500"/>
          <p14:tracePt t="152140" x="6515100" y="4381500"/>
          <p14:tracePt t="152166" x="6515100" y="4371975"/>
          <p14:tracePt t="154864" x="6515100" y="4381500"/>
          <p14:tracePt t="154876" x="6505575" y="4381500"/>
          <p14:tracePt t="154904" x="6505575" y="4391025"/>
          <p14:tracePt t="154954" x="6505575" y="4400550"/>
          <p14:tracePt t="155162" x="6496050" y="4400550"/>
          <p14:tracePt t="155710" x="6496050" y="4410075"/>
          <p14:tracePt t="161228" x="6486525" y="4410075"/>
          <p14:tracePt t="161237" x="6477000" y="4410075"/>
          <p14:tracePt t="161241" x="6134100" y="4133850"/>
          <p14:tracePt t="161256" x="5543550" y="3838575"/>
          <p14:tracePt t="161273" x="4791075" y="3552825"/>
          <p14:tracePt t="161290" x="3533775" y="3124200"/>
          <p14:tracePt t="161307" x="3190875" y="3048000"/>
          <p14:tracePt t="161323" x="2809875" y="3009900"/>
          <p14:tracePt t="161340" x="2590800" y="3000375"/>
          <p14:tracePt t="161356" x="2543175" y="3000375"/>
          <p14:tracePt t="161373" x="2505075" y="3000375"/>
          <p14:tracePt t="161615" x="2495550" y="3000375"/>
          <p14:tracePt t="161622" x="2486025" y="3009900"/>
          <p14:tracePt t="161629" x="2457450" y="3019425"/>
          <p14:tracePt t="161630" x="2343150" y="3067050"/>
          <p14:tracePt t="161640" x="2238375" y="3105150"/>
          <p14:tracePt t="161656" x="2152650" y="3133725"/>
          <p14:tracePt t="161673" x="1981200" y="3190875"/>
          <p14:tracePt t="161690" x="1819275" y="3238500"/>
          <p14:tracePt t="161707" x="1609725" y="3305175"/>
          <p14:tracePt t="161723" x="1466850" y="3333750"/>
          <p14:tracePt t="161741" x="1438275" y="3333750"/>
          <p14:tracePt t="161756" x="1409700" y="3333750"/>
          <p14:tracePt t="161773" x="1390650" y="3333750"/>
          <p14:tracePt t="161790" x="1381125" y="3333750"/>
          <p14:tracePt t="161899" x="1381125" y="3324225"/>
          <p14:tracePt t="161919" x="1381125" y="3314700"/>
          <p14:tracePt t="161923" x="1371600" y="3314700"/>
          <p14:tracePt t="161948" x="1371600" y="3305175"/>
          <p14:tracePt t="161956" x="1362075" y="3295650"/>
          <p14:tracePt t="161973" x="1352550" y="3276600"/>
          <p14:tracePt t="161973" x="1343025" y="3248025"/>
          <p14:tracePt t="161990" x="1333500" y="3209925"/>
          <p14:tracePt t="162006" x="1323975" y="3124200"/>
          <p14:tracePt t="162023" x="1323975" y="3095625"/>
          <p14:tracePt t="162040" x="1323975" y="3057525"/>
          <p14:tracePt t="162056" x="1323975" y="3038475"/>
          <p14:tracePt t="162073" x="1323975" y="3028950"/>
          <p14:tracePt t="162196" x="1323975" y="3019425"/>
          <p14:tracePt t="162411" x="1323975" y="3028950"/>
          <p14:tracePt t="162436" x="1323975" y="3038475"/>
          <p14:tracePt t="162465" x="1323975" y="3048000"/>
          <p14:tracePt t="162504" x="1323975" y="3057525"/>
          <p14:tracePt t="162511" x="1314450" y="3057525"/>
          <p14:tracePt t="162529" x="1314450" y="3067050"/>
          <p14:tracePt t="162529" x="1304925" y="3076575"/>
          <p14:tracePt t="162540" x="1304925" y="3086100"/>
          <p14:tracePt t="162557" x="1295400" y="3114675"/>
          <p14:tracePt t="162574" x="1285875" y="3171825"/>
          <p14:tracePt t="162590" x="1276350" y="3228975"/>
          <p14:tracePt t="162607" x="1257300" y="3305175"/>
          <p14:tracePt t="162624" x="1238250" y="3409950"/>
          <p14:tracePt t="162640" x="1228725" y="3524250"/>
          <p14:tracePt t="162657" x="1219200" y="3695700"/>
          <p14:tracePt t="162674" x="1209675" y="3838575"/>
          <p14:tracePt t="162690" x="1200150" y="3952875"/>
          <p14:tracePt t="162707" x="1200150" y="4000500"/>
          <p14:tracePt t="162724" x="1200150" y="4019550"/>
          <p14:tracePt t="162741" x="1200150" y="4038600"/>
          <p14:tracePt t="162757" x="1200150" y="4048125"/>
          <p14:tracePt t="163008" x="1190625" y="4048125"/>
          <p14:tracePt t="163032" x="1190625" y="4057650"/>
          <p14:tracePt t="163047" x="1190625" y="4067175"/>
          <p14:tracePt t="163060" x="1190625" y="4076700"/>
          <p14:tracePt t="163068" x="1190625" y="4086225"/>
          <p14:tracePt t="163072" x="1190625" y="4095750"/>
          <p14:tracePt t="163079" x="1190625" y="4114800"/>
          <p14:tracePt t="163090" x="1190625" y="4124325"/>
          <p14:tracePt t="163107" x="1190625" y="4143375"/>
          <p14:tracePt t="163153" x="1190625" y="4152900"/>
          <p14:tracePt t="163181" x="1190625" y="4162425"/>
          <p14:tracePt t="163292" x="1190625" y="4171950"/>
          <p14:tracePt t="163313" x="1190625" y="4181475"/>
          <p14:tracePt t="163317" x="1190625" y="4191000"/>
          <p14:tracePt t="163330" x="1190625" y="4200525"/>
          <p14:tracePt t="163339" x="1200150" y="4200525"/>
          <p14:tracePt t="163344" x="1200150" y="4229100"/>
          <p14:tracePt t="163356" x="1200150" y="4238625"/>
          <p14:tracePt t="163373" x="1209675" y="4257675"/>
          <p14:tracePt t="163390" x="1219200" y="4276725"/>
          <p14:tracePt t="163407" x="1219200" y="4286250"/>
          <p14:tracePt t="163423" x="1228725" y="4295775"/>
          <p14:tracePt t="163440" x="1228725" y="4314825"/>
          <p14:tracePt t="163539" x="1238250" y="4314825"/>
          <p14:tracePt t="163550" x="1247775" y="4295775"/>
          <p14:tracePt t="163554" x="1247775" y="4276725"/>
          <p14:tracePt t="163561" x="1247775" y="4191000"/>
          <p14:tracePt t="163573" x="1247775" y="4019550"/>
          <p14:tracePt t="163590" x="1247775" y="3876675"/>
          <p14:tracePt t="163606" x="1238250" y="3781425"/>
          <p14:tracePt t="163623" x="1247775" y="3657600"/>
          <p14:tracePt t="163640" x="1266825" y="3590925"/>
          <p14:tracePt t="163656" x="1285875" y="3543300"/>
          <p14:tracePt t="163673" x="1304925" y="3486150"/>
          <p14:tracePt t="163690" x="1314450" y="3457575"/>
          <p14:tracePt t="163707" x="1314450" y="3448050"/>
          <p14:tracePt t="163839" x="1314450" y="3457575"/>
          <p14:tracePt t="163847" x="1314450" y="3467100"/>
          <p14:tracePt t="163856" x="1314450" y="3476625"/>
          <p14:tracePt t="163857" x="1304925" y="3514725"/>
          <p14:tracePt t="163873" x="1295400" y="3552825"/>
          <p14:tracePt t="163889" x="1285875" y="3552825"/>
          <p14:tracePt t="164196" x="1285875" y="3533775"/>
          <p14:tracePt t="164205" x="1314450" y="3438525"/>
          <p14:tracePt t="164214" x="1381125" y="3276600"/>
          <p14:tracePt t="164223" x="1400175" y="3171825"/>
          <p14:tracePt t="164240" x="1438275" y="3095625"/>
          <p14:tracePt t="164256" x="1447800" y="3048000"/>
          <p14:tracePt t="164274" x="1457325" y="3038475"/>
          <p14:tracePt t="164411" x="1457325" y="3057525"/>
          <p14:tracePt t="164416" x="1457325" y="3095625"/>
          <p14:tracePt t="164420" x="1447800" y="3162300"/>
          <p14:tracePt t="164439" x="1428750" y="3409950"/>
          <p14:tracePt t="164440" x="1419225" y="3743325"/>
          <p14:tracePt t="164457" x="1419225" y="4019550"/>
          <p14:tracePt t="164473" x="1419225" y="4133850"/>
          <p14:tracePt t="164489" x="1428750" y="4238625"/>
          <p14:tracePt t="164506" x="1438275" y="4343400"/>
          <p14:tracePt t="164523" x="1438275" y="4371975"/>
          <p14:tracePt t="164539" x="1438275" y="4381500"/>
          <p14:tracePt t="164556" x="1438275" y="4391025"/>
          <p14:tracePt t="164631" x="1438275" y="4381500"/>
          <p14:tracePt t="164640" x="1466850" y="4295775"/>
          <p14:tracePt t="164656" x="1504950" y="4124325"/>
          <p14:tracePt t="164657" x="1543050" y="3886200"/>
          <p14:tracePt t="164673" x="1552575" y="3495675"/>
          <p14:tracePt t="164690" x="1562100" y="3162300"/>
          <p14:tracePt t="164706" x="1571625" y="3019425"/>
          <p14:tracePt t="164723" x="1581150" y="2905125"/>
          <p14:tracePt t="164740" x="1590675" y="2838450"/>
          <p14:tracePt t="164756" x="1590675" y="2819400"/>
          <p14:tracePt t="164790" x="1590675" y="2809875"/>
          <p14:tracePt t="164891" x="1590675" y="2828925"/>
          <p14:tracePt t="164896" x="1581150" y="2867025"/>
          <p14:tracePt t="164906" x="1562100" y="3048000"/>
          <p14:tracePt t="164906" x="1543050" y="3267075"/>
          <p14:tracePt t="164923" x="1524000" y="3476625"/>
          <p14:tracePt t="164939" x="1524000" y="3810000"/>
          <p14:tracePt t="164956" x="1524000" y="3895725"/>
          <p14:tracePt t="164973" x="1543050" y="3971925"/>
          <p14:tracePt t="164989" x="1552575" y="4038600"/>
          <p14:tracePt t="165006" x="1562100" y="4057650"/>
          <p14:tracePt t="165043" x="1562100" y="4067175"/>
          <p14:tracePt t="165101" x="1571625" y="4038600"/>
          <p14:tracePt t="165104" x="1581150" y="3990975"/>
          <p14:tracePt t="165122" x="1600200" y="3771900"/>
          <p14:tracePt t="165123" x="1609725" y="3390900"/>
          <p14:tracePt t="165139" x="1619250" y="3048000"/>
          <p14:tracePt t="165156" x="1628775" y="2857500"/>
          <p14:tracePt t="165173" x="1647825" y="2686050"/>
          <p14:tracePt t="165189" x="1647825" y="2619375"/>
          <p14:tracePt t="165206" x="1647825" y="2609850"/>
          <p14:tracePt t="165222" x="1657350" y="2600325"/>
          <p14:tracePt t="165734" x="1657350" y="2609850"/>
          <p14:tracePt t="165762" x="1657350" y="2619375"/>
          <p14:tracePt t="165765" x="1657350" y="2628900"/>
          <p14:tracePt t="165772" x="1666875" y="2667000"/>
          <p14:tracePt t="165778" x="1666875" y="2686050"/>
          <p14:tracePt t="165789" x="1704975" y="2781300"/>
          <p14:tracePt t="165806" x="1781175" y="3038475"/>
          <p14:tracePt t="165823" x="1847850" y="3209925"/>
          <p14:tracePt t="165839" x="1962150" y="3486150"/>
          <p14:tracePt t="165855" x="2057400" y="3676650"/>
          <p14:tracePt t="165872" x="2114550" y="3733800"/>
          <p14:tracePt t="165890" x="2124075" y="3762375"/>
          <p14:tracePt t="165906" x="2133600" y="3771900"/>
          <p14:tracePt t="165973" x="2133600" y="3762375"/>
          <p14:tracePt t="166159" x="2152650" y="3752850"/>
          <p14:tracePt t="166167" x="2171700" y="3733800"/>
          <p14:tracePt t="166177" x="2266950" y="3667125"/>
          <p14:tracePt t="166178" x="2533650" y="3543300"/>
          <p14:tracePt t="166189" x="2914650" y="3371850"/>
          <p14:tracePt t="166206" x="3143250" y="3276600"/>
          <p14:tracePt t="166222" x="3343275" y="3219450"/>
          <p14:tracePt t="166239" x="3438525" y="3171825"/>
          <p14:tracePt t="166256" x="3457575" y="3171825"/>
          <p14:tracePt t="166272" x="3467100" y="3171825"/>
          <p14:tracePt t="166289" x="3486150" y="3171825"/>
          <p14:tracePt t="166441" x="3486150" y="3162300"/>
          <p14:tracePt t="166494" x="3495675" y="3162300"/>
          <p14:tracePt t="166503" x="3505200" y="3152775"/>
          <p14:tracePt t="166507" x="3524250" y="3143250"/>
          <p14:tracePt t="166522" x="3524250" y="3133725"/>
          <p14:tracePt t="166539" x="3533775" y="3133725"/>
          <p14:tracePt t="166555" x="3533775" y="3124200"/>
          <p14:tracePt t="166593" x="3533775" y="3114675"/>
          <p14:tracePt t="168087" x="3524250" y="3105150"/>
          <p14:tracePt t="168094" x="3505200" y="3095625"/>
          <p14:tracePt t="168097" x="3457575" y="3067050"/>
          <p14:tracePt t="168105" x="3067050" y="2943225"/>
          <p14:tracePt t="168121" x="2819400" y="2895600"/>
          <p14:tracePt t="168138" x="2543175" y="2867025"/>
          <p14:tracePt t="168155" x="2057400" y="2828925"/>
          <p14:tracePt t="168171" x="1866900" y="2847975"/>
          <p14:tracePt t="168188" x="1695450" y="2867025"/>
          <p14:tracePt t="168205" x="1647825" y="2876550"/>
          <p14:tracePt t="168221" x="1628775" y="2876550"/>
          <p14:tracePt t="168238" x="1619250" y="2886075"/>
          <p14:tracePt t="168282" x="1609725" y="2886075"/>
          <p14:tracePt t="168316" x="1600200" y="2886075"/>
          <p14:tracePt t="168366" x="1590675" y="2895600"/>
          <p14:tracePt t="168378" x="1581150" y="2895600"/>
          <p14:tracePt t="168379" x="1581150" y="2905125"/>
          <p14:tracePt t="168388" x="1543050" y="2905125"/>
          <p14:tracePt t="168405" x="1524000" y="2924175"/>
          <p14:tracePt t="168421" x="1457325" y="2933700"/>
          <p14:tracePt t="168438" x="1390650" y="2952750"/>
          <p14:tracePt t="168455" x="1371600" y="2952750"/>
          <p14:tracePt t="168471" x="1362075" y="2952750"/>
          <p14:tracePt t="168488" x="1343025" y="2962275"/>
          <p14:tracePt t="168529" x="1343025" y="2971800"/>
          <p14:tracePt t="168580" x="1333500" y="2971800"/>
          <p14:tracePt t="169051" x="1333500" y="2962275"/>
          <p14:tracePt t="169186" x="1343025" y="2962275"/>
          <p14:tracePt t="169189" x="1352550" y="2962275"/>
          <p14:tracePt t="169193" x="1362075" y="2962275"/>
          <p14:tracePt t="169204" x="1419225" y="2962275"/>
          <p14:tracePt t="169221" x="1514475" y="2981325"/>
          <p14:tracePt t="169237" x="1914525" y="3124200"/>
          <p14:tracePt t="169254" x="2305050" y="3276600"/>
          <p14:tracePt t="169271" x="3095625" y="3562350"/>
          <p14:tracePt t="169287" x="3657600" y="3733800"/>
          <p14:tracePt t="169304" x="3895725" y="3790950"/>
          <p14:tracePt t="169304" x="3990975" y="3810000"/>
          <p14:tracePt t="169321" x="4095750" y="3838575"/>
          <p14:tracePt t="169338" x="4133850" y="3848100"/>
          <p14:tracePt t="169671" x="4133850" y="3838575"/>
          <p14:tracePt t="169679" x="4133850" y="3829050"/>
          <p14:tracePt t="169680" x="4133850" y="3819525"/>
          <p14:tracePt t="169687" x="4124325" y="3790950"/>
          <p14:tracePt t="169704" x="4105275" y="3762375"/>
          <p14:tracePt t="169721" x="4095750" y="3743325"/>
          <p14:tracePt t="169737" x="4067175" y="3714750"/>
          <p14:tracePt t="169754" x="4057650" y="3695700"/>
          <p14:tracePt t="169770" x="4057650" y="3686175"/>
          <p14:tracePt t="169823" x="4048125" y="3676650"/>
          <p14:tracePt t="170404" x="4029075" y="3667125"/>
          <p14:tracePt t="170410" x="3990975" y="3638550"/>
          <p14:tracePt t="170414" x="3886200" y="3581400"/>
          <p14:tracePt t="170423" x="3667125" y="3514725"/>
          <p14:tracePt t="170423" x="3552825" y="3476625"/>
          <p14:tracePt t="170437" x="3295650" y="3419475"/>
          <p14:tracePt t="170454" x="2809875" y="3362325"/>
          <p14:tracePt t="170470" x="2362200" y="3381375"/>
          <p14:tracePt t="170487" x="2085975" y="3429000"/>
          <p14:tracePt t="170487" x="1962150" y="3457575"/>
          <p14:tracePt t="170504" x="1743075" y="3514725"/>
          <p14:tracePt t="170520" x="1533525" y="3552825"/>
          <p14:tracePt t="170537" x="1476375" y="3562350"/>
          <p14:tracePt t="170554" x="1466850" y="3571875"/>
          <p14:tracePt t="170571" x="1447800" y="3571875"/>
          <p14:tracePt t="170587" x="1438275" y="3571875"/>
          <p14:tracePt t="170640" x="1428750" y="3571875"/>
          <p14:tracePt t="170660" x="1419225" y="3571875"/>
          <p14:tracePt t="170664" x="1409700" y="3581400"/>
          <p14:tracePt t="170697" x="1400175" y="3590925"/>
          <p14:tracePt t="170723" x="1390650" y="3590925"/>
          <p14:tracePt t="170727" x="1381125" y="3600450"/>
          <p14:tracePt t="170741" x="1371600" y="3600450"/>
          <p14:tracePt t="170753" x="1371600" y="3609975"/>
          <p14:tracePt t="170776" x="1362075" y="3609975"/>
          <p14:tracePt t="170785" x="1362075" y="3619500"/>
          <p14:tracePt t="170837" x="1352550" y="3619500"/>
          <p14:tracePt t="171503" x="1371600" y="3619500"/>
          <p14:tracePt t="171507" x="1419225" y="3619500"/>
          <p14:tracePt t="171520" x="1600200" y="3686175"/>
          <p14:tracePt t="171520" x="1905000" y="3752850"/>
          <p14:tracePt t="171537" x="2419350" y="3867150"/>
          <p14:tracePt t="171553" x="2905125" y="3952875"/>
          <p14:tracePt t="171570" x="3143250" y="4000500"/>
          <p14:tracePt t="171586" x="3409950" y="4105275"/>
          <p14:tracePt t="171603" x="3476625" y="4124325"/>
          <p14:tracePt t="171620" x="3486150" y="4133850"/>
          <p14:tracePt t="171856" x="3495675" y="4133850"/>
          <p14:tracePt t="171865" x="3505200" y="4143375"/>
          <p14:tracePt t="171877" x="3524250" y="4162425"/>
          <p14:tracePt t="171877" x="3552825" y="4191000"/>
          <p14:tracePt t="171886" x="3600450" y="4257675"/>
          <p14:tracePt t="171903" x="3638550" y="4295775"/>
          <p14:tracePt t="171937" x="3648075" y="4305300"/>
          <p14:tracePt t="172536" x="3638550" y="4295775"/>
          <p14:tracePt t="172543" x="3590925" y="4267200"/>
          <p14:tracePt t="172548" x="3524250" y="4238625"/>
          <p14:tracePt t="172552" x="3295650" y="4152900"/>
          <p14:tracePt t="172569" x="2914650" y="4086225"/>
          <p14:tracePt t="172586" x="2657475" y="4076700"/>
          <p14:tracePt t="172603" x="2266950" y="4095750"/>
          <p14:tracePt t="172619" x="1981200" y="4162425"/>
          <p14:tracePt t="172636" x="1809750" y="4200525"/>
          <p14:tracePt t="172653" x="1666875" y="4257675"/>
          <p14:tracePt t="172669" x="1590675" y="4286250"/>
          <p14:tracePt t="172686" x="1552575" y="4295775"/>
          <p14:tracePt t="172703" x="1504950" y="4314825"/>
          <p14:tracePt t="172719" x="1466850" y="4333875"/>
          <p14:tracePt t="172736" x="1447800" y="4343400"/>
          <p14:tracePt t="172753" x="1428750" y="4352925"/>
          <p14:tracePt t="172769" x="1419225" y="4352925"/>
          <p14:tracePt t="172786" x="1409700" y="4362450"/>
          <p14:tracePt t="172803" x="1390650" y="4362450"/>
          <p14:tracePt t="172819" x="1343025" y="4371975"/>
          <p14:tracePt t="172836" x="1314450" y="4371975"/>
          <p14:tracePt t="172853" x="1285875" y="4381500"/>
          <p14:tracePt t="172869" x="1238250" y="4391025"/>
          <p14:tracePt t="172886" x="1209675" y="4391025"/>
          <p14:tracePt t="172903" x="1152525" y="4381500"/>
          <p14:tracePt t="172919" x="1143000" y="4371975"/>
          <p14:tracePt t="172991" x="1133475" y="4371975"/>
          <p14:tracePt t="175487" x="1143000" y="4381500"/>
          <p14:tracePt t="175507" x="1152525" y="4391025"/>
          <p14:tracePt t="175507" x="1152525" y="4400550"/>
          <p14:tracePt t="175518" x="1152525" y="4410075"/>
          <p14:tracePt t="175603" x="1152525" y="4419600"/>
          <p14:tracePt t="175612" x="1133475" y="4419600"/>
          <p14:tracePt t="175616" x="1066800" y="4419600"/>
          <p14:tracePt t="175621" x="847725" y="4381500"/>
          <p14:tracePt t="175635" x="514350" y="4248150"/>
          <p14:tracePt t="175652" x="209550" y="4057650"/>
          <p14:tracePt t="175668" x="66675" y="3914775"/>
          <p14:tracePt t="175685" x="0" y="3648075"/>
          <p14:tracePt t="175702" x="0" y="3371850"/>
          <p14:tracePt t="175718" x="0" y="3171825"/>
          <p14:tracePt t="175735" x="0" y="2914650"/>
          <p14:tracePt t="175752" x="19050" y="2809875"/>
          <p14:tracePt t="175768" x="85725" y="2724150"/>
          <p14:tracePt t="175784" x="247650" y="2600325"/>
          <p14:tracePt t="175802" x="371475" y="2533650"/>
          <p14:tracePt t="175818" x="542925" y="2495550"/>
          <p14:tracePt t="175834" x="657225" y="2486025"/>
          <p14:tracePt t="175851" x="695325" y="2486025"/>
          <p14:tracePt t="175868" x="742950" y="2486025"/>
          <p14:tracePt t="175885" x="762000" y="2514600"/>
          <p14:tracePt t="175901" x="771525" y="2533650"/>
          <p14:tracePt t="176108" x="781050" y="2533650"/>
          <p14:tracePt t="176112" x="781050" y="2543175"/>
          <p14:tracePt t="176124" x="790575" y="2552700"/>
          <p14:tracePt t="176134" x="790575" y="2562225"/>
          <p14:tracePt t="176135" x="819150" y="2609850"/>
          <p14:tracePt t="176151" x="838200" y="2647950"/>
          <p14:tracePt t="176168" x="847725" y="2676525"/>
          <p14:tracePt t="176184" x="866775" y="2714625"/>
          <p14:tracePt t="176201" x="876300" y="2733675"/>
          <p14:tracePt t="176218" x="904875" y="2781300"/>
          <p14:tracePt t="176235" x="923925" y="2800350"/>
          <p14:tracePt t="176251" x="981075" y="2847975"/>
          <p14:tracePt t="176268" x="1047750" y="2886075"/>
          <p14:tracePt t="176285" x="1066800" y="2905125"/>
          <p14:tracePt t="176285" x="1076325" y="2905125"/>
          <p14:tracePt t="176302" x="1104900" y="2924175"/>
          <p14:tracePt t="176318" x="1133475" y="2943225"/>
          <p14:tracePt t="176335" x="1162050" y="2962275"/>
          <p14:tracePt t="176352" x="1181100" y="2981325"/>
          <p14:tracePt t="176368" x="1209675" y="3000375"/>
          <p14:tracePt t="176384" x="1228725" y="3009900"/>
          <p14:tracePt t="176437" x="1228725" y="3019425"/>
          <p14:tracePt t="176460" x="1228725" y="3028950"/>
          <p14:tracePt t="176473" x="1238250" y="3028950"/>
          <p14:tracePt t="176535" x="1247775" y="3028950"/>
          <p14:tracePt t="176547" x="1247775" y="3038475"/>
          <p14:tracePt t="183698" x="0" y="0"/>
        </p14:tracePtLst>
        <p14:tracePtLst>
          <p14:tracePt t="192611" x="2486025" y="4152900"/>
          <p14:tracePt t="192826" x="2486025" y="4171950"/>
          <p14:tracePt t="192827" x="2486025" y="4181475"/>
          <p14:tracePt t="192845" x="2486025" y="4238625"/>
          <p14:tracePt t="192845" x="2524125" y="4476750"/>
          <p14:tracePt t="192861" x="2590800" y="4676775"/>
          <p14:tracePt t="192878" x="2628900" y="4886325"/>
          <p14:tracePt t="192895" x="2667000" y="5067300"/>
          <p14:tracePt t="192895" x="2676525" y="5114925"/>
          <p14:tracePt t="192912" x="2705100" y="5219700"/>
          <p14:tracePt t="192928" x="2714625" y="5248275"/>
          <p14:tracePt t="192945" x="2733675" y="5276850"/>
          <p14:tracePt t="192962" x="2762250" y="5295900"/>
          <p14:tracePt t="192978" x="2809875" y="5295900"/>
          <p14:tracePt t="192995" x="2895600" y="5305425"/>
          <p14:tracePt t="193011" x="3248025" y="5314950"/>
          <p14:tracePt t="193028" x="3486150" y="5314950"/>
          <p14:tracePt t="193045" x="3857625" y="5305425"/>
          <p14:tracePt t="193062" x="4191000" y="5295900"/>
          <p14:tracePt t="193078" x="4257675" y="5295900"/>
          <p14:tracePt t="193095" x="4286250" y="5295900"/>
          <p14:tracePt t="193137" x="4286250" y="5286375"/>
          <p14:tracePt t="193354" x="4276725" y="5286375"/>
          <p14:tracePt t="193361" x="4267200" y="5286375"/>
          <p14:tracePt t="193367" x="4248150" y="5286375"/>
          <p14:tracePt t="193371" x="4229100" y="5286375"/>
          <p14:tracePt t="193381" x="4191000" y="5286375"/>
          <p14:tracePt t="193395" x="4124325" y="5210175"/>
          <p14:tracePt t="193412" x="4076700" y="5067300"/>
          <p14:tracePt t="193428" x="4019550" y="4800600"/>
          <p14:tracePt t="193445" x="4038600" y="4591050"/>
          <p14:tracePt t="193461" x="4124325" y="4429125"/>
          <p14:tracePt t="193478" x="4324350" y="4181475"/>
          <p14:tracePt t="193495" x="4543425" y="4019550"/>
          <p14:tracePt t="193512" x="4695825" y="3943350"/>
          <p14:tracePt t="193528" x="4972050" y="3924300"/>
          <p14:tracePt t="193545" x="5105400" y="3933825"/>
          <p14:tracePt t="193562" x="5191125" y="3952875"/>
          <p14:tracePt t="193578" x="5334000" y="4095750"/>
          <p14:tracePt t="193595" x="5419725" y="4219575"/>
          <p14:tracePt t="193612" x="5448300" y="4276725"/>
          <p14:tracePt t="193628" x="5476875" y="4419600"/>
          <p14:tracePt t="193644" x="5486400" y="4543425"/>
          <p14:tracePt t="193661" x="5486400" y="4591050"/>
          <p14:tracePt t="193679" x="5476875" y="4667250"/>
          <p14:tracePt t="193695" x="5410200" y="4781550"/>
          <p14:tracePt t="193711" x="5314950" y="4914900"/>
          <p14:tracePt t="193728" x="5229225" y="5000625"/>
          <p14:tracePt t="193744" x="5124450" y="5143500"/>
          <p14:tracePt t="193761" x="5086350" y="5200650"/>
          <p14:tracePt t="193778" x="5010150" y="5267325"/>
          <p14:tracePt t="193795" x="4953000" y="5295900"/>
          <p14:tracePt t="193811" x="4914900" y="5295900"/>
          <p14:tracePt t="193828" x="4867275" y="5295900"/>
          <p14:tracePt t="193845" x="4781550" y="5276850"/>
          <p14:tracePt t="193861" x="4667250" y="5181600"/>
          <p14:tracePt t="193878" x="4533900" y="5038725"/>
          <p14:tracePt t="193894" x="4448175" y="4924425"/>
          <p14:tracePt t="193911" x="4381500" y="4772025"/>
          <p14:tracePt t="193928" x="4362450" y="4705350"/>
          <p14:tracePt t="193928" x="4352925" y="4648200"/>
          <p14:tracePt t="193945" x="4352925" y="4514850"/>
          <p14:tracePt t="193961" x="4362450" y="4352925"/>
          <p14:tracePt t="193978" x="4457700" y="4124325"/>
          <p14:tracePt t="193995" x="4581525" y="3962400"/>
          <p14:tracePt t="194011" x="4638675" y="3895725"/>
          <p14:tracePt t="194028" x="4724400" y="3857625"/>
          <p14:tracePt t="194044" x="4800600" y="3857625"/>
          <p14:tracePt t="194061" x="4857750" y="3867150"/>
          <p14:tracePt t="194078" x="5029200" y="4010025"/>
          <p14:tracePt t="194095" x="5133975" y="4171950"/>
          <p14:tracePt t="194095" x="5181600" y="4286250"/>
          <p14:tracePt t="194111" x="5219700" y="4467225"/>
          <p14:tracePt t="194128" x="5229225" y="4714875"/>
          <p14:tracePt t="194144" x="5219700" y="4876800"/>
          <p14:tracePt t="194161" x="5200650" y="4933950"/>
          <p14:tracePt t="194178" x="5153025" y="4991100"/>
          <p14:tracePt t="194194" x="5105400" y="5038725"/>
          <p14:tracePt t="194211" x="5086350" y="5057775"/>
          <p14:tracePt t="194228" x="5057775" y="5076825"/>
          <p14:tracePt t="194244" x="5048250" y="5076825"/>
          <p14:tracePt t="194344" x="5038725" y="5076825"/>
          <p14:tracePt t="195934" x="5038725" y="5086350"/>
          <p14:tracePt t="196876" x="5038725" y="5076825"/>
          <p14:tracePt t="196916" x="5038725" y="5067300"/>
          <p14:tracePt t="196936" x="5048250" y="5057775"/>
          <p14:tracePt t="196947" x="5057775" y="5038725"/>
          <p14:tracePt t="196951" x="5076825" y="5019675"/>
          <p14:tracePt t="196960" x="5095875" y="4991100"/>
          <p14:tracePt t="196961" x="5257800" y="4781550"/>
          <p14:tracePt t="196976" x="5457825" y="4610100"/>
          <p14:tracePt t="196993" x="5724525" y="4324350"/>
          <p14:tracePt t="197010" x="5962650" y="4067175"/>
          <p14:tracePt t="197026" x="6115050" y="3905250"/>
          <p14:tracePt t="197043" x="6286500" y="3657600"/>
          <p14:tracePt t="197060" x="6391275" y="3524250"/>
          <p14:tracePt t="197076" x="6438900" y="3476625"/>
          <p14:tracePt t="197093" x="6467475" y="3448050"/>
          <p14:tracePt t="197110" x="6486525" y="3448050"/>
          <p14:tracePt t="197127" x="6486525" y="3438525"/>
          <p14:tracePt t="197456" x="6486525" y="3448050"/>
          <p14:tracePt t="197468" x="6496050" y="3476625"/>
          <p14:tracePt t="197477" x="6505575" y="3581400"/>
          <p14:tracePt t="197478" x="6515100" y="3705225"/>
          <p14:tracePt t="197494" x="6524625" y="4019550"/>
          <p14:tracePt t="197510" x="6505575" y="4200525"/>
          <p14:tracePt t="197527" x="6448425" y="4467225"/>
          <p14:tracePt t="197544" x="6429375" y="4600575"/>
          <p14:tracePt t="197561" x="6419850" y="4638675"/>
          <p14:tracePt t="197577" x="6410325" y="4667250"/>
          <p14:tracePt t="197594" x="6410325" y="4676775"/>
          <p14:tracePt t="197680" x="6410325" y="4667250"/>
          <p14:tracePt t="197689" x="6410325" y="4648200"/>
          <p14:tracePt t="197692" x="6419850" y="4619625"/>
          <p14:tracePt t="197701" x="6438900" y="4543425"/>
          <p14:tracePt t="197710" x="6505575" y="4248150"/>
          <p14:tracePt t="197727" x="6562725" y="3962400"/>
          <p14:tracePt t="197745" x="6600825" y="3733800"/>
          <p14:tracePt t="197761" x="6648450" y="3505200"/>
          <p14:tracePt t="197777" x="6677025" y="3381375"/>
          <p14:tracePt t="197794" x="6686550" y="3333750"/>
          <p14:tracePt t="197811" x="6696075" y="3286125"/>
          <p14:tracePt t="197827" x="6696075" y="3267075"/>
          <p14:tracePt t="197844" x="6696075" y="3257550"/>
          <p14:tracePt t="197860" x="6696075" y="3248025"/>
          <p14:tracePt t="197877" x="6696075" y="3238500"/>
          <p14:tracePt t="197932" x="6705600" y="3238500"/>
          <p14:tracePt t="197941" x="6705600" y="3257550"/>
          <p14:tracePt t="197945" x="6724650" y="3495675"/>
          <p14:tracePt t="197960" x="6762750" y="3829050"/>
          <p14:tracePt t="197977" x="6800850" y="4333875"/>
          <p14:tracePt t="197994" x="6800850" y="4781550"/>
          <p14:tracePt t="198010" x="6800850" y="5019675"/>
          <p14:tracePt t="198027" x="6800850" y="5267325"/>
          <p14:tracePt t="198043" x="6781800" y="5343525"/>
          <p14:tracePt t="198060" x="6772275" y="5372100"/>
          <p14:tracePt t="198096" x="6772275" y="5381625"/>
          <p14:tracePt t="198097" x="6762750" y="5381625"/>
          <p14:tracePt t="198110" x="6753225" y="5372100"/>
          <p14:tracePt t="198127" x="6743700" y="5334000"/>
          <p14:tracePt t="198144" x="6743700" y="5276850"/>
          <p14:tracePt t="198160" x="6743700" y="5143500"/>
          <p14:tracePt t="198177" x="6791325" y="4838700"/>
          <p14:tracePt t="198194" x="6829425" y="4457700"/>
          <p14:tracePt t="198210" x="6867525" y="4095750"/>
          <p14:tracePt t="198227" x="6867525" y="3867150"/>
          <p14:tracePt t="198244" x="6867525" y="3657600"/>
          <p14:tracePt t="198260" x="6867525" y="3467100"/>
          <p14:tracePt t="198260" x="6867525" y="3429000"/>
          <p14:tracePt t="198278" x="6858000" y="3381375"/>
          <p14:tracePt t="198294" x="6848475" y="3343275"/>
          <p14:tracePt t="198310" x="6848475" y="3324225"/>
          <p14:tracePt t="198327" x="6848475" y="3314700"/>
          <p14:tracePt t="198363" x="6838950" y="3314700"/>
          <p14:tracePt t="198363" x="6819900" y="3390900"/>
          <p14:tracePt t="198377" x="6715125" y="3838575"/>
          <p14:tracePt t="198394" x="6657975" y="4267200"/>
          <p14:tracePt t="198410" x="6648450" y="4781550"/>
          <p14:tracePt t="198427" x="6648450" y="5295900"/>
          <p14:tracePt t="198444" x="6629400" y="5534025"/>
          <p14:tracePt t="198460" x="6619875" y="5753100"/>
          <p14:tracePt t="198477" x="6610350" y="5829300"/>
          <p14:tracePt t="198494" x="6600825" y="5848350"/>
          <p14:tracePt t="198510" x="6591300" y="5857875"/>
          <p14:tracePt t="198527" x="6581775" y="5867400"/>
          <p14:tracePt t="198543" x="6572250" y="5867400"/>
          <p14:tracePt t="198560" x="6553200" y="5848350"/>
          <p14:tracePt t="198577" x="6524625" y="5781675"/>
          <p14:tracePt t="198593" x="6486525" y="5600700"/>
          <p14:tracePt t="198610" x="6429375" y="5457825"/>
          <p14:tracePt t="198627" x="6343650" y="5133975"/>
          <p14:tracePt t="198643" x="6305550" y="4819650"/>
          <p14:tracePt t="198661" x="6305550" y="4562475"/>
          <p14:tracePt t="198677" x="6353175" y="4191000"/>
          <p14:tracePt t="198693" x="6391275" y="4029075"/>
          <p14:tracePt t="198710" x="6419850" y="3924300"/>
          <p14:tracePt t="198727" x="6448425" y="3867150"/>
          <p14:tracePt t="198743" x="6457950" y="3848100"/>
          <p14:tracePt t="198761" x="6486525" y="3838575"/>
          <p14:tracePt t="198777" x="6553200" y="3905250"/>
          <p14:tracePt t="198793" x="6657975" y="4143375"/>
          <p14:tracePt t="198810" x="6772275" y="4600575"/>
          <p14:tracePt t="198827" x="6819900" y="5048250"/>
          <p14:tracePt t="198844" x="6829425" y="5295900"/>
          <p14:tracePt t="198860" x="6819900" y="5543550"/>
          <p14:tracePt t="198877" x="6724650" y="5743575"/>
          <p14:tracePt t="198893" x="6686550" y="5791200"/>
          <p14:tracePt t="198910" x="6648450" y="5810250"/>
          <p14:tracePt t="198927" x="6543675" y="5819775"/>
          <p14:tracePt t="198944" x="6410325" y="5753100"/>
          <p14:tracePt t="198960" x="6172200" y="5553075"/>
          <p14:tracePt t="198960" x="6115050" y="5467350"/>
          <p14:tracePt t="198977" x="6029325" y="5229225"/>
          <p14:tracePt t="198993" x="5972175" y="4991100"/>
          <p14:tracePt t="199010" x="5962650" y="4562475"/>
          <p14:tracePt t="199027" x="5972175" y="4457700"/>
          <p14:tracePt t="199044" x="6105525" y="4010025"/>
          <p14:tracePt t="199060" x="6200775" y="3733800"/>
          <p14:tracePt t="199077" x="6286500" y="3619500"/>
          <p14:tracePt t="199094" x="6315075" y="3581400"/>
          <p14:tracePt t="199110" x="6334125" y="3571875"/>
          <p14:tracePt t="199127" x="6372225" y="3600450"/>
          <p14:tracePt t="199143" x="6381750" y="3686175"/>
          <p14:tracePt t="199160" x="6362700" y="4019550"/>
          <p14:tracePt t="199176" x="6229350" y="4429125"/>
          <p14:tracePt t="199194" x="6124575" y="4676775"/>
          <p14:tracePt t="199210" x="5886450" y="4972050"/>
          <p14:tracePt t="199227" x="5553075" y="5200650"/>
          <p14:tracePt t="199244" x="5295900" y="5305425"/>
          <p14:tracePt t="199261" x="5143500" y="5334000"/>
          <p14:tracePt t="199276" x="5048250" y="5334000"/>
          <p14:tracePt t="199293" x="5000625" y="5334000"/>
          <p14:tracePt t="199310" x="4981575" y="5324475"/>
          <p14:tracePt t="199326" x="4972050" y="5314950"/>
          <p14:tracePt t="199343" x="4972050" y="5248275"/>
          <p14:tracePt t="199360" x="5010150" y="5210175"/>
          <p14:tracePt t="199376" x="5029200" y="5191125"/>
          <p14:tracePt t="199393" x="5048250" y="5181600"/>
          <p14:tracePt t="199599" x="5057775" y="5181600"/>
          <p14:tracePt t="199607" x="5067300" y="5200650"/>
          <p14:tracePt t="199611" x="5067300" y="5210175"/>
          <p14:tracePt t="199617" x="5067300" y="5248275"/>
          <p14:tracePt t="199626" x="5057775" y="5305425"/>
          <p14:tracePt t="199643" x="5029200" y="5372100"/>
          <p14:tracePt t="199659" x="4972050" y="5438775"/>
          <p14:tracePt t="199676" x="4895850" y="5543550"/>
          <p14:tracePt t="199694" x="4791075" y="5648325"/>
          <p14:tracePt t="199710" x="4752975" y="5686425"/>
          <p14:tracePt t="199727" x="4705350" y="5705475"/>
          <p14:tracePt t="199743" x="4657725" y="5724525"/>
          <p14:tracePt t="199760" x="4619625" y="5734050"/>
          <p14:tracePt t="199777" x="4552950" y="5734050"/>
          <p14:tracePt t="199793" x="4514850" y="5724525"/>
          <p14:tracePt t="199810" x="4467225" y="5686425"/>
          <p14:tracePt t="199826" x="4429125" y="5638800"/>
          <p14:tracePt t="199843" x="4419600" y="5610225"/>
          <p14:tracePt t="199860" x="4391025" y="5495925"/>
          <p14:tracePt t="199876" x="4391025" y="5400675"/>
          <p14:tracePt t="199893" x="4391025" y="5305425"/>
          <p14:tracePt t="199910" x="4391025" y="5257800"/>
          <p14:tracePt t="199926" x="4400550" y="5229225"/>
          <p14:tracePt t="199943" x="4419600" y="5191125"/>
          <p14:tracePt t="199960" x="4467225" y="5124450"/>
          <p14:tracePt t="199976" x="4533900" y="5057775"/>
          <p14:tracePt t="199993" x="4600575" y="5010150"/>
          <p14:tracePt t="200010" x="4657725" y="4981575"/>
          <p14:tracePt t="200027" x="4695825" y="4972050"/>
          <p14:tracePt t="200043" x="4752975" y="4972050"/>
          <p14:tracePt t="200060" x="4800600" y="4972050"/>
          <p14:tracePt t="200076" x="4876800" y="5000625"/>
          <p14:tracePt t="200093" x="4962525" y="5076825"/>
          <p14:tracePt t="200110" x="4991100" y="5105400"/>
          <p14:tracePt t="200126" x="5029200" y="5143500"/>
          <p14:tracePt t="200143" x="5038725" y="5210175"/>
          <p14:tracePt t="200160" x="5048250" y="5276850"/>
          <p14:tracePt t="200176" x="5048250" y="5372100"/>
          <p14:tracePt t="200193" x="5038725" y="5410200"/>
          <p14:tracePt t="200209" x="4972050" y="5524500"/>
          <p14:tracePt t="200226" x="4857750" y="5638800"/>
          <p14:tracePt t="200243" x="4800600" y="5686425"/>
          <p14:tracePt t="200259" x="4657725" y="5724525"/>
          <p14:tracePt t="200259" x="4581525" y="5743575"/>
          <p14:tracePt t="200277" x="4486275" y="5743575"/>
          <p14:tracePt t="200293" x="4400550" y="5743575"/>
          <p14:tracePt t="200309" x="4210050" y="5667375"/>
          <p14:tracePt t="200326" x="4152900" y="5610225"/>
          <p14:tracePt t="200343" x="4114800" y="5543550"/>
          <p14:tracePt t="200359" x="4095750" y="5438775"/>
          <p14:tracePt t="200376" x="4076700" y="5133975"/>
          <p14:tracePt t="200393" x="4124325" y="5000625"/>
          <p14:tracePt t="200409" x="4248150" y="4752975"/>
          <p14:tracePt t="200426" x="4333875" y="4638675"/>
          <p14:tracePt t="200443" x="4400550" y="4572000"/>
          <p14:tracePt t="200459" x="4467225" y="4543425"/>
          <p14:tracePt t="200476" x="4533900" y="4524375"/>
          <p14:tracePt t="200493" x="4629150" y="4524375"/>
          <p14:tracePt t="200509" x="4714875" y="4562475"/>
          <p14:tracePt t="200526" x="4886325" y="4810125"/>
          <p14:tracePt t="200543" x="4981575" y="4972050"/>
          <p14:tracePt t="200559" x="5057775" y="5238750"/>
          <p14:tracePt t="200576" x="5067300" y="5457825"/>
          <p14:tracePt t="200593" x="5067300" y="5543550"/>
          <p14:tracePt t="200609" x="5038725" y="5667375"/>
          <p14:tracePt t="200626" x="5000625" y="5724525"/>
          <p14:tracePt t="200643" x="4981575" y="5743575"/>
          <p14:tracePt t="200659" x="4943475" y="5762625"/>
          <p14:tracePt t="200675" x="4924425" y="5762625"/>
          <p14:tracePt t="200693" x="4914900" y="5772150"/>
          <p14:tracePt t="200709" x="4905375" y="5772150"/>
          <p14:tracePt t="200726" x="4895850" y="5772150"/>
          <p14:tracePt t="200743" x="4886325" y="5753100"/>
          <p14:tracePt t="200759" x="4857750" y="5695950"/>
          <p14:tracePt t="200776" x="4838700" y="5629275"/>
          <p14:tracePt t="200793" x="4829175" y="5581650"/>
          <p14:tracePt t="200809" x="4810125" y="5505450"/>
          <p14:tracePt t="200826" x="4800600" y="5324475"/>
          <p14:tracePt t="200843" x="4810125" y="5248275"/>
          <p14:tracePt t="200859" x="4857750" y="5095875"/>
          <p14:tracePt t="200876" x="4895850" y="5010150"/>
          <p14:tracePt t="200893" x="4905375" y="4991100"/>
          <p14:tracePt t="200909" x="4924425" y="4972050"/>
          <p14:tracePt t="200926" x="4972050" y="4962525"/>
          <p14:tracePt t="200943" x="5029200" y="4972050"/>
          <p14:tracePt t="200959" x="5133975" y="5067300"/>
          <p14:tracePt t="200976" x="5210175" y="5238750"/>
          <p14:tracePt t="200992" x="5229225" y="5343525"/>
          <p14:tracePt t="201009" x="5248275" y="5486400"/>
          <p14:tracePt t="201026" x="5248275" y="5543550"/>
          <p14:tracePt t="201043" x="5238750" y="5591175"/>
          <p14:tracePt t="201059" x="5172075" y="5648325"/>
          <p14:tracePt t="201076" x="5086350" y="5686425"/>
          <p14:tracePt t="201092" x="4905375" y="5715000"/>
          <p14:tracePt t="201109" x="4752975" y="5715000"/>
          <p14:tracePt t="201126" x="4667250" y="5686425"/>
          <p14:tracePt t="201143" x="4552950" y="5629275"/>
          <p14:tracePt t="201159" x="4457700" y="5553075"/>
          <p14:tracePt t="201176" x="4410075" y="5476875"/>
          <p14:tracePt t="201193" x="4362450" y="5314950"/>
          <p14:tracePt t="201209" x="4352925" y="5200650"/>
          <p14:tracePt t="201226" x="4381500" y="4943475"/>
          <p14:tracePt t="201243" x="4448175" y="4819650"/>
          <p14:tracePt t="201259" x="4533900" y="4714875"/>
          <p14:tracePt t="201276" x="4610100" y="4629150"/>
          <p14:tracePt t="201293" x="4686300" y="4600575"/>
          <p14:tracePt t="201309" x="4743450" y="4591050"/>
          <p14:tracePt t="201326" x="4838700" y="4610100"/>
          <p14:tracePt t="201343" x="4933950" y="4695825"/>
          <p14:tracePt t="201359" x="5038725" y="4933950"/>
          <p14:tracePt t="201375" x="5095875" y="5238750"/>
          <p14:tracePt t="201393" x="5095875" y="5429250"/>
          <p14:tracePt t="201409" x="5048250" y="5676900"/>
          <p14:tracePt t="201425" x="4981575" y="5781675"/>
          <p14:tracePt t="201442" x="4953000" y="5829300"/>
          <p14:tracePt t="201459" x="4895850" y="5867400"/>
          <p14:tracePt t="201475" x="4762500" y="5895975"/>
          <p14:tracePt t="201492" x="4686300" y="5895975"/>
          <p14:tracePt t="201509" x="4629150" y="5876925"/>
          <p14:tracePt t="201525" x="4562475" y="5819775"/>
          <p14:tracePt t="201542" x="4514850" y="5724525"/>
          <p14:tracePt t="201559" x="4486275" y="5591175"/>
          <p14:tracePt t="201576" x="4486275" y="5467350"/>
          <p14:tracePt t="201592" x="4543425" y="5286375"/>
          <p14:tracePt t="201609" x="4619625" y="5124450"/>
          <p14:tracePt t="201626" x="4657725" y="5086350"/>
          <p14:tracePt t="201642" x="4705350" y="5057775"/>
          <p14:tracePt t="201659" x="4800600" y="5038725"/>
          <p14:tracePt t="201676" x="4876800" y="5048250"/>
          <p14:tracePt t="201692" x="4972050" y="5133975"/>
          <p14:tracePt t="201709" x="5057775" y="5276850"/>
          <p14:tracePt t="201709" x="5076825" y="5372100"/>
          <p14:tracePt t="201726" x="5114925" y="5514975"/>
          <p14:tracePt t="201742" x="5133975" y="5781675"/>
          <p14:tracePt t="201759" x="5133975" y="5905500"/>
          <p14:tracePt t="201776" x="5124450" y="5953125"/>
          <p14:tracePt t="201792" x="5095875" y="6000750"/>
          <p14:tracePt t="201809" x="5067300" y="6029325"/>
          <p14:tracePt t="201825" x="5048250" y="6029325"/>
          <p14:tracePt t="201842" x="5029200" y="6038850"/>
          <p14:tracePt t="201859" x="4943475" y="6029325"/>
          <p14:tracePt t="201876" x="4876800" y="5972175"/>
          <p14:tracePt t="201892" x="4800600" y="5905500"/>
          <p14:tracePt t="201908" x="4714875" y="5781675"/>
          <p14:tracePt t="201925" x="4676775" y="5629275"/>
          <p14:tracePt t="201943" x="4667250" y="5524500"/>
          <p14:tracePt t="201958" x="4714875" y="5295900"/>
          <p14:tracePt t="201958" x="4733925" y="5229225"/>
          <p14:tracePt t="201976" x="4762500" y="5143500"/>
          <p14:tracePt t="201992" x="4791075" y="5105400"/>
          <p14:tracePt t="202008" x="4829175" y="5067300"/>
          <p14:tracePt t="202025" x="4876800" y="5057775"/>
          <p14:tracePt t="202043" x="4905375" y="5057775"/>
          <p14:tracePt t="202059" x="4962525" y="5086350"/>
          <p14:tracePt t="202075" x="5010150" y="5181600"/>
          <p14:tracePt t="202092" x="5029200" y="5314950"/>
          <p14:tracePt t="202108" x="5029200" y="5400675"/>
          <p14:tracePt t="202125" x="5029200" y="5476875"/>
          <p14:tracePt t="202142" x="5019675" y="5514975"/>
          <p14:tracePt t="202159" x="5010150" y="5543550"/>
          <p14:tracePt t="202175" x="5000625" y="5553075"/>
          <p14:tracePt t="202192" x="4991100" y="5553075"/>
          <p14:tracePt t="202209" x="4991100" y="5562600"/>
          <p14:tracePt t="202225" x="4981575" y="5562600"/>
          <p14:tracePt t="202342" x="4981575" y="5572125"/>
          <p14:tracePt t="202355" x="4972050" y="5572125"/>
          <p14:tracePt t="202367" x="4953000" y="5572125"/>
          <p14:tracePt t="202380" x="4953000" y="5581650"/>
          <p14:tracePt t="202389" x="4943475" y="5581650"/>
          <p14:tracePt t="202413" x="4933950" y="5581650"/>
          <p14:tracePt t="202417" x="4933950" y="5591175"/>
          <p14:tracePt t="202861" x="4924425" y="5591175"/>
          <p14:tracePt t="202882" x="4924425" y="5600700"/>
          <p14:tracePt t="202897" x="4924425" y="5610225"/>
          <p14:tracePt t="202908" x="4914900" y="5610225"/>
          <p14:tracePt t="202908" x="4914900" y="5629275"/>
          <p14:tracePt t="202925" x="4905375" y="5638800"/>
          <p14:tracePt t="202942" x="4895850" y="5638800"/>
          <p14:tracePt t="203006" x="4886325" y="5648325"/>
          <p14:tracePt t="203100" x="4886325" y="5657850"/>
          <p14:tracePt t="203131" x="4876800" y="5657850"/>
          <p14:tracePt t="204758" x="4867275" y="5657850"/>
          <p14:tracePt t="206493" x="4867275" y="5648325"/>
          <p14:tracePt t="206497" x="4876800" y="5648325"/>
          <p14:tracePt t="206512" x="4895850" y="5610225"/>
          <p14:tracePt t="206512" x="4953000" y="5524500"/>
          <p14:tracePt t="206523" x="5048250" y="5353050"/>
          <p14:tracePt t="206540" x="5162550" y="5095875"/>
          <p14:tracePt t="206557" x="5334000" y="4743450"/>
          <p14:tracePt t="206573" x="5438775" y="4514850"/>
          <p14:tracePt t="206590" x="5581650" y="4143375"/>
          <p14:tracePt t="206607" x="5686425" y="3867150"/>
          <p14:tracePt t="206623" x="5762625" y="3695700"/>
          <p14:tracePt t="206640" x="5800725" y="3609975"/>
          <p14:tracePt t="206657" x="5829300" y="3562350"/>
          <p14:tracePt t="206673" x="5857875" y="3543300"/>
          <p14:tracePt t="206690" x="5867400" y="3524250"/>
          <p14:tracePt t="206707" x="5867400" y="3514725"/>
          <p14:tracePt t="206861" x="5867400" y="3524250"/>
          <p14:tracePt t="206870" x="5867400" y="3533775"/>
          <p14:tracePt t="206874" x="5867400" y="3552825"/>
          <p14:tracePt t="206874" x="5876925" y="3695700"/>
          <p14:tracePt t="206891" x="5886450" y="4038600"/>
          <p14:tracePt t="206907" x="5895975" y="4324350"/>
          <p14:tracePt t="206907" x="5895975" y="4486275"/>
          <p14:tracePt t="206923" x="5895975" y="4752975"/>
          <p14:tracePt t="206940" x="5857875" y="5162550"/>
          <p14:tracePt t="206957" x="5848350" y="5429250"/>
          <p14:tracePt t="206957" x="5838825" y="5553075"/>
          <p14:tracePt t="206973" x="5838825" y="5743575"/>
          <p14:tracePt t="206990" x="5819775" y="5981700"/>
          <p14:tracePt t="207007" x="5810250" y="6048375"/>
          <p14:tracePt t="207023" x="5810250" y="6057900"/>
          <p14:tracePt t="207063" x="5810250" y="6067425"/>
          <p14:tracePt t="207121" x="5810250" y="6048375"/>
          <p14:tracePt t="207129" x="5810250" y="6029325"/>
          <p14:tracePt t="207134" x="5810250" y="5981700"/>
          <p14:tracePt t="207139" x="5829300" y="5695950"/>
          <p14:tracePt t="207156" x="5848350" y="5305425"/>
          <p14:tracePt t="207173" x="5857875" y="5067300"/>
          <p14:tracePt t="207190" x="5876925" y="4676775"/>
          <p14:tracePt t="207206" x="5905500" y="4343400"/>
          <p14:tracePt t="207223" x="5915025" y="4143375"/>
          <p14:tracePt t="207240" x="5953125" y="3895725"/>
          <p14:tracePt t="207257" x="5972175" y="3800475"/>
          <p14:tracePt t="207273" x="5991225" y="3743325"/>
          <p14:tracePt t="207290" x="6000750" y="3705225"/>
          <p14:tracePt t="207306" x="6000750" y="3695700"/>
          <p14:tracePt t="207323" x="6000750" y="3686175"/>
          <p14:tracePt t="207397" x="6000750" y="3705225"/>
          <p14:tracePt t="207405" x="6000750" y="3743325"/>
          <p14:tracePt t="207410" x="5991225" y="3848100"/>
          <p14:tracePt t="207418" x="5972175" y="3952875"/>
          <p14:tracePt t="207423" x="5915025" y="4343400"/>
          <p14:tracePt t="207439" x="5895975" y="4762500"/>
          <p14:tracePt t="207456" x="5895975" y="5048250"/>
          <p14:tracePt t="207473" x="5886450" y="5381625"/>
          <p14:tracePt t="207490" x="5867400" y="5657850"/>
          <p14:tracePt t="207506" x="5857875" y="5743575"/>
          <p14:tracePt t="207523" x="5838825" y="5791200"/>
          <p14:tracePt t="207539" x="5838825" y="5800725"/>
          <p14:tracePt t="207556" x="5838825" y="5810250"/>
          <p14:tracePt t="207573" x="5819775" y="5781675"/>
          <p14:tracePt t="207589" x="5734050" y="5553075"/>
          <p14:tracePt t="207606" x="5686425" y="5124450"/>
          <p14:tracePt t="207623" x="5695950" y="4819650"/>
          <p14:tracePt t="207639" x="5781675" y="4381500"/>
          <p14:tracePt t="207656" x="5895975" y="3990975"/>
          <p14:tracePt t="207673" x="5972175" y="3819525"/>
          <p14:tracePt t="207690" x="6029325" y="3657600"/>
          <p14:tracePt t="207706" x="6048375" y="3600450"/>
          <p14:tracePt t="207723" x="6048375" y="3590925"/>
          <p14:tracePt t="207798" x="6048375" y="3619500"/>
          <p14:tracePt t="207806" x="6038850" y="3676650"/>
          <p14:tracePt t="207811" x="6057900" y="4086225"/>
          <p14:tracePt t="207823" x="6115050" y="4448175"/>
          <p14:tracePt t="207840" x="6172200" y="4895850"/>
          <p14:tracePt t="207856" x="6229350" y="5410200"/>
          <p14:tracePt t="207856" x="6229350" y="5524500"/>
          <p14:tracePt t="207874" x="6229350" y="5743575"/>
          <p14:tracePt t="207890" x="6229350" y="5838825"/>
          <p14:tracePt t="207906" x="6219825" y="5886450"/>
          <p14:tracePt t="207923" x="6219825" y="5895975"/>
          <p14:tracePt t="207986" x="6219825" y="5905500"/>
          <p14:tracePt t="20977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36748" y="4228780"/>
            <a:ext cx="1981200" cy="762000"/>
            <a:chOff x="810124" y="2971800"/>
            <a:chExt cx="2514600" cy="770021"/>
          </a:xfrm>
        </p:grpSpPr>
        <p:sp>
          <p:nvSpPr>
            <p:cNvPr id="6" name="Rectangle 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S4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247663"/>
            <a:ext cx="1981200" cy="762000"/>
            <a:chOff x="810124" y="2971800"/>
            <a:chExt cx="2514600" cy="770021"/>
          </a:xfrm>
        </p:grpSpPr>
        <p:sp>
          <p:nvSpPr>
            <p:cNvPr id="11" name="Rectangle 10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S2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56333" y="2247663"/>
            <a:ext cx="1981200" cy="762000"/>
            <a:chOff x="810124" y="2971800"/>
            <a:chExt cx="2514600" cy="770021"/>
          </a:xfrm>
        </p:grpSpPr>
        <p:sp>
          <p:nvSpPr>
            <p:cNvPr id="14" name="Rectangle 13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S3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401" y="2323780"/>
            <a:ext cx="1981200" cy="762000"/>
            <a:chOff x="810124" y="2971800"/>
            <a:chExt cx="2514600" cy="770021"/>
          </a:xfrm>
        </p:grpSpPr>
        <p:sp>
          <p:nvSpPr>
            <p:cNvPr id="17" name="Rectangle 16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S1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057400" y="27047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26285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 flipH="1">
            <a:off x="7297694" y="2704780"/>
            <a:ext cx="719584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929096" y="3085780"/>
            <a:ext cx="6429842" cy="300798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519115" y="5135205"/>
            <a:ext cx="397665" cy="874388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97694" y="5862935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9096" y="1367135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Request 1 =&gt;  served by Server 4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0439" y="5917301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= 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urrent.next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media2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6780" y="6148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33"/>
    </mc:Choice>
    <mc:Fallback xmlns="">
      <p:transition spd="slow" advTm="6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89" x="6219825" y="5905500"/>
          <p14:tracePt t="2448" x="6219825" y="5895975"/>
          <p14:tracePt t="2458" x="6210300" y="5895975"/>
          <p14:tracePt t="2463" x="6210300" y="5876925"/>
          <p14:tracePt t="2464" x="6191250" y="5857875"/>
          <p14:tracePt t="2479" x="6134100" y="5810250"/>
          <p14:tracePt t="2496" x="6067425" y="5772150"/>
          <p14:tracePt t="2513" x="5991225" y="5734050"/>
          <p14:tracePt t="2529" x="5791200" y="5629275"/>
          <p14:tracePt t="2546" x="5600700" y="5534025"/>
          <p14:tracePt t="2563" x="5505450" y="5476875"/>
          <p14:tracePt t="2579" x="5391150" y="5429250"/>
          <p14:tracePt t="2596" x="5343525" y="5400675"/>
          <p14:tracePt t="2613" x="5334000" y="5372100"/>
          <p14:tracePt t="2629" x="5324475" y="5362575"/>
          <p14:tracePt t="2646" x="5324475" y="5353050"/>
          <p14:tracePt t="2663" x="5324475" y="5343525"/>
          <p14:tracePt t="2862" x="5314950" y="5343525"/>
          <p14:tracePt t="2870" x="5305425" y="5343525"/>
          <p14:tracePt t="2879" x="5286375" y="5343525"/>
          <p14:tracePt t="2880" x="5038725" y="5267325"/>
          <p14:tracePt t="2897" x="4591050" y="5000625"/>
          <p14:tracePt t="2912" x="4219575" y="4762500"/>
          <p14:tracePt t="2929" x="3819525" y="4438650"/>
          <p14:tracePt t="2946" x="3533775" y="4219575"/>
          <p14:tracePt t="2962" x="3400425" y="4076700"/>
          <p14:tracePt t="2979" x="3286125" y="3943350"/>
          <p14:tracePt t="2979" x="3267075" y="3914775"/>
          <p14:tracePt t="2996" x="3248025" y="3876675"/>
          <p14:tracePt t="3012" x="3228975" y="3867150"/>
          <p14:tracePt t="3029" x="3228975" y="3857625"/>
          <p14:tracePt t="3247" x="3219450" y="3848100"/>
          <p14:tracePt t="3257" x="3200400" y="3838575"/>
          <p14:tracePt t="3262" x="3114675" y="3810000"/>
          <p14:tracePt t="3263" x="2847975" y="3667125"/>
          <p14:tracePt t="3279" x="2190750" y="3381375"/>
          <p14:tracePt t="3295" x="1562100" y="3133725"/>
          <p14:tracePt t="3312" x="1314450" y="3009900"/>
          <p14:tracePt t="3329" x="1123950" y="2905125"/>
          <p14:tracePt t="3345" x="1085850" y="2867025"/>
          <p14:tracePt t="3362" x="1076325" y="2857500"/>
          <p14:tracePt t="3379" x="1076325" y="2838450"/>
          <p14:tracePt t="3395" x="1085850" y="2838450"/>
          <p14:tracePt t="3413" x="1104900" y="2828925"/>
          <p14:tracePt t="3808" x="1114425" y="2819400"/>
          <p14:tracePt t="3811" x="1123950" y="2809875"/>
          <p14:tracePt t="3829" x="1209675" y="2762250"/>
          <p14:tracePt t="3830" x="1476375" y="2638425"/>
          <p14:tracePt t="3846" x="1714500" y="2581275"/>
          <p14:tracePt t="3862" x="2133600" y="2562225"/>
          <p14:tracePt t="3879" x="2562225" y="2581275"/>
          <p14:tracePt t="3895" x="2867025" y="2619375"/>
          <p14:tracePt t="3912" x="3314700" y="2676525"/>
          <p14:tracePt t="3929" x="3638550" y="2686050"/>
          <p14:tracePt t="3945" x="3867150" y="2686050"/>
          <p14:tracePt t="3962" x="3924300" y="2686050"/>
          <p14:tracePt t="3979" x="3933825" y="2676525"/>
          <p14:tracePt t="4183" x="3943350" y="2676525"/>
          <p14:tracePt t="4187" x="3952875" y="2676525"/>
          <p14:tracePt t="4195" x="4019550" y="2657475"/>
          <p14:tracePt t="4202" x="4248150" y="2647950"/>
          <p14:tracePt t="4213" x="4762500" y="2714625"/>
          <p14:tracePt t="4230" x="5762625" y="2876550"/>
          <p14:tracePt t="4246" x="6496050" y="2962275"/>
          <p14:tracePt t="4263" x="6772275" y="3009900"/>
          <p14:tracePt t="4280" x="6924675" y="3038475"/>
          <p14:tracePt t="4296" x="6953250" y="3048000"/>
          <p14:tracePt t="4330" x="6962775" y="3048000"/>
          <p14:tracePt t="4545" x="6981825" y="3038475"/>
          <p14:tracePt t="4552" x="7038975" y="3009900"/>
          <p14:tracePt t="4556" x="7067550" y="2981325"/>
          <p14:tracePt t="4563" x="7181850" y="2895600"/>
          <p14:tracePt t="4579" x="7296150" y="2828925"/>
          <p14:tracePt t="4596" x="7324725" y="2819400"/>
          <p14:tracePt t="4613" x="7343775" y="2809875"/>
          <p14:tracePt t="4655" x="7353300" y="2809875"/>
          <p14:tracePt t="4734" x="7362825" y="2809875"/>
          <p14:tracePt t="4739" x="7362825" y="2838450"/>
          <p14:tracePt t="4743" x="7362825" y="2905125"/>
          <p14:tracePt t="4751" x="7343775" y="3114675"/>
          <p14:tracePt t="4762" x="7296150" y="3486150"/>
          <p14:tracePt t="4779" x="7191375" y="3848100"/>
          <p14:tracePt t="4796" x="7077075" y="4200525"/>
          <p14:tracePt t="4813" x="6981825" y="4381500"/>
          <p14:tracePt t="4829" x="6800850" y="4638675"/>
          <p14:tracePt t="4846" x="6677025" y="4886325"/>
          <p14:tracePt t="4863" x="6638925" y="4953000"/>
          <p14:tracePt t="4880" x="6572250" y="5019675"/>
          <p14:tracePt t="4896" x="6553200" y="5057775"/>
          <p14:tracePt t="4913" x="6534150" y="5057775"/>
          <p14:tracePt t="4929" x="6534150" y="5067300"/>
          <p14:tracePt t="4987" x="6534150" y="5057775"/>
          <p14:tracePt t="5003" x="6534150" y="5048250"/>
          <p14:tracePt t="6003" x="6524625" y="5029200"/>
          <p14:tracePt t="6012" x="6429375" y="4981575"/>
          <p14:tracePt t="6030" x="6191250" y="4867275"/>
          <p14:tracePt t="6031" x="5743575" y="4686300"/>
          <p14:tracePt t="6046" x="4838700" y="4305300"/>
          <p14:tracePt t="6063" x="4029075" y="4019550"/>
          <p14:tracePt t="6080" x="3390900" y="3829050"/>
          <p14:tracePt t="6096" x="2762250" y="3676650"/>
          <p14:tracePt t="6113" x="2447925" y="3600450"/>
          <p14:tracePt t="6129" x="2371725" y="3590925"/>
          <p14:tracePt t="6146" x="2333625" y="3581400"/>
          <p14:tracePt t="6163" x="2324100" y="3571875"/>
          <p14:tracePt t="6233" x="2314575" y="3571875"/>
          <p14:tracePt t="6439" x="2305050" y="3562350"/>
          <p14:tracePt t="6450" x="2276475" y="3552825"/>
          <p14:tracePt t="6453" x="2257425" y="3533775"/>
          <p14:tracePt t="6454" x="2238375" y="3514725"/>
          <p14:tracePt t="6463" x="2190750" y="3467100"/>
          <p14:tracePt t="6480" x="2162175" y="3429000"/>
          <p14:tracePt t="6496" x="2152650" y="3381375"/>
          <p14:tracePt t="6513" x="2152650" y="3343275"/>
          <p14:tracePt t="6530" x="2152650" y="3314700"/>
          <p14:tracePt t="6546" x="2162175" y="3295650"/>
          <p14:tracePt t="6563" x="2162175" y="3276600"/>
          <p14:tracePt t="6580" x="2162175" y="3267075"/>
          <p14:tracePt t="6634" x="2162175" y="3257550"/>
          <p14:tracePt t="6647" x="2162175" y="3248025"/>
          <p14:tracePt t="6650" x="2162175" y="3238500"/>
          <p14:tracePt t="6651" x="2162175" y="3228975"/>
          <p14:tracePt t="6663" x="2105025" y="3190875"/>
          <p14:tracePt t="6679" x="2057400" y="3152775"/>
          <p14:tracePt t="6696" x="2038350" y="3124200"/>
          <p14:tracePt t="6713" x="2009775" y="3086100"/>
          <p14:tracePt t="6729" x="1990725" y="3048000"/>
          <p14:tracePt t="6729" x="1990725" y="3028950"/>
          <p14:tracePt t="6746" x="1990725" y="2962275"/>
          <p14:tracePt t="6763" x="1990725" y="2886075"/>
          <p14:tracePt t="6779" x="1990725" y="2857500"/>
          <p14:tracePt t="6796" x="2009775" y="2809875"/>
          <p14:tracePt t="6813" x="2085975" y="2714625"/>
          <p14:tracePt t="6829" x="2238375" y="2609850"/>
          <p14:tracePt t="6846" x="2295525" y="2590800"/>
          <p14:tracePt t="6863" x="2333625" y="2581275"/>
          <p14:tracePt t="7097" x="2352675" y="2571750"/>
          <p14:tracePt t="7105" x="2381250" y="2562225"/>
          <p14:tracePt t="7106" x="2466975" y="2524125"/>
          <p14:tracePt t="7112" x="2743200" y="2428875"/>
          <p14:tracePt t="7129" x="3676650" y="2257425"/>
          <p14:tracePt t="7146" x="5057775" y="2228850"/>
          <p14:tracePt t="7163" x="6067425" y="2381250"/>
          <p14:tracePt t="7163" x="6505575" y="2476500"/>
          <p14:tracePt t="7180" x="7115175" y="2657475"/>
          <p14:tracePt t="7196" x="7467600" y="2752725"/>
          <p14:tracePt t="7212" x="7581900" y="2781300"/>
          <p14:tracePt t="7249" x="7591425" y="2781300"/>
          <p14:tracePt t="7525" x="7600950" y="2781300"/>
          <p14:tracePt t="7529" x="7639050" y="2781300"/>
          <p14:tracePt t="7534" x="7820025" y="2781300"/>
          <p14:tracePt t="7546" x="8105775" y="2809875"/>
          <p14:tracePt t="7546" x="8286750" y="2847975"/>
          <p14:tracePt t="7563" x="8858250" y="3038475"/>
          <p14:tracePt t="7579" x="9029700" y="3105150"/>
          <p14:tracePt t="7596" x="9096375" y="3124200"/>
          <p14:tracePt t="7682" x="9096375" y="3133725"/>
          <p14:tracePt t="7706" x="9086850" y="3133725"/>
          <p14:tracePt t="7712" x="9086850" y="3143250"/>
          <p14:tracePt t="7713" x="9067800" y="3152775"/>
          <p14:tracePt t="7729" x="9048750" y="3171825"/>
          <p14:tracePt t="7730" x="8943975" y="3257550"/>
          <p14:tracePt t="7746" x="8867775" y="3352800"/>
          <p14:tracePt t="7762" x="8820150" y="3409950"/>
          <p14:tracePt t="7779" x="8743950" y="3486150"/>
          <p14:tracePt t="7796" x="8572500" y="3714750"/>
          <p14:tracePt t="7812" x="8467725" y="3838575"/>
          <p14:tracePt t="7829" x="8382000" y="3924300"/>
          <p14:tracePt t="7846" x="8315325" y="4019550"/>
          <p14:tracePt t="7862" x="8258175" y="4076700"/>
          <p14:tracePt t="7879" x="8220075" y="4114800"/>
          <p14:tracePt t="7896" x="8162925" y="4162425"/>
          <p14:tracePt t="7912" x="8105775" y="4210050"/>
          <p14:tracePt t="7929" x="8067675" y="4238625"/>
          <p14:tracePt t="7946" x="8020050" y="4257675"/>
          <p14:tracePt t="7962" x="8001000" y="4276725"/>
          <p14:tracePt t="7980" x="7981950" y="4276725"/>
          <p14:tracePt t="7995" x="7981950" y="4286250"/>
          <p14:tracePt t="8012" x="7972425" y="4286250"/>
          <p14:tracePt t="8214" x="7962900" y="4286250"/>
          <p14:tracePt t="8220" x="7953375" y="4295775"/>
          <p14:tracePt t="8228" x="7924800" y="4295775"/>
          <p14:tracePt t="8233" x="7781925" y="4305300"/>
          <p14:tracePt t="8233" x="7667625" y="4305300"/>
          <p14:tracePt t="8246" x="7400925" y="4305300"/>
          <p14:tracePt t="8262" x="6886575" y="4305300"/>
          <p14:tracePt t="8279" x="6591300" y="4305300"/>
          <p14:tracePt t="8296" x="6305550" y="4343400"/>
          <p14:tracePt t="8312" x="6210300" y="4352925"/>
          <p14:tracePt t="8329" x="6191250" y="4352925"/>
          <p14:tracePt t="8345" x="6181725" y="4352925"/>
          <p14:tracePt t="8400" x="6172200" y="4352925"/>
          <p14:tracePt t="11361" x="6162675" y="4352925"/>
          <p14:tracePt t="11365" x="6162675" y="4362450"/>
          <p14:tracePt t="11381" x="6162675" y="4371975"/>
          <p14:tracePt t="11382" x="6191250" y="4410075"/>
          <p14:tracePt t="11393" x="6296025" y="4486275"/>
          <p14:tracePt t="11410" x="6400800" y="4591050"/>
          <p14:tracePt t="11426" x="6648450" y="4810125"/>
          <p14:tracePt t="11443" x="6743700" y="4895850"/>
          <p14:tracePt t="11460" x="6810375" y="4991100"/>
          <p14:tracePt t="11476" x="6867525" y="5029200"/>
          <p14:tracePt t="11493" x="6886575" y="5048250"/>
          <p14:tracePt t="11510" x="6905625" y="5048250"/>
          <p14:tracePt t="11527" x="6905625" y="5057775"/>
          <p14:tracePt t="11755" x="6905625" y="5067300"/>
          <p14:tracePt t="11766" x="6915150" y="5086350"/>
          <p14:tracePt t="11767" x="6981825" y="5114925"/>
          <p14:tracePt t="11776" x="7105650" y="5210175"/>
          <p14:tracePt t="11793" x="7305675" y="5429250"/>
          <p14:tracePt t="11810" x="7524750" y="5667375"/>
          <p14:tracePt t="11826" x="7648575" y="5772150"/>
          <p14:tracePt t="11843" x="7734300" y="5867400"/>
          <p14:tracePt t="11860" x="7829550" y="5934075"/>
          <p14:tracePt t="11877" x="7867650" y="5953125"/>
          <p14:tracePt t="11893" x="7896225" y="5962650"/>
          <p14:tracePt t="11910" x="7943850" y="5972175"/>
          <p14:tracePt t="11926" x="7953375" y="5972175"/>
          <p14:tracePt t="11943" x="7981950" y="5972175"/>
          <p14:tracePt t="11960" x="7991475" y="5972175"/>
          <p14:tracePt t="11976" x="8020050" y="5972175"/>
          <p14:tracePt t="11993" x="8067675" y="5972175"/>
          <p14:tracePt t="12010" x="8124825" y="5962650"/>
          <p14:tracePt t="12026" x="8153400" y="5953125"/>
          <p14:tracePt t="12043" x="8201025" y="5934075"/>
          <p14:tracePt t="12060" x="8248650" y="5905500"/>
          <p14:tracePt t="12076" x="8267700" y="5876925"/>
          <p14:tracePt t="12093" x="8286750" y="5838825"/>
          <p14:tracePt t="12109" x="8296275" y="5800725"/>
          <p14:tracePt t="12126" x="8296275" y="5772150"/>
          <p14:tracePt t="12143" x="8258175" y="5686425"/>
          <p14:tracePt t="12160" x="8201025" y="5600700"/>
          <p14:tracePt t="12176" x="8162925" y="5543550"/>
          <p14:tracePt t="12193" x="8077200" y="5429250"/>
          <p14:tracePt t="12210" x="8020050" y="5400675"/>
          <p14:tracePt t="12226" x="7953375" y="5372100"/>
          <p14:tracePt t="12243" x="7886700" y="5353050"/>
          <p14:tracePt t="12260" x="7839075" y="5353050"/>
          <p14:tracePt t="12276" x="7772400" y="5353050"/>
          <p14:tracePt t="12293" x="7715250" y="5353050"/>
          <p14:tracePt t="12309" x="7677150" y="5353050"/>
          <p14:tracePt t="12326" x="7658100" y="5362575"/>
          <p14:tracePt t="12342" x="7581900" y="5391150"/>
          <p14:tracePt t="12359" x="7543800" y="5410200"/>
          <p14:tracePt t="12376" x="7505700" y="5438775"/>
          <p14:tracePt t="12393" x="7439025" y="5486400"/>
          <p14:tracePt t="12409" x="7429500" y="5505450"/>
          <p14:tracePt t="12426" x="7372350" y="5543550"/>
          <p14:tracePt t="12443" x="7334250" y="5591175"/>
          <p14:tracePt t="12459" x="7296150" y="5629275"/>
          <p14:tracePt t="12476" x="7258050" y="5695950"/>
          <p14:tracePt t="12493" x="7248525" y="5772150"/>
          <p14:tracePt t="12509" x="7239000" y="5810250"/>
          <p14:tracePt t="12526" x="7229475" y="5895975"/>
          <p14:tracePt t="12543" x="7239000" y="5981700"/>
          <p14:tracePt t="12559" x="7248525" y="6029325"/>
          <p14:tracePt t="12576" x="7286625" y="6105525"/>
          <p14:tracePt t="12592" x="7334250" y="6172200"/>
          <p14:tracePt t="12609" x="7372350" y="6219825"/>
          <p14:tracePt t="12626" x="7429500" y="6248400"/>
          <p14:tracePt t="12643" x="7467600" y="6267450"/>
          <p14:tracePt t="12659" x="7543800" y="6296025"/>
          <p14:tracePt t="12676" x="7600950" y="6305550"/>
          <p14:tracePt t="12693" x="7639050" y="6315075"/>
          <p14:tracePt t="12709" x="7696200" y="6324600"/>
          <p14:tracePt t="12726" x="7734300" y="6334125"/>
          <p14:tracePt t="12743" x="7753350" y="6334125"/>
          <p14:tracePt t="12759" x="7810500" y="6334125"/>
          <p14:tracePt t="12776" x="7867650" y="6334125"/>
          <p14:tracePt t="12792" x="7915275" y="6334125"/>
          <p14:tracePt t="12809" x="7953375" y="6324600"/>
          <p14:tracePt t="12826" x="8010525" y="6315075"/>
          <p14:tracePt t="12842" x="8039100" y="6305550"/>
          <p14:tracePt t="12859" x="8067675" y="6286500"/>
          <p14:tracePt t="12876" x="8086725" y="6267450"/>
          <p14:tracePt t="12892" x="8096250" y="6257925"/>
          <p14:tracePt t="12909" x="8105775" y="6238875"/>
          <p14:tracePt t="12926" x="8105775" y="6219825"/>
          <p14:tracePt t="12942" x="8115300" y="6210300"/>
          <p14:tracePt t="12959" x="8124825" y="6172200"/>
          <p14:tracePt t="12976" x="8134350" y="6153150"/>
          <p14:tracePt t="12992" x="8134350" y="6124575"/>
          <p14:tracePt t="13009" x="8134350" y="6086475"/>
          <p14:tracePt t="13026" x="8134350" y="6038850"/>
          <p14:tracePt t="13042" x="8134350" y="6019800"/>
          <p14:tracePt t="13059" x="8134350" y="5991225"/>
          <p14:tracePt t="13076" x="8134350" y="5972175"/>
          <p14:tracePt t="13092" x="8134350" y="5962650"/>
          <p14:tracePt t="13109" x="8134350" y="5943600"/>
          <p14:tracePt t="13126" x="8134350" y="5924550"/>
          <p14:tracePt t="13142" x="8134350" y="5915025"/>
          <p14:tracePt t="13159" x="8086725" y="5876925"/>
          <p14:tracePt t="13176" x="8048625" y="5848350"/>
          <p14:tracePt t="13192" x="7943850" y="5791200"/>
          <p14:tracePt t="13209" x="7867650" y="5762625"/>
          <p14:tracePt t="13226" x="7820025" y="5734050"/>
          <p14:tracePt t="13243" x="7791450" y="5715000"/>
          <p14:tracePt t="13259" x="7724775" y="5686425"/>
          <p14:tracePt t="13276" x="7648575" y="5667375"/>
          <p14:tracePt t="13293" x="7610475" y="5648325"/>
          <p14:tracePt t="13309" x="7572375" y="5629275"/>
          <p14:tracePt t="13326" x="7534275" y="5629275"/>
          <p14:tracePt t="13342" x="7515225" y="5629275"/>
          <p14:tracePt t="13359" x="7496175" y="5629275"/>
          <p14:tracePt t="13375" x="7448550" y="5638800"/>
          <p14:tracePt t="13392" x="7429500" y="5638800"/>
          <p14:tracePt t="13409" x="7410450" y="5638800"/>
          <p14:tracePt t="13425" x="7391400" y="5657850"/>
          <p14:tracePt t="13442" x="7372350" y="5667375"/>
          <p14:tracePt t="13459" x="7343775" y="5686425"/>
          <p14:tracePt t="13476" x="7324725" y="5705475"/>
          <p14:tracePt t="13492" x="7315200" y="5734050"/>
          <p14:tracePt t="13509" x="7286625" y="5791200"/>
          <p14:tracePt t="13526" x="7286625" y="5829300"/>
          <p14:tracePt t="13542" x="7277100" y="5886450"/>
          <p14:tracePt t="13560" x="7267575" y="5915025"/>
          <p14:tracePt t="13576" x="7267575" y="5981700"/>
          <p14:tracePt t="13592" x="7267575" y="6048375"/>
          <p14:tracePt t="13609" x="7277100" y="6076950"/>
          <p14:tracePt t="13626" x="7286625" y="6115050"/>
          <p14:tracePt t="13642" x="7296150" y="6153150"/>
          <p14:tracePt t="13659" x="7305675" y="6181725"/>
          <p14:tracePt t="13676" x="7324725" y="6210300"/>
          <p14:tracePt t="13692" x="7324725" y="6229350"/>
          <p14:tracePt t="13709" x="7334250" y="6229350"/>
          <p14:tracePt t="13725" x="7353300" y="6238875"/>
          <p14:tracePt t="13761" x="7353300" y="6248400"/>
          <p14:tracePt t="13762" x="7362825" y="6248400"/>
          <p14:tracePt t="13775" x="7372350" y="6248400"/>
          <p14:tracePt t="13792" x="7400925" y="6257925"/>
          <p14:tracePt t="13809" x="7448550" y="6267450"/>
          <p14:tracePt t="13825" x="7467600" y="6276975"/>
          <p14:tracePt t="13842" x="7534275" y="6286500"/>
          <p14:tracePt t="13859" x="7629525" y="6296025"/>
          <p14:tracePt t="13876" x="7677150" y="6305550"/>
          <p14:tracePt t="13892" x="7753350" y="6305550"/>
          <p14:tracePt t="13909" x="7886700" y="6305550"/>
          <p14:tracePt t="13926" x="7934325" y="6305550"/>
          <p14:tracePt t="13942" x="8020050" y="6286500"/>
          <p14:tracePt t="13959" x="8096250" y="6276975"/>
          <p14:tracePt t="13976" x="8143875" y="6267450"/>
          <p14:tracePt t="13992" x="8181975" y="6248400"/>
          <p14:tracePt t="14009" x="8201025" y="6238875"/>
          <p14:tracePt t="14025" x="8210550" y="6238875"/>
          <p14:tracePt t="14042" x="8239125" y="6219825"/>
          <p14:tracePt t="14058" x="8248650" y="6210300"/>
          <p14:tracePt t="14076" x="8267700" y="6200775"/>
          <p14:tracePt t="14076" x="8267700" y="6191250"/>
          <p14:tracePt t="14092" x="8277225" y="6172200"/>
          <p14:tracePt t="14109" x="8277225" y="6134100"/>
          <p14:tracePt t="14125" x="8277225" y="6086475"/>
          <p14:tracePt t="14142" x="8277225" y="6067425"/>
          <p14:tracePt t="14159" x="8267700" y="6010275"/>
          <p14:tracePt t="14175" x="8239125" y="5972175"/>
          <p14:tracePt t="14192" x="8210550" y="5953125"/>
          <p14:tracePt t="14209" x="8181975" y="5934075"/>
          <p14:tracePt t="14225" x="8143875" y="5905500"/>
          <p14:tracePt t="14242" x="8115300" y="5886450"/>
          <p14:tracePt t="14242" x="8096250" y="5886450"/>
          <p14:tracePt t="14259" x="8077200" y="5876925"/>
          <p14:tracePt t="14275" x="8001000" y="5867400"/>
          <p14:tracePt t="14292" x="7924800" y="5857875"/>
          <p14:tracePt t="14309" x="7867650" y="5848350"/>
          <p14:tracePt t="14325" x="7791450" y="5848350"/>
          <p14:tracePt t="14342" x="7705725" y="5848350"/>
          <p14:tracePt t="14359" x="7677150" y="5848350"/>
          <p14:tracePt t="14375" x="7610475" y="5867400"/>
          <p14:tracePt t="14392" x="7543800" y="5886450"/>
          <p14:tracePt t="14408" x="7524750" y="5905500"/>
          <p14:tracePt t="14425" x="7486650" y="5905500"/>
          <p14:tracePt t="14442" x="7467600" y="5915025"/>
          <p14:tracePt t="14459" x="7458075" y="5934075"/>
          <p14:tracePt t="14476" x="7439025" y="5943600"/>
          <p14:tracePt t="14491" x="7410450" y="5981700"/>
          <p14:tracePt t="14508" x="7410450" y="6000750"/>
          <p14:tracePt t="14525" x="7400925" y="6038850"/>
          <p14:tracePt t="14542" x="7391400" y="6076950"/>
          <p14:tracePt t="14558" x="7391400" y="6086475"/>
          <p14:tracePt t="14575" x="7391400" y="6115050"/>
          <p14:tracePt t="14592" x="7391400" y="6181725"/>
          <p14:tracePt t="14608" x="7391400" y="6200775"/>
          <p14:tracePt t="14625" x="7391400" y="6219825"/>
          <p14:tracePt t="14642" x="7391400" y="6229350"/>
          <p14:tracePt t="14658" x="7410450" y="6248400"/>
          <p14:tracePt t="14675" x="7448550" y="6267450"/>
          <p14:tracePt t="14692" x="7505700" y="6276975"/>
          <p14:tracePt t="14708" x="7581900" y="6296025"/>
          <p14:tracePt t="14725" x="7743825" y="6315075"/>
          <p14:tracePt t="14742" x="7858125" y="6324600"/>
          <p14:tracePt t="14758" x="7962900" y="6324600"/>
          <p14:tracePt t="14775" x="8115300" y="6343650"/>
          <p14:tracePt t="14792" x="8210550" y="6343650"/>
          <p14:tracePt t="14808" x="8277225" y="6343650"/>
          <p14:tracePt t="14825" x="8362950" y="6343650"/>
          <p14:tracePt t="14842" x="8410575" y="6324600"/>
          <p14:tracePt t="14858" x="8429625" y="6305550"/>
          <p14:tracePt t="14875" x="8439150" y="6257925"/>
          <p14:tracePt t="14875" x="8439150" y="6248400"/>
          <p14:tracePt t="14892" x="8439150" y="6219825"/>
          <p14:tracePt t="14908" x="8439150" y="6124575"/>
          <p14:tracePt t="14925" x="8401050" y="6029325"/>
          <p14:tracePt t="14942" x="8372475" y="5972175"/>
          <p14:tracePt t="14958" x="8324850" y="5895975"/>
          <p14:tracePt t="14975" x="8258175" y="5838825"/>
          <p14:tracePt t="14992" x="8229600" y="5800725"/>
          <p14:tracePt t="15008" x="8162925" y="5772150"/>
          <p14:tracePt t="15025" x="8105775" y="5772150"/>
          <p14:tracePt t="15042" x="8067675" y="5762625"/>
          <p14:tracePt t="15058" x="8039100" y="5762625"/>
          <p14:tracePt t="15076" x="7962900" y="5772150"/>
          <p14:tracePt t="15091" x="7934325" y="5781675"/>
          <p14:tracePt t="15108" x="7896225" y="5819775"/>
          <p14:tracePt t="15125" x="7848600" y="5886450"/>
          <p14:tracePt t="15141" x="7829550" y="5924550"/>
          <p14:tracePt t="15158" x="7810500" y="5981700"/>
          <p14:tracePt t="15175" x="7781925" y="6029325"/>
          <p14:tracePt t="15191" x="7762875" y="6057900"/>
          <p14:tracePt t="15208" x="7753350" y="6076950"/>
          <p14:tracePt t="15225" x="7734300" y="6096000"/>
          <p14:tracePt t="15241" x="7734300" y="6105525"/>
          <p14:tracePt t="15258" x="7734300" y="6115050"/>
          <p14:tracePt t="15275" x="7734300" y="6124575"/>
          <p14:tracePt t="15310" x="7743825" y="6124575"/>
          <p14:tracePt t="15311" x="7743825" y="6134100"/>
          <p14:tracePt t="15325" x="7743825" y="6143625"/>
          <p14:tracePt t="15325" x="7753350" y="6143625"/>
          <p14:tracePt t="15341" x="7762875" y="6153150"/>
          <p14:tracePt t="15358" x="7781925" y="6162675"/>
          <p14:tracePt t="15375" x="7810500" y="6172200"/>
          <p14:tracePt t="15392" x="7829550" y="6181725"/>
          <p14:tracePt t="15408" x="7877175" y="6191250"/>
          <p14:tracePt t="15425" x="7915275" y="6200775"/>
          <p14:tracePt t="15441" x="7934325" y="6210300"/>
          <p14:tracePt t="15458" x="7953375" y="6210300"/>
          <p14:tracePt t="15475" x="7981950" y="6210300"/>
          <p14:tracePt t="15492" x="7991475" y="6210300"/>
          <p14:tracePt t="15508" x="8020050" y="6200775"/>
          <p14:tracePt t="15525" x="8029575" y="6191250"/>
          <p14:tracePt t="15541" x="8048625" y="6181725"/>
          <p14:tracePt t="15558" x="8058150" y="6172200"/>
          <p14:tracePt t="15596" x="8058150" y="6162675"/>
          <p14:tracePt t="16366" x="8048625" y="6162675"/>
          <p14:tracePt t="16826" x="8039100" y="6162675"/>
          <p14:tracePt t="17004" x="8029575" y="6162675"/>
          <p14:tracePt t="17029" x="8020050" y="6162675"/>
          <p14:tracePt t="17050" x="8010525" y="6162675"/>
          <p14:tracePt t="17054" x="8001000" y="6162675"/>
          <p14:tracePt t="17056" x="7981950" y="6162675"/>
          <p14:tracePt t="17074" x="7962900" y="6172200"/>
          <p14:tracePt t="17074" x="7953375" y="6172200"/>
          <p14:tracePt t="17091" x="7934325" y="6181725"/>
          <p14:tracePt t="17108" x="7915275" y="6181725"/>
          <p14:tracePt t="17124" x="7896225" y="6181725"/>
          <p14:tracePt t="17141" x="7886700" y="6181725"/>
          <p14:tracePt t="17207" x="7877175" y="6181725"/>
          <p14:tracePt t="17389" x="7867650" y="6181725"/>
          <p14:tracePt t="17402" x="7858125" y="6191250"/>
          <p14:tracePt t="17414" x="7848600" y="6191250"/>
          <p14:tracePt t="17439" x="7839075" y="6191250"/>
          <p14:tracePt t="17452" x="7829550" y="6191250"/>
          <p14:tracePt t="17464" x="7820025" y="6191250"/>
          <p14:tracePt t="17476" x="7810500" y="6191250"/>
          <p14:tracePt t="17477" x="7762875" y="6191250"/>
          <p14:tracePt t="17490" x="7696200" y="6191250"/>
          <p14:tracePt t="17507" x="7553325" y="6181725"/>
          <p14:tracePt t="17524" x="7515225" y="6181725"/>
          <p14:tracePt t="17540" x="7477125" y="6162675"/>
          <p14:tracePt t="17557" x="7448550" y="6153150"/>
          <p14:tracePt t="17574" x="7439025" y="6153150"/>
          <p14:tracePt t="17590" x="7419975" y="6143625"/>
          <p14:tracePt t="17607" x="7391400" y="6124575"/>
          <p14:tracePt t="17646" x="7381875" y="6124575"/>
          <p14:tracePt t="17943" x="7381875" y="6105525"/>
          <p14:tracePt t="17947" x="7353300" y="6086475"/>
          <p14:tracePt t="17951" x="7305675" y="6029325"/>
          <p14:tracePt t="17958" x="6953250" y="5819775"/>
          <p14:tracePt t="17974" x="6486525" y="5572125"/>
          <p14:tracePt t="17991" x="5753100" y="5219700"/>
          <p14:tracePt t="18008" x="5334000" y="5029200"/>
          <p14:tracePt t="18025" x="4933950" y="4857750"/>
          <p14:tracePt t="18041" x="4781550" y="4800600"/>
          <p14:tracePt t="18058" x="4714875" y="4781550"/>
          <p14:tracePt t="18075" x="4695825" y="4772025"/>
          <p14:tracePt t="18294" x="4686300" y="4772025"/>
          <p14:tracePt t="18298" x="4686300" y="4762500"/>
          <p14:tracePt t="18308" x="4667250" y="4743450"/>
          <p14:tracePt t="18310" x="4467225" y="4524375"/>
          <p14:tracePt t="18325" x="4029075" y="4191000"/>
          <p14:tracePt t="18341" x="3524250" y="3867150"/>
          <p14:tracePt t="18358" x="3143250" y="3648075"/>
          <p14:tracePt t="18375" x="2952750" y="3562350"/>
          <p14:tracePt t="18391" x="2819400" y="3495675"/>
          <p14:tracePt t="18408" x="2733675" y="3448050"/>
          <p14:tracePt t="18425" x="2724150" y="3448050"/>
          <p14:tracePt t="18441" x="2724150" y="3438525"/>
          <p14:tracePt t="18486" x="2714625" y="3438525"/>
          <p14:tracePt t="18514" x="2705100" y="3438525"/>
          <p14:tracePt t="18519" x="2705100" y="3429000"/>
          <p14:tracePt t="18544" x="2695575" y="3419475"/>
          <p14:tracePt t="18558" x="2686050" y="3409950"/>
          <p14:tracePt t="18559" x="2667000" y="3390900"/>
          <p14:tracePt t="18574" x="2647950" y="3362325"/>
          <p14:tracePt t="18591" x="2600325" y="3324225"/>
          <p14:tracePt t="18608" x="2581275" y="3267075"/>
          <p14:tracePt t="18624" x="2571750" y="3257550"/>
          <p14:tracePt t="18641" x="2571750" y="3248025"/>
          <p14:tracePt t="18658" x="2571750" y="3238500"/>
          <p14:tracePt t="18719" x="2571750" y="3228975"/>
          <p14:tracePt t="18732" x="2562225" y="3228975"/>
          <p14:tracePt t="18757" x="2562225" y="3219450"/>
          <p14:tracePt t="18770" x="2552700" y="3219450"/>
          <p14:tracePt t="18774" x="2543175" y="3219450"/>
          <p14:tracePt t="18791" x="2514600" y="3219450"/>
          <p14:tracePt t="18792" x="2466975" y="3209925"/>
          <p14:tracePt t="18808" x="2447925" y="3200400"/>
          <p14:tracePt t="18824" x="2419350" y="3200400"/>
          <p14:tracePt t="18841" x="2409825" y="3200400"/>
          <p14:tracePt t="18858" x="2400300" y="3200400"/>
          <p14:tracePt t="18874" x="2400300" y="3190875"/>
          <p14:tracePt t="18924" x="2400300" y="3171825"/>
          <p14:tracePt t="18933" x="2419350" y="3162300"/>
          <p14:tracePt t="18937" x="2486025" y="3105150"/>
          <p14:tracePt t="18942" x="3048000" y="2867025"/>
          <p14:tracePt t="18957" x="3781425" y="2762250"/>
          <p14:tracePt t="18975" x="4162425" y="2762250"/>
          <p14:tracePt t="18991" x="4591050" y="2819400"/>
          <p14:tracePt t="19007" x="4867275" y="2876550"/>
          <p14:tracePt t="19024" x="4943475" y="2886075"/>
          <p14:tracePt t="19041" x="4962525" y="2886075"/>
          <p14:tracePt t="19057" x="4972050" y="2886075"/>
          <p14:tracePt t="19278" x="4981575" y="2886075"/>
          <p14:tracePt t="19286" x="5000625" y="2886075"/>
          <p14:tracePt t="19291" x="5057775" y="2886075"/>
          <p14:tracePt t="19292" x="5353050" y="2847975"/>
          <p14:tracePt t="19307" x="6000750" y="2819400"/>
          <p14:tracePt t="19324" x="6686550" y="2847975"/>
          <p14:tracePt t="19341" x="6943725" y="2847975"/>
          <p14:tracePt t="19357" x="7172325" y="2867025"/>
          <p14:tracePt t="19374" x="7277100" y="2886075"/>
          <p14:tracePt t="19391" x="7315200" y="2895600"/>
          <p14:tracePt t="19408" x="7334250" y="2895600"/>
          <p14:tracePt t="19424" x="7343775" y="2895600"/>
          <p14:tracePt t="19441" x="7343775" y="2905125"/>
          <p14:tracePt t="19457" x="7353300" y="2905125"/>
          <p14:tracePt t="19500" x="7353300" y="2914650"/>
          <p14:tracePt t="19507" x="7353300" y="2924175"/>
          <p14:tracePt t="19508" x="7362825" y="2933700"/>
          <p14:tracePt t="19524" x="7372350" y="2981325"/>
          <p14:tracePt t="19540" x="7391400" y="3076575"/>
          <p14:tracePt t="19557" x="7419975" y="3200400"/>
          <p14:tracePt t="19574" x="7486650" y="3495675"/>
          <p14:tracePt t="19590" x="7486650" y="3781425"/>
          <p14:tracePt t="19608" x="7429500" y="4010025"/>
          <p14:tracePt t="19624" x="7324725" y="4219575"/>
          <p14:tracePt t="19640" x="7219950" y="4400550"/>
          <p14:tracePt t="19657" x="7191375" y="4457700"/>
          <p14:tracePt t="19657" x="7172325" y="4467225"/>
          <p14:tracePt t="19674" x="7153275" y="4495800"/>
          <p14:tracePt t="19690" x="7115175" y="4533900"/>
          <p14:tracePt t="19707" x="7086600" y="4552950"/>
          <p14:tracePt t="19965" x="7077075" y="4552950"/>
          <p14:tracePt t="19988" x="7077075" y="4562475"/>
          <p14:tracePt t="19997" x="7058025" y="4572000"/>
          <p14:tracePt t="20000" x="7038975" y="4581525"/>
          <p14:tracePt t="20007" x="6953250" y="4610100"/>
          <p14:tracePt t="20023" x="6896100" y="4648200"/>
          <p14:tracePt t="20040" x="6858000" y="4667250"/>
          <p14:tracePt t="20057" x="6800850" y="4705350"/>
          <p14:tracePt t="20074" x="6762750" y="4724400"/>
          <p14:tracePt t="20091" x="6753225" y="4724400"/>
          <p14:tracePt t="20107" x="6743700" y="4724400"/>
          <p14:tracePt t="20195" x="6734175" y="4724400"/>
          <p14:tracePt t="23301" x="6734175" y="4714875"/>
          <p14:tracePt t="23309" x="6734175" y="4705350"/>
          <p14:tracePt t="23313" x="6734175" y="4676775"/>
          <p14:tracePt t="23323" x="6734175" y="4629150"/>
          <p14:tracePt t="23340" x="6734175" y="4581525"/>
          <p14:tracePt t="23356" x="6677025" y="4476750"/>
          <p14:tracePt t="23373" x="6372225" y="4114800"/>
          <p14:tracePt t="23390" x="6067425" y="3895725"/>
          <p14:tracePt t="23406" x="5724525" y="3657600"/>
          <p14:tracePt t="23423" x="5619750" y="3571875"/>
          <p14:tracePt t="23440" x="5581650" y="3533775"/>
          <p14:tracePt t="23456" x="5572125" y="3533775"/>
          <p14:tracePt t="23500" x="5572125" y="3543300"/>
          <p14:tracePt t="23718" x="5553075" y="3533775"/>
          <p14:tracePt t="23722" x="5372100" y="3438525"/>
          <p14:tracePt t="23739" x="4733925" y="3133725"/>
          <p14:tracePt t="23740" x="3629025" y="2724150"/>
          <p14:tracePt t="23757" x="2752725" y="2543175"/>
          <p14:tracePt t="23773" x="2266950" y="2476500"/>
          <p14:tracePt t="23790" x="1895475" y="2447925"/>
          <p14:tracePt t="23806" x="1790700" y="2447925"/>
          <p14:tracePt t="23823" x="1762125" y="2447925"/>
          <p14:tracePt t="23840" x="1743075" y="2447925"/>
          <p14:tracePt t="23856" x="1733550" y="2457450"/>
          <p14:tracePt t="23873" x="1733550" y="2495550"/>
          <p14:tracePt t="23890" x="1743075" y="2533650"/>
          <p14:tracePt t="23906" x="1752600" y="2552700"/>
          <p14:tracePt t="23923" x="1752600" y="2562225"/>
          <p14:tracePt t="23939" x="1752600" y="2571750"/>
          <p14:tracePt t="23956" x="1752600" y="2581275"/>
          <p14:tracePt t="24004" x="1733550" y="2581275"/>
          <p14:tracePt t="24008" x="1704975" y="2581275"/>
          <p14:tracePt t="24018" x="1657350" y="2581275"/>
          <p14:tracePt t="24022" x="1457325" y="2571750"/>
          <p14:tracePt t="24039" x="1343025" y="2543175"/>
          <p14:tracePt t="24056" x="1295400" y="2543175"/>
          <p14:tracePt t="24108" x="1285875" y="2543175"/>
          <p14:tracePt t="24295" x="1276350" y="2543175"/>
          <p14:tracePt t="24361" x="1266825" y="2543175"/>
          <p14:tracePt t="24469" x="1257300" y="2543175"/>
          <p14:tracePt t="24895" x="1266825" y="2543175"/>
          <p14:tracePt t="24907" x="1285875" y="2533650"/>
          <p14:tracePt t="24916" x="1323975" y="2524125"/>
          <p14:tracePt t="24922" x="1352550" y="2524125"/>
          <p14:tracePt t="24923" x="1514475" y="2495550"/>
          <p14:tracePt t="24940" x="1876425" y="2447925"/>
          <p14:tracePt t="24956" x="2152650" y="2447925"/>
          <p14:tracePt t="24972" x="2562225" y="2428875"/>
          <p14:tracePt t="24990" x="2962275" y="2409825"/>
          <p14:tracePt t="25006" x="3209925" y="2409825"/>
          <p14:tracePt t="25022" x="3514725" y="2409825"/>
          <p14:tracePt t="25039" x="3743325" y="2409825"/>
          <p14:tracePt t="25056" x="3810000" y="2409825"/>
          <p14:tracePt t="25072" x="3886200" y="2428875"/>
          <p14:tracePt t="25089" x="3943350" y="2438400"/>
          <p14:tracePt t="25106" x="3990975" y="2438400"/>
          <p14:tracePt t="25122" x="4086225" y="2466975"/>
          <p14:tracePt t="25139" x="4152900" y="2486025"/>
          <p14:tracePt t="25156" x="4191000" y="2495550"/>
          <p14:tracePt t="25172" x="4219575" y="2505075"/>
          <p14:tracePt t="25190" x="4248150" y="2505075"/>
          <p14:tracePt t="25206" x="4257675" y="2505075"/>
          <p14:tracePt t="25222" x="4295775" y="2505075"/>
          <p14:tracePt t="25240" x="4314825" y="2505075"/>
          <p14:tracePt t="25256" x="4333875" y="2505075"/>
          <p14:tracePt t="25272" x="4343400" y="2514600"/>
          <p14:tracePt t="25289" x="4352925" y="2514600"/>
          <p14:tracePt t="26104" x="4362450" y="2514600"/>
          <p14:tracePt t="26105" x="4371975" y="2514600"/>
          <p14:tracePt t="26116" x="4400550" y="2505075"/>
          <p14:tracePt t="26122" x="4714875" y="2438400"/>
          <p14:tracePt t="26138" x="5324475" y="2419350"/>
          <p14:tracePt t="26155" x="6153150" y="2571750"/>
          <p14:tracePt t="26172" x="6619875" y="2695575"/>
          <p14:tracePt t="26189" x="7038975" y="2819400"/>
          <p14:tracePt t="26205" x="7210425" y="2847975"/>
          <p14:tracePt t="26222" x="7267575" y="2867025"/>
          <p14:tracePt t="26239" x="7353300" y="2867025"/>
          <p14:tracePt t="26256" x="7400925" y="2876550"/>
          <p14:tracePt t="26272" x="7419975" y="2876550"/>
          <p14:tracePt t="26289" x="7458075" y="2876550"/>
          <p14:tracePt t="26305" x="7467600" y="2876550"/>
          <p14:tracePt t="26322" x="7477125" y="2876550"/>
          <p14:tracePt t="26339" x="7496175" y="2876550"/>
          <p14:tracePt t="26355" x="7496175" y="2867025"/>
          <p14:tracePt t="26372" x="7505700" y="2857500"/>
          <p14:tracePt t="26389" x="7524750" y="2838450"/>
          <p14:tracePt t="26405" x="7524750" y="2828925"/>
          <p14:tracePt t="26443" x="7524750" y="2819400"/>
          <p14:tracePt t="26444" x="7524750" y="2809875"/>
          <p14:tracePt t="26481" x="7534275" y="2809875"/>
          <p14:tracePt t="26493" x="7534275" y="2800350"/>
          <p14:tracePt t="26494" x="7543800" y="2800350"/>
          <p14:tracePt t="26505" x="7553325" y="2790825"/>
          <p14:tracePt t="26522" x="7553325" y="2771775"/>
          <p14:tracePt t="26600" x="7543800" y="2771775"/>
          <p14:tracePt t="26911" x="7543800" y="2781300"/>
          <p14:tracePt t="26915" x="7543800" y="2790825"/>
          <p14:tracePt t="26924" x="7543800" y="2800350"/>
          <p14:tracePt t="26925" x="7534275" y="2857500"/>
          <p14:tracePt t="26938" x="7505700" y="2971800"/>
          <p14:tracePt t="26955" x="7439025" y="3133725"/>
          <p14:tracePt t="26971" x="7286625" y="3457575"/>
          <p14:tracePt t="26988" x="7124700" y="3790950"/>
          <p14:tracePt t="27005" x="7000875" y="3990975"/>
          <p14:tracePt t="27022" x="6810375" y="4219575"/>
          <p14:tracePt t="27038" x="6696075" y="4333875"/>
          <p14:tracePt t="27055" x="6657975" y="4381500"/>
          <p14:tracePt t="27072" x="6648450" y="4391025"/>
          <p14:tracePt t="27088" x="6638925" y="4400550"/>
          <p14:tracePt t="27349" x="6638925" y="4410075"/>
          <p14:tracePt t="27361" x="6638925" y="4419600"/>
          <p14:tracePt t="27373" x="6638925" y="4429125"/>
          <p14:tracePt t="27374" x="6638925" y="4438650"/>
          <p14:tracePt t="27388" x="6638925" y="4448175"/>
          <p14:tracePt t="27405" x="6629400" y="4467225"/>
          <p14:tracePt t="27421" x="6619875" y="4505325"/>
          <p14:tracePt t="27438" x="6619875" y="4533900"/>
          <p14:tracePt t="27455" x="6610350" y="4562475"/>
          <p14:tracePt t="27472" x="6610350" y="4581525"/>
          <p14:tracePt t="27599" x="6600825" y="4581525"/>
          <p14:tracePt t="28474" x="6591300" y="4581525"/>
          <p14:tracePt t="37412" x="6600825" y="4591050"/>
          <p14:tracePt t="37417" x="6619875" y="4600575"/>
          <p14:tracePt t="37420" x="6629400" y="4610100"/>
          <p14:tracePt t="37429" x="6648450" y="4629150"/>
          <p14:tracePt t="37434" x="6724650" y="4695825"/>
          <p14:tracePt t="37451" x="6781800" y="4752975"/>
          <p14:tracePt t="37467" x="6810375" y="4791075"/>
          <p14:tracePt t="37484" x="6848475" y="4829175"/>
          <p14:tracePt t="37500" x="6896100" y="4848225"/>
          <p14:tracePt t="37500" x="6905625" y="4867275"/>
          <p14:tracePt t="37519" x="6915150" y="4876800"/>
          <p14:tracePt t="37534" x="6924675" y="4886325"/>
          <p14:tracePt t="37550" x="6953250" y="4905375"/>
          <p14:tracePt t="37567" x="6981825" y="4924425"/>
          <p14:tracePt t="37584" x="6991350" y="4943475"/>
          <p14:tracePt t="37601" x="7019925" y="4972050"/>
          <p14:tracePt t="37617" x="7048500" y="4991100"/>
          <p14:tracePt t="37634" x="7067550" y="5000625"/>
          <p14:tracePt t="37650" x="7105650" y="5029200"/>
          <p14:tracePt t="37667" x="7124700" y="5038725"/>
          <p14:tracePt t="37684" x="7162800" y="5048250"/>
          <p14:tracePt t="37701" x="7200900" y="5076825"/>
          <p14:tracePt t="37717" x="7219950" y="5095875"/>
          <p14:tracePt t="37734" x="7258050" y="5114925"/>
          <p14:tracePt t="37751" x="7286625" y="5153025"/>
          <p14:tracePt t="37767" x="7324725" y="5162550"/>
          <p14:tracePt t="37783" x="7353300" y="5200650"/>
          <p14:tracePt t="37800" x="7362825" y="5210175"/>
          <p14:tracePt t="37817" x="7381875" y="5219700"/>
          <p14:tracePt t="37864" x="7391400" y="5219700"/>
          <p14:tracePt t="38183" x="7391400" y="5210175"/>
          <p14:tracePt t="38194" x="7391400" y="5200650"/>
          <p14:tracePt t="38207" x="7400925" y="5191125"/>
          <p14:tracePt t="38208" x="7410450" y="5181600"/>
          <p14:tracePt t="38217" x="7458075" y="5172075"/>
          <p14:tracePt t="38234" x="7524750" y="5172075"/>
          <p14:tracePt t="38250" x="7572375" y="5172075"/>
          <p14:tracePt t="38267" x="7658100" y="5191125"/>
          <p14:tracePt t="38284" x="7743825" y="5229225"/>
          <p14:tracePt t="38300" x="7791450" y="5248275"/>
          <p14:tracePt t="38317" x="7829550" y="5286375"/>
          <p14:tracePt t="38334" x="7858125" y="5314950"/>
          <p14:tracePt t="38350" x="7867650" y="5334000"/>
          <p14:tracePt t="38367" x="7896225" y="5353050"/>
          <p14:tracePt t="38384" x="7915275" y="5372100"/>
          <p14:tracePt t="38401" x="7924800" y="5381625"/>
          <p14:tracePt t="38417" x="7924800" y="5391150"/>
          <p14:tracePt t="38434" x="7924800" y="5410200"/>
          <p14:tracePt t="38468" x="7924800" y="5419725"/>
          <p14:tracePt t="38469" x="7924800" y="5429250"/>
          <p14:tracePt t="38483" x="7934325" y="5438775"/>
          <p14:tracePt t="38500" x="7934325" y="5457825"/>
          <p14:tracePt t="38517" x="7934325" y="5467350"/>
          <p14:tracePt t="38533" x="7934325" y="5476875"/>
          <p14:tracePt t="38569" x="7934325" y="5486400"/>
          <p14:tracePt t="38570" x="7924800" y="5505450"/>
          <p14:tracePt t="38583" x="7915275" y="5505450"/>
          <p14:tracePt t="38600" x="7905750" y="5514975"/>
          <p14:tracePt t="38616" x="7877175" y="5534025"/>
          <p14:tracePt t="38633" x="7858125" y="5543550"/>
          <p14:tracePt t="38650" x="7820025" y="5553075"/>
          <p14:tracePt t="38667" x="7791450" y="5562600"/>
          <p14:tracePt t="38683" x="7772400" y="5562600"/>
          <p14:tracePt t="38700" x="7753350" y="5572125"/>
          <p14:tracePt t="38717" x="7715250" y="5572125"/>
          <p14:tracePt t="38733" x="7677150" y="5562600"/>
          <p14:tracePt t="38750" x="7629525" y="5553075"/>
          <p14:tracePt t="38767" x="7581900" y="5505450"/>
          <p14:tracePt t="38783" x="7543800" y="5476875"/>
          <p14:tracePt t="38800" x="7515225" y="5410200"/>
          <p14:tracePt t="38816" x="7496175" y="5305425"/>
          <p14:tracePt t="38833" x="7486650" y="5210175"/>
          <p14:tracePt t="38850" x="7486650" y="5095875"/>
          <p14:tracePt t="38867" x="7486650" y="5038725"/>
          <p14:tracePt t="38883" x="7515225" y="4962525"/>
          <p14:tracePt t="38900" x="7543800" y="4914900"/>
          <p14:tracePt t="38917" x="7581900" y="4886325"/>
          <p14:tracePt t="38933" x="7620000" y="4867275"/>
          <p14:tracePt t="38950" x="7677150" y="4848225"/>
          <p14:tracePt t="38967" x="7715250" y="4848225"/>
          <p14:tracePt t="38983" x="7762875" y="4848225"/>
          <p14:tracePt t="39000" x="7810500" y="4857750"/>
          <p14:tracePt t="39017" x="7858125" y="4886325"/>
          <p14:tracePt t="39033" x="7886700" y="4905375"/>
          <p14:tracePt t="39050" x="7924800" y="4953000"/>
          <p14:tracePt t="39067" x="7981950" y="5038725"/>
          <p14:tracePt t="39084" x="8020050" y="5095875"/>
          <p14:tracePt t="39101" x="8048625" y="5172075"/>
          <p14:tracePt t="39117" x="8067675" y="5267325"/>
          <p14:tracePt t="39134" x="8077200" y="5334000"/>
          <p14:tracePt t="39151" x="8077200" y="5400675"/>
          <p14:tracePt t="39167" x="8067675" y="5476875"/>
          <p14:tracePt t="39184" x="8039100" y="5534025"/>
          <p14:tracePt t="39201" x="8001000" y="5610225"/>
          <p14:tracePt t="39217" x="7972425" y="5667375"/>
          <p14:tracePt t="39234" x="7962900" y="5676900"/>
          <p14:tracePt t="39513" x="7953375" y="5676900"/>
          <p14:tracePt t="39526" x="7953375" y="5686425"/>
          <p14:tracePt t="39538" x="7943850" y="5705475"/>
          <p14:tracePt t="39539" x="7924800" y="5734050"/>
          <p14:tracePt t="39551" x="7867650" y="5829300"/>
          <p14:tracePt t="39567" x="7781925" y="5981700"/>
          <p14:tracePt t="39584" x="7686675" y="6219825"/>
          <p14:tracePt t="39600" x="7620000" y="6362700"/>
          <p14:tracePt t="39617" x="7600950" y="6419850"/>
          <p14:tracePt t="39634" x="7581900" y="6505575"/>
          <p14:tracePt t="39651" x="7572375" y="6534150"/>
          <p14:tracePt t="39667" x="7572375" y="6553200"/>
          <p14:tracePt t="39684" x="7581900" y="6572250"/>
          <p14:tracePt t="39700" x="7620000" y="6610350"/>
          <p14:tracePt t="39717" x="7705725" y="6629400"/>
          <p14:tracePt t="39734" x="7810500" y="6629400"/>
          <p14:tracePt t="39750" x="7905750" y="6619875"/>
          <p14:tracePt t="39767" x="8010525" y="6600825"/>
          <p14:tracePt t="39784" x="8058150" y="6581775"/>
          <p14:tracePt t="39800" x="8077200" y="6562725"/>
          <p14:tracePt t="39817" x="8096250" y="6524625"/>
          <p14:tracePt t="39834" x="8096250" y="6477000"/>
          <p14:tracePt t="39850" x="8077200" y="6400800"/>
          <p14:tracePt t="39867" x="7991475" y="6305550"/>
          <p14:tracePt t="39884" x="7934325" y="6248400"/>
          <p14:tracePt t="39900" x="7839075" y="6181725"/>
          <p14:tracePt t="39917" x="7705725" y="6124575"/>
          <p14:tracePt t="39934" x="7648575" y="6105525"/>
          <p14:tracePt t="39951" x="7562850" y="6086475"/>
          <p14:tracePt t="39967" x="7458075" y="6086475"/>
          <p14:tracePt t="39984" x="7410450" y="6086475"/>
          <p14:tracePt t="39984" x="7381875" y="6096000"/>
          <p14:tracePt t="40001" x="7362825" y="6105525"/>
          <p14:tracePt t="40017" x="7305675" y="6143625"/>
          <p14:tracePt t="40034" x="7267575" y="6181725"/>
          <p14:tracePt t="40051" x="7239000" y="6219825"/>
          <p14:tracePt t="40067" x="7219950" y="6305550"/>
          <p14:tracePt t="40083" x="7219950" y="6362700"/>
          <p14:tracePt t="40100" x="7267575" y="6429375"/>
          <p14:tracePt t="40117" x="7448550" y="6534150"/>
          <p14:tracePt t="40134" x="7639050" y="6591300"/>
          <p14:tracePt t="40150" x="7962900" y="6638925"/>
          <p14:tracePt t="40167" x="8258175" y="6629400"/>
          <p14:tracePt t="40184" x="8372475" y="6610350"/>
          <p14:tracePt t="40200" x="8486775" y="6553200"/>
          <p14:tracePt t="40217" x="8534400" y="6515100"/>
          <p14:tracePt t="40234" x="8553450" y="6467475"/>
          <p14:tracePt t="40250" x="8572500" y="6400800"/>
          <p14:tracePt t="40267" x="8572500" y="6324600"/>
          <p14:tracePt t="40284" x="8572500" y="6286500"/>
          <p14:tracePt t="40300" x="8543925" y="6200775"/>
          <p14:tracePt t="40317" x="8515350" y="6124575"/>
          <p14:tracePt t="40334" x="8448675" y="6067425"/>
          <p14:tracePt t="40350" x="8382000" y="6010275"/>
          <p14:tracePt t="40367" x="8324850" y="6000750"/>
          <p14:tracePt t="40367" x="8296275" y="5991225"/>
          <p14:tracePt t="40384" x="8220075" y="5981700"/>
          <p14:tracePt t="40400" x="8124825" y="5981700"/>
          <p14:tracePt t="40417" x="8039100" y="6010275"/>
          <p14:tracePt t="40434" x="7981950" y="6038850"/>
          <p14:tracePt t="40450" x="7915275" y="6086475"/>
          <p14:tracePt t="40450" x="7896225" y="6124575"/>
          <p14:tracePt t="40467" x="7848600" y="6200775"/>
          <p14:tracePt t="40484" x="7820025" y="6257925"/>
          <p14:tracePt t="40500" x="7781925" y="6419850"/>
          <p14:tracePt t="40517" x="7762875" y="6591300"/>
          <p14:tracePt t="40533" x="7762875" y="6638925"/>
          <p14:tracePt t="40550" x="7781925" y="6696075"/>
          <p14:tracePt t="40567" x="7810500" y="6724650"/>
          <p14:tracePt t="40584" x="7848600" y="6743700"/>
          <p14:tracePt t="40600" x="8096250" y="6734175"/>
          <p14:tracePt t="40617" x="8296275" y="6677025"/>
          <p14:tracePt t="40633" x="8562975" y="6591300"/>
          <p14:tracePt t="40650" x="8667750" y="6524625"/>
          <p14:tracePt t="40667" x="8724900" y="6477000"/>
          <p14:tracePt t="40683" x="8763000" y="6400800"/>
          <p14:tracePt t="40700" x="8772525" y="6315075"/>
          <p14:tracePt t="40717" x="8753475" y="6238875"/>
          <p14:tracePt t="40733" x="8686800" y="6105525"/>
          <p14:tracePt t="40750" x="8620125" y="6029325"/>
          <p14:tracePt t="40767" x="8467725" y="5915025"/>
          <p14:tracePt t="40783" x="8220075" y="5829300"/>
          <p14:tracePt t="40800" x="8086725" y="5791200"/>
          <p14:tracePt t="40817" x="7924800" y="5753100"/>
          <p14:tracePt t="40833" x="7848600" y="5753100"/>
          <p14:tracePt t="40850" x="7800975" y="5772150"/>
          <p14:tracePt t="40867" x="7753350" y="5800725"/>
          <p14:tracePt t="40883" x="7696200" y="5838825"/>
          <p14:tracePt t="40909" x="7686675" y="5857875"/>
          <p14:tracePt t="40924" x="7667625" y="5876925"/>
          <p14:tracePt t="40933" x="7648575" y="5924550"/>
          <p14:tracePt t="40950" x="7639050" y="5953125"/>
          <p14:tracePt t="40967" x="7639050" y="5981700"/>
          <p14:tracePt t="40983" x="7639050" y="6000750"/>
          <p14:tracePt t="40999" x="7639050" y="6010275"/>
          <p14:tracePt t="41049" x="7639050" y="6019800"/>
          <p14:tracePt t="41139" x="7639050" y="6029325"/>
          <p14:tracePt t="44137" x="7620000" y="6029325"/>
          <p14:tracePt t="44147" x="7591425" y="6029325"/>
          <p14:tracePt t="44151" x="7286625" y="6029325"/>
          <p14:tracePt t="44164" x="6848475" y="5981700"/>
          <p14:tracePt t="44181" x="6324600" y="5857875"/>
          <p14:tracePt t="44198" x="5295900" y="5591175"/>
          <p14:tracePt t="44214" x="4953000" y="5495925"/>
          <p14:tracePt t="44231" x="4733925" y="5391150"/>
          <p14:tracePt t="44248" x="4371975" y="5181600"/>
          <p14:tracePt t="44264" x="4248150" y="5133975"/>
          <p14:tracePt t="44281" x="4124325" y="5076825"/>
          <p14:tracePt t="44298" x="3952875" y="5000625"/>
          <p14:tracePt t="44314" x="3895725" y="4962525"/>
          <p14:tracePt t="44331" x="3876675" y="4943475"/>
          <p14:tracePt t="44348" x="3867150" y="4924425"/>
          <p14:tracePt t="44364" x="3876675" y="4895850"/>
          <p14:tracePt t="44381" x="3933825" y="4857750"/>
          <p14:tracePt t="44399" x="4076700" y="4800600"/>
          <p14:tracePt t="44587" x="4057650" y="4800600"/>
          <p14:tracePt t="44594" x="4019550" y="4810125"/>
          <p14:tracePt t="44595" x="3924300" y="4810125"/>
          <p14:tracePt t="44597" x="3705225" y="4791075"/>
          <p14:tracePt t="44616" x="3429000" y="4695825"/>
          <p14:tracePt t="44631" x="2857500" y="4429125"/>
          <p14:tracePt t="44647" x="2466975" y="4143375"/>
          <p14:tracePt t="44664" x="2324100" y="3990975"/>
          <p14:tracePt t="44680" x="2190750" y="3705225"/>
          <p14:tracePt t="44697" x="2181225" y="3543300"/>
          <p14:tracePt t="44714" x="2190750" y="3448050"/>
          <p14:tracePt t="44731" x="2247900" y="3324225"/>
          <p14:tracePt t="44747" x="2486025" y="3171825"/>
          <p14:tracePt t="44764" x="2705100" y="3086100"/>
          <p14:tracePt t="44781" x="3076575" y="2952750"/>
          <p14:tracePt t="44797" x="3400425" y="2828925"/>
          <p14:tracePt t="44814" x="3524250" y="2790825"/>
          <p14:tracePt t="44831" x="3781425" y="2724150"/>
          <p14:tracePt t="44847" x="3895725" y="2686050"/>
          <p14:tracePt t="44864" x="3952875" y="2676525"/>
          <p14:tracePt t="44881" x="4152900" y="2686050"/>
          <p14:tracePt t="44897" x="4343400" y="2752725"/>
          <p14:tracePt t="44914" x="4524375" y="2857500"/>
          <p14:tracePt t="44914" x="4619625" y="2905125"/>
          <p14:tracePt t="44931" x="4791075" y="3038475"/>
          <p14:tracePt t="44947" x="5010150" y="3228975"/>
          <p14:tracePt t="44964" x="5191125" y="3429000"/>
          <p14:tracePt t="44981" x="5248275" y="3543300"/>
          <p14:tracePt t="44998" x="5305425" y="3686175"/>
          <p14:tracePt t="45014" x="5324475" y="3771900"/>
          <p14:tracePt t="45031" x="5324475" y="3857625"/>
          <p14:tracePt t="45047" x="5314950" y="3981450"/>
          <p14:tracePt t="45064" x="5248275" y="4095750"/>
          <p14:tracePt t="45081" x="5172075" y="4171950"/>
          <p14:tracePt t="45097" x="5124450" y="4200525"/>
          <p14:tracePt t="45302" x="5124450" y="4210050"/>
          <p14:tracePt t="45306" x="5162550" y="4229100"/>
          <p14:tracePt t="45313" x="5248275" y="4276725"/>
          <p14:tracePt t="45314" x="5591175" y="4438650"/>
          <p14:tracePt t="45330" x="6324600" y="4819650"/>
          <p14:tracePt t="45347" x="7010400" y="5172075"/>
          <p14:tracePt t="45364" x="7343775" y="5334000"/>
          <p14:tracePt t="45380" x="7410450" y="5372100"/>
          <p14:tracePt t="45397" x="7448550" y="5391150"/>
          <p14:tracePt t="45414" x="7458075" y="5400675"/>
          <p14:tracePt t="45458" x="7458075" y="5410200"/>
          <p14:tracePt t="45475" x="7458075" y="5419725"/>
          <p14:tracePt t="45488" x="7458075" y="5438775"/>
          <p14:tracePt t="45497" x="7467600" y="5438775"/>
          <p14:tracePt t="45498" x="7467600" y="5467350"/>
          <p14:tracePt t="45537" x="7467600" y="5476875"/>
          <p14:tracePt t="45801" x="7486650" y="5486400"/>
          <p14:tracePt t="45809" x="7505700" y="5505450"/>
          <p14:tracePt t="45813" x="7534275" y="5514975"/>
          <p14:tracePt t="45819" x="7629525" y="5591175"/>
          <p14:tracePt t="45830" x="7753350" y="5715000"/>
          <p14:tracePt t="45847" x="7858125" y="5848350"/>
          <p14:tracePt t="45864" x="7886700" y="5876925"/>
          <p14:tracePt t="45880" x="7905750" y="5905500"/>
          <p14:tracePt t="45897" x="7905750" y="5915025"/>
          <p14:tracePt t="46347" x="7905750" y="5905500"/>
          <p14:tracePt t="46356" x="7896225" y="5886450"/>
          <p14:tracePt t="46356" x="7867650" y="5867400"/>
          <p14:tracePt t="46363" x="7734300" y="5695950"/>
          <p14:tracePt t="46380" x="7429500" y="5438775"/>
          <p14:tracePt t="46397" x="7210425" y="5267325"/>
          <p14:tracePt t="46413" x="6905625" y="5019675"/>
          <p14:tracePt t="46430" x="6781800" y="4924425"/>
          <p14:tracePt t="46447" x="6705600" y="4857750"/>
          <p14:tracePt t="46463" x="6667500" y="4838700"/>
          <p14:tracePt t="46803" x="6657975" y="4838700"/>
          <p14:tracePt t="46817" x="6638925" y="4819650"/>
          <p14:tracePt t="46824" x="6610350" y="4791075"/>
          <p14:tracePt t="46828" x="6572250" y="4762500"/>
          <p14:tracePt t="46835" x="6515100" y="4714875"/>
          <p14:tracePt t="46846" x="6457950" y="4676775"/>
          <p14:tracePt t="46863" x="6419850" y="4638675"/>
          <p14:tracePt t="46880" x="6410325" y="4638675"/>
          <p14:tracePt t="46896" x="6410325" y="4629150"/>
          <p14:tracePt t="46913" x="6400800" y="4629150"/>
          <p14:tracePt t="47843" x="6410325" y="4629150"/>
          <p14:tracePt t="48786" x="6410325" y="4619625"/>
          <p14:tracePt t="48803" x="6400800" y="4619625"/>
          <p14:tracePt t="48818" x="6381750" y="4591050"/>
          <p14:tracePt t="48819" x="6353175" y="4552950"/>
          <p14:tracePt t="48829" x="6315075" y="4495800"/>
          <p14:tracePt t="48846" x="6229350" y="4352925"/>
          <p14:tracePt t="48862" x="6029325" y="4114800"/>
          <p14:tracePt t="48879" x="5915025" y="3981450"/>
          <p14:tracePt t="48896" x="5838825" y="3867150"/>
          <p14:tracePt t="48912" x="5753100" y="3771900"/>
          <p14:tracePt t="48929" x="5743575" y="3762375"/>
          <p14:tracePt t="49220" x="5734050" y="3762375"/>
          <p14:tracePt t="49228" x="5705475" y="3762375"/>
          <p14:tracePt t="49229" x="5448300" y="3629025"/>
          <p14:tracePt t="49245" x="4667250" y="3295650"/>
          <p14:tracePt t="49262" x="3714750" y="2762250"/>
          <p14:tracePt t="49279" x="3314700" y="2514600"/>
          <p14:tracePt t="49295" x="2981325" y="2247900"/>
          <p14:tracePt t="49312" x="2743200" y="2047875"/>
          <p14:tracePt t="49329" x="2657475" y="1990725"/>
          <p14:tracePt t="49345" x="2600325" y="1962150"/>
          <p14:tracePt t="49362" x="2581275" y="1962150"/>
          <p14:tracePt t="49558" x="2571750" y="1962150"/>
          <p14:tracePt t="49562" x="2524125" y="1952625"/>
          <p14:tracePt t="49564" x="2371725" y="1876425"/>
          <p14:tracePt t="49578" x="2095500" y="1714500"/>
          <p14:tracePt t="49595" x="1933575" y="1609725"/>
          <p14:tracePt t="49612" x="1781175" y="1524000"/>
          <p14:tracePt t="49629" x="1743075" y="1504950"/>
          <p14:tracePt t="49646" x="1733550" y="1495425"/>
          <p14:tracePt t="49689" x="1724025" y="1495425"/>
          <p14:tracePt t="49699" x="1714500" y="1495425"/>
          <p14:tracePt t="49724" x="1704975" y="1485900"/>
          <p14:tracePt t="49743" x="1695450" y="1485900"/>
          <p14:tracePt t="49751" x="1685925" y="1485900"/>
          <p14:tracePt t="49844" x="1676400" y="1485900"/>
          <p14:tracePt t="50049" x="1676400" y="1495425"/>
          <p14:tracePt t="50067" x="1685925" y="1495425"/>
          <p14:tracePt t="50232" x="1695450" y="1495425"/>
          <p14:tracePt t="50527" x="1704975" y="1495425"/>
          <p14:tracePt t="50535" x="1704975" y="1504950"/>
          <p14:tracePt t="50536" x="1724025" y="1514475"/>
          <p14:tracePt t="50545" x="1733550" y="1524000"/>
          <p14:tracePt t="50561" x="1752600" y="1533525"/>
          <p14:tracePt t="50579" x="1771650" y="1552575"/>
          <p14:tracePt t="50595" x="1800225" y="1552575"/>
          <p14:tracePt t="50612" x="1819275" y="1571625"/>
          <p14:tracePt t="50628" x="1838325" y="1581150"/>
          <p14:tracePt t="50645" x="1838325" y="1590675"/>
          <p14:tracePt t="50661" x="1857375" y="1590675"/>
          <p14:tracePt t="50679" x="1857375" y="1600200"/>
          <p14:tracePt t="50712" x="1857375" y="1609725"/>
          <p14:tracePt t="50713" x="1866900" y="1609725"/>
          <p14:tracePt t="50899" x="1866900" y="1619250"/>
          <p14:tracePt t="50944" x="1876425" y="1619250"/>
          <p14:tracePt t="51171" x="1885950" y="1619250"/>
          <p14:tracePt t="51176" x="1895475" y="1628775"/>
          <p14:tracePt t="51183" x="1924050" y="1638300"/>
          <p14:tracePt t="51195" x="1981200" y="1638300"/>
          <p14:tracePt t="51211" x="2057400" y="1638300"/>
          <p14:tracePt t="51228" x="2124075" y="1647825"/>
          <p14:tracePt t="51245" x="2209800" y="1657350"/>
          <p14:tracePt t="51261" x="2305050" y="1657350"/>
          <p14:tracePt t="51278" x="2343150" y="1657350"/>
          <p14:tracePt t="51295" x="2381250" y="1666875"/>
          <p14:tracePt t="51311" x="2400300" y="1666875"/>
          <p14:tracePt t="51328" x="2409825" y="1666875"/>
          <p14:tracePt t="51580" x="2419350" y="1666875"/>
          <p14:tracePt t="51586" x="2438400" y="1676400"/>
          <p14:tracePt t="51597" x="2476500" y="1676400"/>
          <p14:tracePt t="51597" x="2809875" y="1704975"/>
          <p14:tracePt t="51611" x="3086100" y="1752600"/>
          <p14:tracePt t="51628" x="3333750" y="1790700"/>
          <p14:tracePt t="51644" x="3762375" y="1905000"/>
          <p14:tracePt t="51661" x="3943350" y="1943100"/>
          <p14:tracePt t="51678" x="4105275" y="1971675"/>
          <p14:tracePt t="51695" x="4219575" y="1981200"/>
          <p14:tracePt t="51711" x="4286250" y="1981200"/>
          <p14:tracePt t="51728" x="4333875" y="1990725"/>
          <p14:tracePt t="51745" x="4400550" y="2000250"/>
          <p14:tracePt t="51761" x="4438650" y="2000250"/>
          <p14:tracePt t="51778" x="4467225" y="2009775"/>
          <p14:tracePt t="51795" x="4495800" y="2009775"/>
          <p14:tracePt t="51811" x="4533900" y="2009775"/>
          <p14:tracePt t="51828" x="4562475" y="2009775"/>
          <p14:tracePt t="51845" x="4581525" y="2019300"/>
          <p14:tracePt t="51861" x="4600575" y="2019300"/>
          <p14:tracePt t="51877" x="4619625" y="2019300"/>
          <p14:tracePt t="51894" x="4629150" y="2019300"/>
          <p14:tracePt t="51911" x="4667250" y="2019300"/>
          <p14:tracePt t="51927" x="4676775" y="2019300"/>
          <p14:tracePt t="51944" x="4695825" y="2019300"/>
          <p14:tracePt t="51961" x="4714875" y="2019300"/>
          <p14:tracePt t="51978" x="4752975" y="2019300"/>
          <p14:tracePt t="51994" x="4772025" y="2009775"/>
          <p14:tracePt t="52011" x="4819650" y="2000250"/>
          <p14:tracePt t="52027" x="4867275" y="1981200"/>
          <p14:tracePt t="52044" x="4905375" y="1971675"/>
          <p14:tracePt t="52061" x="4924425" y="1971675"/>
          <p14:tracePt t="52078" x="4953000" y="1962150"/>
          <p14:tracePt t="52095" x="4991100" y="1952625"/>
          <p14:tracePt t="52111" x="5019675" y="1943100"/>
          <p14:tracePt t="52128" x="5038725" y="1943100"/>
          <p14:tracePt t="52144" x="5057775" y="1943100"/>
          <p14:tracePt t="52161" x="5067300" y="1943100"/>
          <p14:tracePt t="52465" x="5086350" y="1943100"/>
          <p14:tracePt t="52470" x="5086350" y="1933575"/>
          <p14:tracePt t="52471" x="5105400" y="1924050"/>
          <p14:tracePt t="52477" x="5162550" y="1914525"/>
          <p14:tracePt t="52477" x="5210175" y="1905000"/>
          <p14:tracePt t="52495" x="5353050" y="1847850"/>
          <p14:tracePt t="52510" x="5476875" y="1762125"/>
          <p14:tracePt t="52527" x="5514975" y="1724025"/>
          <p14:tracePt t="52544" x="5514975" y="1714500"/>
          <p14:tracePt t="52561" x="5514975" y="1704975"/>
          <p14:tracePt t="52577" x="5514975" y="1685925"/>
          <p14:tracePt t="52594" x="5495925" y="1666875"/>
          <p14:tracePt t="52611" x="5476875" y="1638300"/>
          <p14:tracePt t="52627" x="5448300" y="1600200"/>
          <p14:tracePt t="52644" x="5400675" y="1571625"/>
          <p14:tracePt t="52661" x="5334000" y="1533525"/>
          <p14:tracePt t="52677" x="5257800" y="1476375"/>
          <p14:tracePt t="52694" x="5200650" y="1428750"/>
          <p14:tracePt t="52711" x="5114925" y="1371600"/>
          <p14:tracePt t="52727" x="5048250" y="1343025"/>
          <p14:tracePt t="52744" x="5010150" y="1323975"/>
          <p14:tracePt t="52761" x="4895850" y="1304925"/>
          <p14:tracePt t="52777" x="4733925" y="1295400"/>
          <p14:tracePt t="52794" x="4610100" y="1295400"/>
          <p14:tracePt t="52811" x="4486275" y="1295400"/>
          <p14:tracePt t="52827" x="4295775" y="1295400"/>
          <p14:tracePt t="52844" x="4219575" y="1314450"/>
          <p14:tracePt t="52860" x="4095750" y="1343025"/>
          <p14:tracePt t="52877" x="3990975" y="1371600"/>
          <p14:tracePt t="52894" x="3933825" y="1400175"/>
          <p14:tracePt t="52911" x="3886200" y="1400175"/>
          <p14:tracePt t="52911" x="3867150" y="1409700"/>
          <p14:tracePt t="52927" x="3819525" y="1428750"/>
          <p14:tracePt t="52944" x="3800475" y="1428750"/>
          <p14:tracePt t="52960" x="3781425" y="1438275"/>
          <p14:tracePt t="52977" x="3762375" y="1466850"/>
          <p14:tracePt t="52994" x="3733800" y="1504950"/>
          <p14:tracePt t="53010" x="3724275" y="1533525"/>
          <p14:tracePt t="53027" x="3705225" y="1619250"/>
          <p14:tracePt t="53044" x="3705225" y="1685925"/>
          <p14:tracePt t="53060" x="3705225" y="1743075"/>
          <p14:tracePt t="53077" x="3705225" y="1790700"/>
          <p14:tracePt t="53094" x="3762375" y="1933575"/>
          <p14:tracePt t="53111" x="3848100" y="2028825"/>
          <p14:tracePt t="53127" x="3962400" y="2114550"/>
          <p14:tracePt t="53144" x="4067175" y="2171700"/>
          <p14:tracePt t="53160" x="4124325" y="2190750"/>
          <p14:tracePt t="53177" x="4200525" y="2200275"/>
          <p14:tracePt t="53194" x="4314825" y="2209800"/>
          <p14:tracePt t="53210" x="4486275" y="2190750"/>
          <p14:tracePt t="53227" x="4733925" y="2076450"/>
          <p14:tracePt t="53245" x="4876800" y="2000250"/>
          <p14:tracePt t="53260" x="5019675" y="1914525"/>
          <p14:tracePt t="53277" x="5086350" y="1866900"/>
          <p14:tracePt t="53294" x="5105400" y="1847850"/>
          <p14:tracePt t="53311" x="5124450" y="1762125"/>
          <p14:tracePt t="53311" x="5124450" y="1724025"/>
          <p14:tracePt t="53327" x="5105400" y="1609725"/>
          <p14:tracePt t="53344" x="5010150" y="1457325"/>
          <p14:tracePt t="53360" x="4829175" y="1285875"/>
          <p14:tracePt t="53377" x="4724400" y="1171575"/>
          <p14:tracePt t="53394" x="4667250" y="1123950"/>
          <p14:tracePt t="53410" x="4610100" y="1095375"/>
          <p14:tracePt t="53427" x="4552950" y="1066800"/>
          <p14:tracePt t="53444" x="4524375" y="1066800"/>
          <p14:tracePt t="53444" x="4505325" y="1066800"/>
          <p14:tracePt t="53461" x="4438650" y="1085850"/>
          <p14:tracePt t="53477" x="4400550" y="1085850"/>
          <p14:tracePt t="53494" x="4371975" y="1095375"/>
          <p14:tracePt t="53510" x="4343400" y="1123950"/>
          <p14:tracePt t="53527" x="4295775" y="1200150"/>
          <p14:tracePt t="53544" x="4248150" y="1285875"/>
          <p14:tracePt t="53560" x="4171950" y="1409700"/>
          <p14:tracePt t="53577" x="4133850" y="1485900"/>
          <p14:tracePt t="53594" x="4114800" y="1514475"/>
          <p14:tracePt t="53594" x="4114800" y="1524000"/>
          <p14:tracePt t="53611" x="4114800" y="1543050"/>
          <p14:tracePt t="53627" x="4133850" y="1590675"/>
          <p14:tracePt t="53643" x="4191000" y="1685925"/>
          <p14:tracePt t="53660" x="4314825" y="1790700"/>
          <p14:tracePt t="53677" x="4543425" y="1981200"/>
          <p14:tracePt t="53694" x="4791075" y="2124075"/>
          <p14:tracePt t="53710" x="4924425" y="2181225"/>
          <p14:tracePt t="53710" x="4981575" y="2200275"/>
          <p14:tracePt t="53727" x="5143500" y="2228850"/>
          <p14:tracePt t="53743" x="5400675" y="2238375"/>
          <p14:tracePt t="53760" x="5648325" y="2181225"/>
          <p14:tracePt t="53777" x="5781675" y="2133600"/>
          <p14:tracePt t="53794" x="5886450" y="2105025"/>
          <p14:tracePt t="53810" x="5953125" y="2066925"/>
          <p14:tracePt t="53827" x="5991225" y="2047875"/>
          <p14:tracePt t="53844" x="6010275" y="2019300"/>
          <p14:tracePt t="53860" x="6010275" y="1943100"/>
          <p14:tracePt t="53877" x="5972175" y="1847850"/>
          <p14:tracePt t="53893" x="5762625" y="1657350"/>
          <p14:tracePt t="53910" x="5457825" y="1485900"/>
          <p14:tracePt t="53927" x="5229225" y="1390650"/>
          <p14:tracePt t="53944" x="4991100" y="1304925"/>
          <p14:tracePt t="53960" x="4848225" y="1295400"/>
          <p14:tracePt t="53977" x="4752975" y="1295400"/>
          <p14:tracePt t="53994" x="4562475" y="1371600"/>
          <p14:tracePt t="54010" x="4419600" y="1428750"/>
          <p14:tracePt t="54027" x="4362450" y="1457325"/>
          <p14:tracePt t="54043" x="4333875" y="1476375"/>
          <p14:tracePt t="54060" x="4286250" y="1514475"/>
          <p14:tracePt t="54077" x="4267200" y="1562100"/>
          <p14:tracePt t="54093" x="4257675" y="1676400"/>
          <p14:tracePt t="54110" x="4276725" y="1800225"/>
          <p14:tracePt t="54126" x="4410075" y="2047875"/>
          <p14:tracePt t="54144" x="4543425" y="2171700"/>
          <p14:tracePt t="54160" x="4781550" y="2333625"/>
          <p14:tracePt t="54177" x="4972050" y="2419350"/>
          <p14:tracePt t="54193" x="5057775" y="2438400"/>
          <p14:tracePt t="54193" x="5105400" y="2438400"/>
          <p14:tracePt t="54211" x="5200650" y="2438400"/>
          <p14:tracePt t="54226" x="5295900" y="2438400"/>
          <p14:tracePt t="54243" x="5324475" y="2428875"/>
          <p14:tracePt t="54260" x="5343525" y="2428875"/>
          <p14:tracePt t="54277" x="5362575" y="2419350"/>
          <p14:tracePt t="54293" x="5381625" y="2419350"/>
          <p14:tracePt t="54310" x="5391150" y="2419350"/>
          <p14:tracePt t="54366" x="5400675" y="2419350"/>
          <p14:tracePt t="54370" x="5400675" y="2409825"/>
          <p14:tracePt t="54379" x="5400675" y="2400300"/>
          <p14:tracePt t="54380" x="5400675" y="2381250"/>
          <p14:tracePt t="54393" x="5400675" y="2371725"/>
          <p14:tracePt t="54410" x="5400675" y="2352675"/>
          <p14:tracePt t="54427" x="5400675" y="2343150"/>
          <p14:tracePt t="54443" x="5391150" y="2343150"/>
          <p14:tracePt t="54507" x="5400675" y="2352675"/>
          <p14:tracePt t="54515" x="5438775" y="2381250"/>
          <p14:tracePt t="54526" x="5553075" y="2495550"/>
          <p14:tracePt t="54527" x="5676900" y="2590800"/>
          <p14:tracePt t="54543" x="5829300" y="2724150"/>
          <p14:tracePt t="54560" x="5972175" y="2857500"/>
          <p14:tracePt t="54577" x="6029325" y="2886075"/>
          <p14:tracePt t="54593" x="6076950" y="2914650"/>
          <p14:tracePt t="54864" x="6076950" y="2924175"/>
          <p14:tracePt t="54867" x="6086475" y="2952750"/>
          <p14:tracePt t="54875" x="6124575" y="3076575"/>
          <p14:tracePt t="54882" x="6191250" y="3314700"/>
          <p14:tracePt t="54893" x="6248400" y="3667125"/>
          <p14:tracePt t="54910" x="6324600" y="4105275"/>
          <p14:tracePt t="54926" x="6372225" y="4352925"/>
          <p14:tracePt t="54943" x="6381750" y="4429125"/>
          <p14:tracePt t="54960" x="6391275" y="4467225"/>
          <p14:tracePt t="54977" x="6391275" y="4486275"/>
          <p14:tracePt t="55177" x="6391275" y="4495800"/>
          <p14:tracePt t="55213" x="6391275" y="4505325"/>
          <p14:tracePt t="55226" x="6391275" y="4514850"/>
          <p14:tracePt t="55259" x="6391275" y="4524375"/>
          <p14:tracePt t="56676" x="6391275" y="4533900"/>
          <p14:tracePt t="57041" x="6391275" y="4543425"/>
          <p14:tracePt t="57049" x="6400800" y="4543425"/>
          <p14:tracePt t="57062" x="6400800" y="4552950"/>
          <p14:tracePt t="57063" x="6419850" y="4552950"/>
          <p14:tracePt t="57076" x="6448425" y="4581525"/>
          <p14:tracePt t="57093" x="6457950" y="4591050"/>
          <p14:tracePt t="57109" x="6515100" y="4610100"/>
          <p14:tracePt t="57126" x="6543675" y="4610100"/>
          <p14:tracePt t="57143" x="6553200" y="4610100"/>
          <p14:tracePt t="57143" x="6562725" y="4610100"/>
          <p14:tracePt t="57385" x="6572250" y="4619625"/>
          <p14:tracePt t="57394" x="6591300" y="4629150"/>
          <p14:tracePt t="57398" x="6677025" y="4714875"/>
          <p14:tracePt t="57409" x="6924675" y="4924425"/>
          <p14:tracePt t="57426" x="7096125" y="5038725"/>
          <p14:tracePt t="57443" x="7286625" y="5143500"/>
          <p14:tracePt t="57459" x="7362825" y="5200650"/>
          <p14:tracePt t="57476" x="7410450" y="5229225"/>
          <p14:tracePt t="57493" x="7439025" y="5257800"/>
          <p14:tracePt t="57509" x="7486650" y="5267325"/>
          <p14:tracePt t="57526" x="7505700" y="5276850"/>
          <p14:tracePt t="57543" x="7534275" y="5286375"/>
          <p14:tracePt t="57559" x="7543800" y="5295900"/>
          <p14:tracePt t="57576" x="7562850" y="5295900"/>
          <p14:tracePt t="57593" x="7572375" y="5295900"/>
          <p14:tracePt t="57648" x="7581900" y="5305425"/>
          <p14:tracePt t="57668" x="7591425" y="5305425"/>
          <p14:tracePt t="57681" x="7600950" y="5305425"/>
          <p14:tracePt t="57693" x="7600950" y="5314950"/>
          <p14:tracePt t="57693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36748" y="4228780"/>
            <a:ext cx="1981200" cy="762000"/>
            <a:chOff x="810124" y="2971800"/>
            <a:chExt cx="2514600" cy="770021"/>
          </a:xfrm>
        </p:grpSpPr>
        <p:sp>
          <p:nvSpPr>
            <p:cNvPr id="6" name="Rectangle 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S4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247663"/>
            <a:ext cx="1981200" cy="762000"/>
            <a:chOff x="810124" y="2971800"/>
            <a:chExt cx="2514600" cy="770021"/>
          </a:xfrm>
        </p:grpSpPr>
        <p:sp>
          <p:nvSpPr>
            <p:cNvPr id="11" name="Rectangle 10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S2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56333" y="2247663"/>
            <a:ext cx="1981200" cy="762000"/>
            <a:chOff x="810124" y="2971800"/>
            <a:chExt cx="2514600" cy="770021"/>
          </a:xfrm>
        </p:grpSpPr>
        <p:sp>
          <p:nvSpPr>
            <p:cNvPr id="14" name="Rectangle 13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S3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401" y="2323780"/>
            <a:ext cx="1981200" cy="762000"/>
            <a:chOff x="810124" y="2971800"/>
            <a:chExt cx="2514600" cy="770021"/>
          </a:xfrm>
        </p:grpSpPr>
        <p:sp>
          <p:nvSpPr>
            <p:cNvPr id="17" name="Rectangle 16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S1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057400" y="27047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26285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 flipH="1">
            <a:off x="7297694" y="2704780"/>
            <a:ext cx="719584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929096" y="3085780"/>
            <a:ext cx="6429842" cy="300798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2310291" y="3077304"/>
            <a:ext cx="397665" cy="874388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88870" y="3805034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45549" y="1371600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Request 2 =&gt;  served by Server 1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0439" y="5917301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= 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urrent.next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media2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7486" y="6148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1"/>
    </mc:Choice>
    <mc:Fallback xmlns="">
      <p:transition spd="slow" advTm="16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35" x="7686675" y="5353050"/>
          <p14:tracePt t="1466" x="7620000" y="5343525"/>
          <p14:tracePt t="1470" x="7296150" y="5286375"/>
          <p14:tracePt t="1484" x="7067550" y="5238750"/>
          <p14:tracePt t="1485" x="6505575" y="5172075"/>
          <p14:tracePt t="1501" x="6172200" y="5153025"/>
          <p14:tracePt t="1518" x="6057900" y="5153025"/>
          <p14:tracePt t="1535" x="5972175" y="5153025"/>
          <p14:tracePt t="1551" x="5943600" y="5153025"/>
          <p14:tracePt t="1568" x="5934075" y="5153025"/>
          <p14:tracePt t="1773" x="5895975" y="5153025"/>
          <p14:tracePt t="1779" x="5762625" y="5133975"/>
          <p14:tracePt t="1784" x="5562600" y="5095875"/>
          <p14:tracePt t="1785" x="4953000" y="5010150"/>
          <p14:tracePt t="1801" x="3810000" y="4800600"/>
          <p14:tracePt t="1818" x="2724150" y="4467225"/>
          <p14:tracePt t="1835" x="2085975" y="4143375"/>
          <p14:tracePt t="1851" x="1876425" y="3962400"/>
          <p14:tracePt t="1868" x="1685925" y="3762375"/>
          <p14:tracePt t="1884" x="1619250" y="3629025"/>
          <p14:tracePt t="1901" x="1600200" y="3533775"/>
          <p14:tracePt t="1919" x="1600200" y="3514725"/>
          <p14:tracePt t="1934" x="1609725" y="3514725"/>
          <p14:tracePt t="2139" x="1600200" y="3505200"/>
          <p14:tracePt t="2151" x="1590675" y="3495675"/>
          <p14:tracePt t="2160" x="1581150" y="3486150"/>
          <p14:tracePt t="2161" x="1571625" y="3476625"/>
          <p14:tracePt t="2168" x="1552575" y="3438525"/>
          <p14:tracePt t="2168" x="1552575" y="3419475"/>
          <p14:tracePt t="2185" x="1552575" y="3343275"/>
          <p14:tracePt t="2201" x="1619250" y="3238500"/>
          <p14:tracePt t="2218" x="1800225" y="3019425"/>
          <p14:tracePt t="2235" x="1905000" y="2905125"/>
          <p14:tracePt t="2251" x="1952625" y="2847975"/>
          <p14:tracePt t="2268" x="1990725" y="2809875"/>
          <p14:tracePt t="2285" x="2019300" y="2800350"/>
          <p14:tracePt t="2301" x="2038350" y="2800350"/>
          <p14:tracePt t="2318" x="2057400" y="2800350"/>
          <p14:tracePt t="2334" x="2076450" y="2800350"/>
          <p14:tracePt t="2351" x="2095500" y="2809875"/>
          <p14:tracePt t="2367" x="2095500" y="2819400"/>
          <p14:tracePt t="2429" x="2105025" y="2828925"/>
          <p14:tracePt t="2462" x="2114550" y="2828925"/>
          <p14:tracePt t="2474" x="2114550" y="2838450"/>
          <p14:tracePt t="2475" x="2124075" y="2838450"/>
          <p14:tracePt t="2484" x="2133600" y="2847975"/>
          <p14:tracePt t="2501" x="2143125" y="2857500"/>
          <p14:tracePt t="2517" x="2152650" y="2857500"/>
          <p14:tracePt t="2534" x="2162175" y="2867025"/>
          <p14:tracePt t="2551" x="2171700" y="2876550"/>
          <p14:tracePt t="2568" x="2190750" y="2905125"/>
          <p14:tracePt t="2584" x="2209800" y="2943225"/>
          <p14:tracePt t="2601" x="2228850" y="2981325"/>
          <p14:tracePt t="2618" x="2238375" y="3028950"/>
          <p14:tracePt t="2634" x="2266950" y="3086100"/>
          <p14:tracePt t="2651" x="2266950" y="3124200"/>
          <p14:tracePt t="2667" x="2286000" y="3162300"/>
          <p14:tracePt t="2684" x="2305050" y="3219450"/>
          <p14:tracePt t="2701" x="2324100" y="3248025"/>
          <p14:tracePt t="2717" x="2343150" y="3295650"/>
          <p14:tracePt t="2734" x="2352675" y="3314700"/>
          <p14:tracePt t="2751" x="2352675" y="3324225"/>
          <p14:tracePt t="3017" x="2371725" y="3333750"/>
          <p14:tracePt t="3031" x="2381250" y="3333750"/>
          <p14:tracePt t="3079" x="2390775" y="3333750"/>
          <p14:tracePt t="3083" x="2390775" y="3343275"/>
          <p14:tracePt t="3322" x="2381250" y="3343275"/>
          <p14:tracePt t="3327" x="2371725" y="3333750"/>
          <p14:tracePt t="3331" x="2333625" y="3314700"/>
          <p14:tracePt t="3350" x="2047875" y="3238500"/>
          <p14:tracePt t="3352" x="1695450" y="3105150"/>
          <p14:tracePt t="3367" x="1152525" y="2933700"/>
          <p14:tracePt t="3384" x="962025" y="2886075"/>
          <p14:tracePt t="3401" x="838200" y="2857500"/>
          <p14:tracePt t="3417" x="809625" y="2847975"/>
          <p14:tracePt t="3642" x="800100" y="2847975"/>
          <p14:tracePt t="3667" x="790575" y="2847975"/>
          <p14:tracePt t="3676" x="781050" y="2847975"/>
          <p14:tracePt t="3683" x="771525" y="2847975"/>
          <p14:tracePt t="3684" x="742950" y="2847975"/>
          <p14:tracePt t="3700" x="733425" y="2847975"/>
          <p14:tracePt t="3717" x="723900" y="2847975"/>
          <p14:tracePt t="3775" x="723900" y="2838450"/>
          <p14:tracePt t="3782" x="723900" y="2828925"/>
          <p14:tracePt t="3783" x="742950" y="2809875"/>
          <p14:tracePt t="3800" x="762000" y="2790825"/>
          <p14:tracePt t="3801" x="857250" y="2724150"/>
          <p14:tracePt t="3817" x="904875" y="2705100"/>
          <p14:tracePt t="3834" x="971550" y="2676525"/>
          <p14:tracePt t="3850" x="1047750" y="2657475"/>
          <p14:tracePt t="3867" x="1066800" y="2647950"/>
          <p14:tracePt t="3884" x="1076325" y="2647950"/>
          <p14:tracePt t="3900" x="1095375" y="2647950"/>
          <p14:tracePt t="3917" x="1104900" y="2647950"/>
          <p14:tracePt t="3934" x="1133475" y="2657475"/>
          <p14:tracePt t="3951" x="1171575" y="2657475"/>
          <p14:tracePt t="3967" x="1190625" y="2667000"/>
          <p14:tracePt t="3984" x="1219200" y="2676525"/>
          <p14:tracePt t="4001" x="1238250" y="2686050"/>
          <p14:tracePt t="4017" x="1247775" y="2686050"/>
          <p14:tracePt t="4034" x="1257300" y="2705100"/>
          <p14:tracePt t="4051" x="1276350" y="2714625"/>
          <p14:tracePt t="4142" x="1276350" y="2724150"/>
          <p14:tracePt t="4246" x="1276350" y="2733675"/>
          <p14:tracePt t="4286" x="1285875" y="2733675"/>
          <p14:tracePt t="4310" x="1295400" y="2733675"/>
          <p14:tracePt t="4315" x="1304925" y="2743200"/>
          <p14:tracePt t="4316" x="1314450" y="2743200"/>
          <p14:tracePt t="4333" x="1323975" y="2762250"/>
          <p14:tracePt t="4334" x="1352550" y="2790825"/>
          <p14:tracePt t="4350" x="1371600" y="2809875"/>
          <p14:tracePt t="4367" x="1390650" y="2857500"/>
          <p14:tracePt t="4384" x="1400175" y="2905125"/>
          <p14:tracePt t="4400" x="1409700" y="2933700"/>
          <p14:tracePt t="4417" x="1409700" y="3000375"/>
          <p14:tracePt t="4434" x="1400175" y="3057525"/>
          <p14:tracePt t="4450" x="1400175" y="3086100"/>
          <p14:tracePt t="4467" x="1371600" y="3114675"/>
          <p14:tracePt t="4484" x="1323975" y="3124200"/>
          <p14:tracePt t="4500" x="1285875" y="3124200"/>
          <p14:tracePt t="4517" x="1200150" y="3124200"/>
          <p14:tracePt t="4533" x="1123950" y="3095625"/>
          <p14:tracePt t="4550" x="1076325" y="3076575"/>
          <p14:tracePt t="4566" x="1019175" y="3038475"/>
          <p14:tracePt t="4583" x="962025" y="3000375"/>
          <p14:tracePt t="4600" x="923925" y="2971800"/>
          <p14:tracePt t="4617" x="895350" y="2914650"/>
          <p14:tracePt t="4617" x="885825" y="2895600"/>
          <p14:tracePt t="4634" x="866775" y="2857500"/>
          <p14:tracePt t="4650" x="857250" y="2809875"/>
          <p14:tracePt t="4667" x="857250" y="2733675"/>
          <p14:tracePt t="4683" x="857250" y="2657475"/>
          <p14:tracePt t="4700" x="857250" y="2619375"/>
          <p14:tracePt t="4716" x="895350" y="2562225"/>
          <p14:tracePt t="4716" x="923925" y="2524125"/>
          <p14:tracePt t="4733" x="952500" y="2486025"/>
          <p14:tracePt t="4750" x="971550" y="2457450"/>
          <p14:tracePt t="4766" x="1047750" y="2400300"/>
          <p14:tracePt t="4783" x="1104900" y="2371725"/>
          <p14:tracePt t="4800" x="1143000" y="2362200"/>
          <p14:tracePt t="4817" x="1200150" y="2343150"/>
          <p14:tracePt t="4833" x="1228725" y="2343150"/>
          <p14:tracePt t="4850" x="1352550" y="2381250"/>
          <p14:tracePt t="4867" x="1438275" y="2447925"/>
          <p14:tracePt t="4883" x="1485900" y="2505075"/>
          <p14:tracePt t="4900" x="1543050" y="2552700"/>
          <p14:tracePt t="4917" x="1571625" y="2600325"/>
          <p14:tracePt t="4933" x="1581150" y="2638425"/>
          <p14:tracePt t="4950" x="1590675" y="2676525"/>
          <p14:tracePt t="4967" x="1590675" y="2743200"/>
          <p14:tracePt t="4983" x="1581150" y="2790825"/>
          <p14:tracePt t="5000" x="1543050" y="2876550"/>
          <p14:tracePt t="5017" x="1504950" y="2952750"/>
          <p14:tracePt t="5033" x="1485900" y="3000375"/>
          <p14:tracePt t="5050" x="1466850" y="3038475"/>
          <p14:tracePt t="5067" x="1457325" y="3067050"/>
          <p14:tracePt t="5083" x="1438275" y="3076575"/>
          <p14:tracePt t="5100" x="1428750" y="3086100"/>
          <p14:tracePt t="5117" x="1419225" y="3095625"/>
          <p14:tracePt t="5133" x="1390650" y="3105150"/>
          <p14:tracePt t="5149" x="1371600" y="3105150"/>
          <p14:tracePt t="5184" x="1362075" y="3105150"/>
          <p14:tracePt t="5207" x="1352550" y="3105150"/>
          <p14:tracePt t="5216" x="1343025" y="3105150"/>
          <p14:tracePt t="5217" x="1333500" y="3086100"/>
          <p14:tracePt t="5233" x="1323975" y="3076575"/>
          <p14:tracePt t="5250" x="1304925" y="3057525"/>
          <p14:tracePt t="5266" x="1285875" y="3028950"/>
          <p14:tracePt t="5283" x="1276350" y="3019425"/>
          <p14:tracePt t="5300" x="1266825" y="3009900"/>
          <p14:tracePt t="5316" x="1247775" y="3000375"/>
          <p14:tracePt t="5333" x="1247775" y="2990850"/>
          <p14:tracePt t="5350" x="1238250" y="2981325"/>
          <p14:tracePt t="5595" x="1228725" y="2981325"/>
          <p14:tracePt t="5625" x="1228725" y="2971800"/>
          <p14:tracePt t="5954" x="1228725" y="2962275"/>
          <p14:tracePt t="6561" x="1228725" y="2952750"/>
          <p14:tracePt t="6568" x="1247775" y="2914650"/>
          <p14:tracePt t="6571" x="1304925" y="2857500"/>
          <p14:tracePt t="6579" x="1400175" y="2771775"/>
          <p14:tracePt t="6583" x="1895475" y="2457450"/>
          <p14:tracePt t="6600" x="2562225" y="2181225"/>
          <p14:tracePt t="6617" x="2886075" y="2076450"/>
          <p14:tracePt t="6634" x="3228975" y="2000250"/>
          <p14:tracePt t="6650" x="3390900" y="1990725"/>
          <p14:tracePt t="6667" x="3438525" y="1990725"/>
          <p14:tracePt t="6684" x="3448050" y="1990725"/>
          <p14:tracePt t="6700" x="3457575" y="1990725"/>
          <p14:tracePt t="7002" x="3467100" y="1990725"/>
          <p14:tracePt t="7011" x="3467100" y="1971675"/>
          <p14:tracePt t="7017" x="3467100" y="1952625"/>
          <p14:tracePt t="7033" x="3467100" y="1924050"/>
          <p14:tracePt t="7050" x="3448050" y="1876425"/>
          <p14:tracePt t="7051" x="3429000" y="1847850"/>
          <p14:tracePt t="7067" x="3400425" y="1800225"/>
          <p14:tracePt t="7083" x="3390900" y="1762125"/>
          <p14:tracePt t="7100" x="3381375" y="1733550"/>
          <p14:tracePt t="7117" x="3362325" y="1714500"/>
          <p14:tracePt t="7133" x="3352800" y="1704975"/>
          <p14:tracePt t="7150" x="3352800" y="1695450"/>
          <p14:tracePt t="7312" x="3352800" y="1685925"/>
          <p14:tracePt t="7914" x="3343275" y="1685925"/>
          <p14:tracePt t="8444" x="3324225" y="1685925"/>
          <p14:tracePt t="8448" x="3314700" y="1704975"/>
          <p14:tracePt t="8449" x="3295650" y="1714500"/>
          <p14:tracePt t="8466" x="3276600" y="1752600"/>
          <p14:tracePt t="8467" x="3162300" y="1895475"/>
          <p14:tracePt t="8467" x="3114675" y="1943100"/>
          <p14:tracePt t="8483" x="3009900" y="2028825"/>
          <p14:tracePt t="8499" x="2924175" y="2095500"/>
          <p14:tracePt t="8516" x="2733675" y="2352675"/>
          <p14:tracePt t="8533" x="2609850" y="2486025"/>
          <p14:tracePt t="8549" x="2495550" y="2600325"/>
          <p14:tracePt t="8566" x="2438400" y="2695575"/>
          <p14:tracePt t="8583" x="2419350" y="2724150"/>
          <p14:tracePt t="8599" x="2400300" y="2752725"/>
          <p14:tracePt t="8616" x="2400300" y="2771775"/>
          <p14:tracePt t="8935" x="2400300" y="2781300"/>
          <p14:tracePt t="8947" x="2400300" y="2800350"/>
          <p14:tracePt t="8960" x="2400300" y="2809875"/>
          <p14:tracePt t="8964" x="2400300" y="2828925"/>
          <p14:tracePt t="8982" x="2400300" y="2857500"/>
          <p14:tracePt t="8983" x="2400300" y="2933700"/>
          <p14:tracePt t="8999" x="2400300" y="3076575"/>
          <p14:tracePt t="9016" x="2400300" y="3114675"/>
          <p14:tracePt t="9032" x="2400300" y="3152775"/>
          <p14:tracePt t="9050" x="2390775" y="3190875"/>
          <p14:tracePt t="9065" x="2381250" y="3209925"/>
          <p14:tracePt t="9083" x="2381250" y="3219450"/>
          <p14:tracePt t="9248" x="2381250" y="3228975"/>
          <p14:tracePt t="9992" x="2381250" y="3238500"/>
          <p14:tracePt t="10493" x="2381250" y="3228975"/>
          <p14:tracePt t="13359" x="2371725" y="3228975"/>
          <p14:tracePt t="13960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36748" y="4228780"/>
            <a:ext cx="1981200" cy="762000"/>
            <a:chOff x="810124" y="2971800"/>
            <a:chExt cx="2514600" cy="770021"/>
          </a:xfrm>
        </p:grpSpPr>
        <p:sp>
          <p:nvSpPr>
            <p:cNvPr id="6" name="Rectangle 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S4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247663"/>
            <a:ext cx="1981200" cy="762000"/>
            <a:chOff x="810124" y="2971800"/>
            <a:chExt cx="2514600" cy="770021"/>
          </a:xfrm>
        </p:grpSpPr>
        <p:sp>
          <p:nvSpPr>
            <p:cNvPr id="11" name="Rectangle 10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S2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56333" y="2247663"/>
            <a:ext cx="1981200" cy="762000"/>
            <a:chOff x="810124" y="2971800"/>
            <a:chExt cx="2514600" cy="770021"/>
          </a:xfrm>
        </p:grpSpPr>
        <p:sp>
          <p:nvSpPr>
            <p:cNvPr id="14" name="Rectangle 13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S3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401" y="2323780"/>
            <a:ext cx="1981200" cy="762000"/>
            <a:chOff x="810124" y="2971800"/>
            <a:chExt cx="2514600" cy="770021"/>
          </a:xfrm>
        </p:grpSpPr>
        <p:sp>
          <p:nvSpPr>
            <p:cNvPr id="17" name="Rectangle 16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S1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057400" y="27047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26285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 flipH="1">
            <a:off x="7297694" y="2704780"/>
            <a:ext cx="719584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929096" y="3085780"/>
            <a:ext cx="6429842" cy="300798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4231561" y="3036865"/>
            <a:ext cx="397665" cy="874388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10140" y="3764595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45549" y="1371600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Request 3 =&gt;  served by Server 2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0439" y="5917301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= 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urrent.next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media2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3490" y="54672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5"/>
    </mc:Choice>
    <mc:Fallback xmlns="">
      <p:transition spd="slow" advTm="14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17" x="2371725" y="3228975"/>
          <p14:tracePt t="1822" x="2390775" y="3238500"/>
          <p14:tracePt t="1833" x="2409825" y="3248025"/>
          <p14:tracePt t="1833" x="2438400" y="3267075"/>
          <p14:tracePt t="1834" x="2486025" y="3295650"/>
          <p14:tracePt t="1844" x="2743200" y="3381375"/>
          <p14:tracePt t="1862" x="3048000" y="3495675"/>
          <p14:tracePt t="1878" x="3286125" y="3543300"/>
          <p14:tracePt t="1895" x="3571875" y="3609975"/>
          <p14:tracePt t="1911" x="3752850" y="3619500"/>
          <p14:tracePt t="1928" x="3876675" y="3619500"/>
          <p14:tracePt t="1944" x="3962400" y="3619500"/>
          <p14:tracePt t="1961" x="4000500" y="3619500"/>
          <p14:tracePt t="1978" x="4057650" y="3629025"/>
          <p14:tracePt t="1994" x="4105275" y="3638550"/>
          <p14:tracePt t="2011" x="4143375" y="3657600"/>
          <p14:tracePt t="2028" x="4210050" y="3686175"/>
          <p14:tracePt t="2044" x="4314825" y="3743325"/>
          <p14:tracePt t="2061" x="4381500" y="3771900"/>
          <p14:tracePt t="2078" x="4419600" y="3800475"/>
          <p14:tracePt t="2094" x="4438650" y="3829050"/>
          <p14:tracePt t="2111" x="4448175" y="3838575"/>
          <p14:tracePt t="2128" x="4467225" y="3848100"/>
          <p14:tracePt t="2144" x="4514850" y="3867150"/>
          <p14:tracePt t="2161" x="4572000" y="3895725"/>
          <p14:tracePt t="2161" x="4591050" y="3914775"/>
          <p14:tracePt t="2178" x="4629150" y="3933825"/>
          <p14:tracePt t="2194" x="4648200" y="3952875"/>
          <p14:tracePt t="2417" x="4657725" y="3962400"/>
          <p14:tracePt t="2425" x="4667250" y="3971925"/>
          <p14:tracePt t="2429" x="4667250" y="3981450"/>
          <p14:tracePt t="2444" x="4695825" y="4010025"/>
          <p14:tracePt t="2445" x="4714875" y="4038600"/>
          <p14:tracePt t="2461" x="4733925" y="4048125"/>
          <p14:tracePt t="2477" x="4743450" y="4067175"/>
          <p14:tracePt t="2517" x="4752975" y="4067175"/>
          <p14:tracePt t="2637" x="4752975" y="4057650"/>
          <p14:tracePt t="2641" x="4752975" y="4038600"/>
          <p14:tracePt t="2649" x="4733925" y="4019550"/>
          <p14:tracePt t="2660" x="4705350" y="3943350"/>
          <p14:tracePt t="2662" x="4619625" y="3781425"/>
          <p14:tracePt t="2678" x="4533900" y="3590925"/>
          <p14:tracePt t="2694" x="4495800" y="3505200"/>
          <p14:tracePt t="2694" x="4486275" y="3448050"/>
          <p14:tracePt t="2711" x="4467225" y="3381375"/>
          <p14:tracePt t="2728" x="4457700" y="3333750"/>
          <p14:tracePt t="2744" x="4457700" y="3305175"/>
          <p14:tracePt t="2761" x="4457700" y="3295650"/>
          <p14:tracePt t="3007" x="4448175" y="3276600"/>
          <p14:tracePt t="3011" x="4448175" y="3257550"/>
          <p14:tracePt t="3016" x="4391025" y="3133725"/>
          <p14:tracePt t="3027" x="4333875" y="3019425"/>
          <p14:tracePt t="3044" x="4286250" y="2809875"/>
          <p14:tracePt t="3061" x="4238625" y="2609850"/>
          <p14:tracePt t="3077" x="4229100" y="2552700"/>
          <p14:tracePt t="3094" x="4219575" y="2514600"/>
          <p14:tracePt t="3111" x="4219575" y="2505075"/>
          <p14:tracePt t="3260" x="4219575" y="2495550"/>
          <p14:tracePt t="3422" x="4210050" y="2495550"/>
          <p14:tracePt t="6117" x="4200525" y="2495550"/>
          <p14:tracePt t="6129" x="4200525" y="2505075"/>
          <p14:tracePt t="6137" x="4191000" y="2505075"/>
          <p14:tracePt t="6143" x="4191000" y="2524125"/>
          <p14:tracePt t="6144" x="4162425" y="2552700"/>
          <p14:tracePt t="6160" x="4143375" y="2571750"/>
          <p14:tracePt t="6177" x="4105275" y="2600325"/>
          <p14:tracePt t="6194" x="4057650" y="2628900"/>
          <p14:tracePt t="6211" x="4019550" y="2638425"/>
          <p14:tracePt t="6227" x="3914775" y="2647950"/>
          <p14:tracePt t="6244" x="3800475" y="2647950"/>
          <p14:tracePt t="6261" x="3743325" y="2647950"/>
          <p14:tracePt t="6277" x="3676650" y="2628900"/>
          <p14:tracePt t="6294" x="3648075" y="2619375"/>
          <p14:tracePt t="6310" x="3629025" y="2609850"/>
          <p14:tracePt t="6327" x="3609975" y="2609850"/>
          <p14:tracePt t="6344" x="3590925" y="2609850"/>
          <p14:tracePt t="6390" x="3581400" y="2609850"/>
          <p14:tracePt t="6394" x="3571875" y="2619375"/>
          <p14:tracePt t="6410" x="3571875" y="2647950"/>
          <p14:tracePt t="6411" x="3552825" y="2743200"/>
          <p14:tracePt t="6427" x="3552825" y="2867025"/>
          <p14:tracePt t="6444" x="3571875" y="2933700"/>
          <p14:tracePt t="6460" x="3638550" y="3028950"/>
          <p14:tracePt t="6477" x="3705225" y="3095625"/>
          <p14:tracePt t="6493" x="3743325" y="3133725"/>
          <p14:tracePt t="6510" x="3838575" y="3162300"/>
          <p14:tracePt t="6527" x="3924300" y="3171825"/>
          <p14:tracePt t="6543" x="4029075" y="3143250"/>
          <p14:tracePt t="6561" x="4276725" y="3028950"/>
          <p14:tracePt t="6577" x="4362450" y="2981325"/>
          <p14:tracePt t="6593" x="4476750" y="2924175"/>
          <p14:tracePt t="6610" x="4524375" y="2876550"/>
          <p14:tracePt t="6627" x="4543425" y="2838450"/>
          <p14:tracePt t="6644" x="4562475" y="2752725"/>
          <p14:tracePt t="6660" x="4562475" y="2667000"/>
          <p14:tracePt t="6677" x="4533900" y="2600325"/>
          <p14:tracePt t="6693" x="4400550" y="2400300"/>
          <p14:tracePt t="6710" x="4286250" y="2286000"/>
          <p14:tracePt t="6727" x="4191000" y="2247900"/>
          <p14:tracePt t="6744" x="4067175" y="2219325"/>
          <p14:tracePt t="6760" x="3924300" y="2228850"/>
          <p14:tracePt t="6777" x="3800475" y="2266950"/>
          <p14:tracePt t="6777" x="3743325" y="2295525"/>
          <p14:tracePt t="6794" x="3667125" y="2362200"/>
          <p14:tracePt t="6810" x="3562350" y="2457450"/>
          <p14:tracePt t="6827" x="3467100" y="2543175"/>
          <p14:tracePt t="6843" x="3419475" y="2628900"/>
          <p14:tracePt t="6860" x="3362325" y="2819400"/>
          <p14:tracePt t="6876" x="3352800" y="2981325"/>
          <p14:tracePt t="6893" x="3352800" y="3124200"/>
          <p14:tracePt t="6910" x="3400425" y="3219450"/>
          <p14:tracePt t="6927" x="3457575" y="3267075"/>
          <p14:tracePt t="6944" x="3486150" y="3286125"/>
          <p14:tracePt t="6960" x="3562350" y="3295650"/>
          <p14:tracePt t="6977" x="3762375" y="3267075"/>
          <p14:tracePt t="6993" x="3924300" y="3190875"/>
          <p14:tracePt t="7010" x="4210050" y="3067050"/>
          <p14:tracePt t="7026" x="4352925" y="3019425"/>
          <p14:tracePt t="7043" x="4391025" y="2990850"/>
          <p14:tracePt t="7060" x="4410075" y="2971800"/>
          <p14:tracePt t="7076" x="4429125" y="2952750"/>
          <p14:tracePt t="7093" x="4429125" y="2924175"/>
          <p14:tracePt t="7110" x="4429125" y="2895600"/>
          <p14:tracePt t="7127" x="4400550" y="2819400"/>
          <p14:tracePt t="7143" x="4371975" y="2790825"/>
          <p14:tracePt t="7143" x="4362450" y="2771775"/>
          <p14:tracePt t="7160" x="4324350" y="2733675"/>
          <p14:tracePt t="7177" x="4257675" y="2705100"/>
          <p14:tracePt t="7193" x="4219575" y="2686050"/>
          <p14:tracePt t="7210" x="4210050" y="2686050"/>
          <p14:tracePt t="7227" x="4191000" y="2686050"/>
          <p14:tracePt t="7243" x="4191000" y="2676525"/>
          <p14:tracePt t="7277" x="4181475" y="2676525"/>
          <p14:tracePt t="7321" x="4171950" y="2676525"/>
          <p14:tracePt t="7423" x="4162425" y="2676525"/>
          <p14:tracePt t="7448" x="4152900" y="2676525"/>
          <p14:tracePt t="7473" x="4143375" y="2676525"/>
          <p14:tracePt t="7481" x="4133850" y="2676525"/>
          <p14:tracePt t="7571" x="4124325" y="2676525"/>
          <p14:tracePt t="7712" x="4114800" y="2676525"/>
          <p14:tracePt t="7718" x="4114800" y="2667000"/>
          <p14:tracePt t="7742" x="4105275" y="2667000"/>
          <p14:tracePt t="7989" x="4105275" y="2657475"/>
          <p14:tracePt t="11327" x="4095750" y="2657475"/>
          <p14:tracePt t="11348" x="4086225" y="2667000"/>
          <p14:tracePt t="11356" x="4076700" y="2676525"/>
          <p14:tracePt t="11358" x="3971925" y="2781300"/>
          <p14:tracePt t="11374" x="3562350" y="3381375"/>
          <p14:tracePt t="11390" x="3381375" y="3762375"/>
          <p14:tracePt t="11407" x="3124200" y="4352925"/>
          <p14:tracePt t="11424" x="2943225" y="4791075"/>
          <p14:tracePt t="11424" x="2857500" y="4991100"/>
          <p14:tracePt t="11440" x="2724150" y="5305425"/>
          <p14:tracePt t="11457" x="2571750" y="5629275"/>
          <p14:tracePt t="11473" x="2400300" y="5924550"/>
          <p14:tracePt t="11490" x="2362200" y="5991225"/>
          <p14:tracePt t="11507" x="2333625" y="6029325"/>
          <p14:tracePt t="11524" x="2314575" y="6057900"/>
          <p14:tracePt t="11588" x="2314575" y="6048375"/>
          <p14:tracePt t="11770" x="2305050" y="6048375"/>
          <p14:tracePt t="11774" x="2266950" y="6086475"/>
          <p14:tracePt t="11782" x="2152650" y="6238875"/>
          <p14:tracePt t="11790" x="2076450" y="6391275"/>
          <p14:tracePt t="11790" x="2038350" y="6448425"/>
          <p14:tracePt t="11807" x="1990725" y="6515100"/>
          <p14:tracePt t="11824" x="1933575" y="6572250"/>
          <p14:tracePt t="11840" x="1914525" y="6581775"/>
          <p14:tracePt t="11857" x="1905000" y="6591300"/>
          <p14:tracePt t="11911" x="1895475" y="6591300"/>
          <p14:tracePt t="11921" x="1885950" y="6591300"/>
          <p14:tracePt t="11928" x="1885950" y="6581775"/>
          <p14:tracePt t="11972" x="1885950" y="6572250"/>
          <p14:tracePt t="12039" x="1885950" y="6562725"/>
          <p14:tracePt t="12052" x="1876425" y="6562725"/>
          <p14:tracePt t="12073" x="1876425" y="6553200"/>
          <p14:tracePt t="12105" x="1876425" y="6543675"/>
          <p14:tracePt t="12115" x="1866900" y="6543675"/>
          <p14:tracePt t="12130" x="1857375" y="6543675"/>
          <p14:tracePt t="12149" x="1847850" y="6534150"/>
          <p14:tracePt t="12152" x="1838325" y="6534150"/>
          <p14:tracePt t="12156" x="1828800" y="6534150"/>
          <p14:tracePt t="12173" x="1809750" y="6524625"/>
          <p14:tracePt t="12190" x="1800225" y="6524625"/>
          <p14:tracePt t="12207" x="1800225" y="6515100"/>
          <p14:tracePt t="12262" x="1809750" y="6505575"/>
          <p14:tracePt t="12266" x="1838325" y="6496050"/>
          <p14:tracePt t="12272" x="1924050" y="6457950"/>
          <p14:tracePt t="12289" x="2143125" y="6429375"/>
          <p14:tracePt t="12290" x="2486025" y="6381750"/>
          <p14:tracePt t="12307" x="2695575" y="6353175"/>
          <p14:tracePt t="12323" x="2895600" y="6343650"/>
          <p14:tracePt t="12340" x="2990850" y="6343650"/>
          <p14:tracePt t="12357" x="3009900" y="6343650"/>
          <p14:tracePt t="12373" x="3019425" y="6343650"/>
          <p14:tracePt t="12448" x="2990850" y="6343650"/>
          <p14:tracePt t="12452" x="2971800" y="6343650"/>
          <p14:tracePt t="12461" x="2952750" y="6343650"/>
          <p14:tracePt t="12473" x="2924175" y="6343650"/>
          <p14:tracePt t="12474" x="2905125" y="6343650"/>
          <p14:tracePt t="12490" x="2876550" y="6343650"/>
          <p14:tracePt t="12507" x="2857500" y="6353175"/>
          <p14:tracePt t="12524" x="2847975" y="6353175"/>
          <p14:tracePt t="12557" x="2838450" y="6353175"/>
          <p14:tracePt t="12573" x="2828925" y="6353175"/>
          <p14:tracePt t="12619" x="2838450" y="6353175"/>
          <p14:tracePt t="12623" x="2847975" y="6353175"/>
          <p14:tracePt t="12631" x="2905125" y="6353175"/>
          <p14:tracePt t="12640" x="3076575" y="6353175"/>
          <p14:tracePt t="12656" x="3181350" y="6343650"/>
          <p14:tracePt t="12673" x="3228975" y="6334125"/>
          <p14:tracePt t="12690" x="3238500" y="6334125"/>
          <p14:tracePt t="12706" x="3248025" y="6334125"/>
          <p14:tracePt t="13140" x="3248025" y="6315075"/>
          <p14:tracePt t="13147" x="3267075" y="6305550"/>
          <p14:tracePt t="13148" x="3409950" y="6200775"/>
          <p14:tracePt t="13156" x="3686175" y="6019800"/>
          <p14:tracePt t="13173" x="4286250" y="5705475"/>
          <p14:tracePt t="13189" x="5457825" y="5324475"/>
          <p14:tracePt t="13206" x="5848350" y="5229225"/>
          <p14:tracePt t="13223" x="6076950" y="5181600"/>
          <p14:tracePt t="13239" x="6229350" y="5133975"/>
          <p14:tracePt t="13256" x="6238875" y="5124450"/>
          <p14:tracePt t="13273" x="6257925" y="5114925"/>
          <p14:tracePt t="13366" x="6248400" y="5124450"/>
          <p14:tracePt t="13374" x="6248400" y="5133975"/>
          <p14:tracePt t="13378" x="6229350" y="5143500"/>
          <p14:tracePt t="13384" x="6219825" y="5153025"/>
          <p14:tracePt t="13389" x="6172200" y="5200650"/>
          <p14:tracePt t="13406" x="6134100" y="5229225"/>
          <p14:tracePt t="13423" x="6134100" y="5238750"/>
          <p14:tracePt t="13439" x="6124575" y="5238750"/>
          <p14:tracePt t="13456" x="6115050" y="5238750"/>
          <p14:tracePt t="13473" x="6115050" y="5010150"/>
          <p14:tracePt t="13489" x="6162675" y="4695825"/>
          <p14:tracePt t="13506" x="6429375" y="3886200"/>
          <p14:tracePt t="13523" x="6677025" y="3248025"/>
          <p14:tracePt t="13539" x="6819900" y="2990850"/>
          <p14:tracePt t="13556" x="6972300" y="2819400"/>
          <p14:tracePt t="13573" x="7019925" y="2790825"/>
          <p14:tracePt t="13589" x="7029450" y="2781300"/>
          <p14:tracePt t="13859" x="7038975" y="2781300"/>
          <p14:tracePt t="1387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36748" y="4228780"/>
            <a:ext cx="1981200" cy="762000"/>
            <a:chOff x="810124" y="2971800"/>
            <a:chExt cx="2514600" cy="770021"/>
          </a:xfrm>
        </p:grpSpPr>
        <p:sp>
          <p:nvSpPr>
            <p:cNvPr id="6" name="Rectangle 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S4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247663"/>
            <a:ext cx="1981200" cy="762000"/>
            <a:chOff x="810124" y="2971800"/>
            <a:chExt cx="2514600" cy="770021"/>
          </a:xfrm>
        </p:grpSpPr>
        <p:sp>
          <p:nvSpPr>
            <p:cNvPr id="11" name="Rectangle 10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S2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56333" y="2247663"/>
            <a:ext cx="1981200" cy="762000"/>
            <a:chOff x="810124" y="2971800"/>
            <a:chExt cx="2514600" cy="770021"/>
          </a:xfrm>
        </p:grpSpPr>
        <p:sp>
          <p:nvSpPr>
            <p:cNvPr id="14" name="Rectangle 13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S3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401" y="2323780"/>
            <a:ext cx="1981200" cy="762000"/>
            <a:chOff x="810124" y="2971800"/>
            <a:chExt cx="2514600" cy="770021"/>
          </a:xfrm>
        </p:grpSpPr>
        <p:sp>
          <p:nvSpPr>
            <p:cNvPr id="17" name="Rectangle 16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S1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057400" y="27047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26285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 flipH="1">
            <a:off x="7297694" y="2704780"/>
            <a:ext cx="719584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929096" y="3085780"/>
            <a:ext cx="6429842" cy="300798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6095999" y="2993129"/>
            <a:ext cx="479017" cy="544114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08044" y="3537243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45549" y="1371600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Request 4 =&gt;  served by Server 3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0439" y="5917301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= 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urrent.next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1" name="media2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7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1"/>
    </mc:Choice>
    <mc:Fallback xmlns="">
      <p:transition spd="slow" advTm="1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26" x="7058025" y="2781300"/>
          <p14:tracePt t="1466" x="7048500" y="2800350"/>
          <p14:tracePt t="1470" x="7019925" y="2809875"/>
          <p14:tracePt t="1478" x="6981825" y="2819400"/>
          <p14:tracePt t="1486" x="6924675" y="2857500"/>
          <p14:tracePt t="1503" x="6848475" y="2914650"/>
          <p14:tracePt t="1519" x="6791325" y="2943225"/>
          <p14:tracePt t="1536" x="6753225" y="2981325"/>
          <p14:tracePt t="1553" x="6705600" y="3000375"/>
          <p14:tracePt t="1570" x="6677025" y="3009900"/>
          <p14:tracePt t="1586" x="6667500" y="3019425"/>
          <p14:tracePt t="1603" x="6657975" y="3019425"/>
          <p14:tracePt t="1665" x="6648450" y="3019425"/>
          <p14:tracePt t="1789" x="6657975" y="3009900"/>
          <p14:tracePt t="1797" x="6657975" y="2990850"/>
          <p14:tracePt t="1798" x="6686550" y="2971800"/>
          <p14:tracePt t="1802" x="6715125" y="2933700"/>
          <p14:tracePt t="1820" x="6762750" y="2895600"/>
          <p14:tracePt t="1836" x="6800850" y="2847975"/>
          <p14:tracePt t="1853" x="6819900" y="2819400"/>
          <p14:tracePt t="1869" x="6838950" y="2809875"/>
          <p14:tracePt t="1886" x="6848475" y="2800350"/>
          <p14:tracePt t="1903" x="6858000" y="2800350"/>
          <p14:tracePt t="1920" x="6886575" y="2781300"/>
          <p14:tracePt t="1936" x="6915150" y="2762250"/>
          <p14:tracePt t="1953" x="6934200" y="2752725"/>
          <p14:tracePt t="1970" x="6943725" y="2743200"/>
          <p14:tracePt t="1986" x="6962775" y="2733675"/>
          <p14:tracePt t="2003" x="6972300" y="2724150"/>
          <p14:tracePt t="2039" x="6981825" y="2724150"/>
          <p14:tracePt t="2040" x="6991350" y="2724150"/>
          <p14:tracePt t="2053" x="7000875" y="2714625"/>
          <p14:tracePt t="2069" x="7019925" y="2714625"/>
          <p14:tracePt t="2087" x="7048500" y="2714625"/>
          <p14:tracePt t="2140" x="7058025" y="2714625"/>
          <p14:tracePt t="2186" x="7067550" y="2714625"/>
          <p14:tracePt t="3276" x="7010400" y="2686050"/>
          <p14:tracePt t="3280" x="6819900" y="2609850"/>
          <p14:tracePt t="3290" x="6572250" y="2514600"/>
          <p14:tracePt t="3293" x="5943600" y="2257425"/>
          <p14:tracePt t="3302" x="4781550" y="1809750"/>
          <p14:tracePt t="3319" x="4133850" y="1552575"/>
          <p14:tracePt t="3335" x="3533775" y="1295400"/>
          <p14:tracePt t="3352" x="3314700" y="1228725"/>
          <p14:tracePt t="3369" x="3171825" y="1190625"/>
          <p14:tracePt t="3385" x="3133725" y="1181100"/>
          <p14:tracePt t="3402" x="3124200" y="1181100"/>
          <p14:tracePt t="3419" x="3114675" y="1190625"/>
          <p14:tracePt t="3435" x="3105150" y="1238250"/>
          <p14:tracePt t="3452" x="3105150" y="1276350"/>
          <p14:tracePt t="3469" x="3114675" y="1285875"/>
          <p14:tracePt t="3663" x="3114675" y="1295400"/>
          <p14:tracePt t="3671" x="3114675" y="1304925"/>
          <p14:tracePt t="3675" x="3114675" y="1333500"/>
          <p14:tracePt t="3686" x="3105150" y="1371600"/>
          <p14:tracePt t="3702" x="3095625" y="1390650"/>
          <p14:tracePt t="3719" x="3095625" y="1428750"/>
          <p14:tracePt t="3752" x="3095625" y="1466850"/>
          <p14:tracePt t="3753" x="3095625" y="1476375"/>
          <p14:tracePt t="3768" x="3095625" y="1495425"/>
          <p14:tracePt t="3785" x="3095625" y="1504950"/>
          <p14:tracePt t="3820" x="3095625" y="1514475"/>
          <p14:tracePt t="3821" x="3095625" y="1524000"/>
          <p14:tracePt t="3862" x="3095625" y="1533525"/>
          <p14:tracePt t="3932" x="3095625" y="1543050"/>
          <p14:tracePt t="3988" x="3086100" y="1543050"/>
          <p14:tracePt t="4437" x="3095625" y="1552575"/>
          <p14:tracePt t="4442" x="3124200" y="1562100"/>
          <p14:tracePt t="4451" x="3143250" y="1571625"/>
          <p14:tracePt t="4468" x="3467100" y="1628775"/>
          <p14:tracePt t="4469" x="3762375" y="1666875"/>
          <p14:tracePt t="4485" x="4086225" y="1714500"/>
          <p14:tracePt t="4502" x="4848225" y="1838325"/>
          <p14:tracePt t="4518" x="5181600" y="1914525"/>
          <p14:tracePt t="4535" x="5514975" y="1971675"/>
          <p14:tracePt t="4552" x="5667375" y="2009775"/>
          <p14:tracePt t="4568" x="5705475" y="2009775"/>
          <p14:tracePt t="4585" x="5734050" y="2019300"/>
          <p14:tracePt t="4602" x="5743575" y="2019300"/>
          <p14:tracePt t="4812" x="5743575" y="2028825"/>
          <p14:tracePt t="4833" x="5743575" y="2038350"/>
          <p14:tracePt t="4837" x="5753100" y="2047875"/>
          <p14:tracePt t="4840" x="5791200" y="2085975"/>
          <p14:tracePt t="4851" x="5905500" y="2190750"/>
          <p14:tracePt t="4868" x="6076950" y="2371725"/>
          <p14:tracePt t="4885" x="6162675" y="2428875"/>
          <p14:tracePt t="4901" x="6276975" y="2524125"/>
          <p14:tracePt t="4918" x="6324600" y="2562225"/>
          <p14:tracePt t="4935" x="6362700" y="2581275"/>
          <p14:tracePt t="4951" x="6410325" y="2600325"/>
          <p14:tracePt t="4968" x="6457950" y="2600325"/>
          <p14:tracePt t="4985" x="6534150" y="2600325"/>
          <p14:tracePt t="5001" x="6572250" y="2600325"/>
          <p14:tracePt t="5018" x="6629400" y="2600325"/>
          <p14:tracePt t="5035" x="6696075" y="2600325"/>
          <p14:tracePt t="5051" x="6715125" y="2600325"/>
          <p14:tracePt t="5068" x="6791325" y="2600325"/>
          <p14:tracePt t="5085" x="6838950" y="2600325"/>
          <p14:tracePt t="5101" x="6877050" y="2600325"/>
          <p14:tracePt t="5118" x="6915150" y="2600325"/>
          <p14:tracePt t="5135" x="6943725" y="2590800"/>
          <p14:tracePt t="11127" x="6934200" y="2590800"/>
          <p14:tracePt t="11132" x="6915150" y="2609850"/>
          <p14:tracePt t="11139" x="6896100" y="2628900"/>
          <p14:tracePt t="11143" x="6848475" y="2657475"/>
          <p14:tracePt t="11148" x="6610350" y="2847975"/>
          <p14:tracePt t="11165" x="6276975" y="3114675"/>
          <p14:tracePt t="11182" x="5991225" y="3381375"/>
          <p14:tracePt t="11199" x="5524500" y="3810000"/>
          <p14:tracePt t="11215" x="5114925" y="4248150"/>
          <p14:tracePt t="11232" x="4895850" y="4448175"/>
          <p14:tracePt t="11249" x="4648200" y="4667250"/>
          <p14:tracePt t="11265" x="4524375" y="4762500"/>
          <p14:tracePt t="11282" x="4505325" y="4791075"/>
          <p14:tracePt t="11299" x="4486275" y="4810125"/>
          <p14:tracePt t="11541" x="4476750" y="4810125"/>
          <p14:tracePt t="11552" x="4457700" y="4819650"/>
          <p14:tracePt t="11561" x="4419600" y="4829175"/>
          <p14:tracePt t="11565" x="4362450" y="4848225"/>
          <p14:tracePt t="11566" x="4210050" y="4943475"/>
          <p14:tracePt t="11582" x="3971925" y="5124450"/>
          <p14:tracePt t="11599" x="3810000" y="5248275"/>
          <p14:tracePt t="11599" x="3733800" y="5314950"/>
          <p14:tracePt t="11616" x="3609975" y="5410200"/>
          <p14:tracePt t="11632" x="3505200" y="5514975"/>
          <p14:tracePt t="11648" x="3400425" y="5591175"/>
          <p14:tracePt t="11648" x="3381375" y="5600700"/>
          <p14:tracePt t="11666" x="3352800" y="5629275"/>
          <p14:tracePt t="11682" x="3324225" y="5667375"/>
          <p14:tracePt t="11698" x="3267075" y="5715000"/>
          <p14:tracePt t="11715" x="3200400" y="5772150"/>
          <p14:tracePt t="11732" x="3181350" y="5800725"/>
          <p14:tracePt t="11748" x="3152775" y="5838825"/>
          <p14:tracePt t="11766" x="3105150" y="5876925"/>
          <p14:tracePt t="11782" x="3076575" y="5905500"/>
          <p14:tracePt t="11799" x="3038475" y="5934075"/>
          <p14:tracePt t="11815" x="3000375" y="5972175"/>
          <p14:tracePt t="11832" x="2962275" y="6010275"/>
          <p14:tracePt t="11849" x="2924175" y="6057900"/>
          <p14:tracePt t="11865" x="2867025" y="6134100"/>
          <p14:tracePt t="11882" x="2809875" y="6181725"/>
          <p14:tracePt t="11898" x="2762250" y="6219825"/>
          <p14:tracePt t="11915" x="2714625" y="6248400"/>
          <p14:tracePt t="11932" x="2695575" y="6267450"/>
          <p14:tracePt t="11948" x="2657475" y="6286500"/>
          <p14:tracePt t="11965" x="2638425" y="6305550"/>
          <p14:tracePt t="11982" x="2628900" y="6305550"/>
          <p14:tracePt t="11998" x="2619375" y="6305550"/>
          <p14:tracePt t="12329" x="2609850" y="6315075"/>
          <p14:tracePt t="12337" x="2590800" y="6315075"/>
          <p14:tracePt t="12338" x="2505075" y="6315075"/>
          <p14:tracePt t="12348" x="2362200" y="6315075"/>
          <p14:tracePt t="12365" x="2190750" y="6315075"/>
          <p14:tracePt t="12381" x="2000250" y="6324600"/>
          <p14:tracePt t="12398" x="1952625" y="6324600"/>
          <p14:tracePt t="12415" x="1905000" y="6324600"/>
          <p14:tracePt t="12432" x="1876425" y="6324600"/>
          <p14:tracePt t="12448" x="1857375" y="6324600"/>
          <p14:tracePt t="12465" x="1838325" y="6324600"/>
          <p14:tracePt t="12481" x="1828800" y="6324600"/>
          <p14:tracePt t="12522" x="1819275" y="6324600"/>
          <p14:tracePt t="12648" x="1809750" y="6324600"/>
          <p14:tracePt t="12687" x="1809750" y="6315075"/>
          <p14:tracePt t="12701" x="1800225" y="6315075"/>
          <p14:tracePt t="12771" x="1800225" y="6305550"/>
          <p14:tracePt t="12796" x="1819275" y="6296025"/>
          <p14:tracePt t="12797" x="1847850" y="6286500"/>
          <p14:tracePt t="12803" x="1895475" y="6276975"/>
          <p14:tracePt t="12815" x="2066925" y="6267450"/>
          <p14:tracePt t="12831" x="2266950" y="6276975"/>
          <p14:tracePt t="12848" x="2543175" y="6324600"/>
          <p14:tracePt t="12865" x="2667000" y="6343650"/>
          <p14:tracePt t="12881" x="2933700" y="6362700"/>
          <p14:tracePt t="12899" x="3028950" y="6362700"/>
          <p14:tracePt t="12915" x="3086100" y="6362700"/>
          <p14:tracePt t="12931" x="3143250" y="6372225"/>
          <p14:tracePt t="12948" x="3171825" y="6372225"/>
          <p14:tracePt t="12965" x="3190875" y="6372225"/>
          <p14:tracePt t="12981" x="3209925" y="6372225"/>
          <p14:tracePt t="13017" x="3219450" y="6372225"/>
          <p14:tracePt t="13115" x="3209925" y="6372225"/>
          <p14:tracePt t="13119" x="3171825" y="6372225"/>
          <p14:tracePt t="13127" x="3124200" y="6372225"/>
          <p14:tracePt t="13131" x="2847975" y="6353175"/>
          <p14:tracePt t="13148" x="2638425" y="6324600"/>
          <p14:tracePt t="13164" x="2371725" y="6315075"/>
          <p14:tracePt t="13181" x="2105025" y="6334125"/>
          <p14:tracePt t="13198" x="1914525" y="6334125"/>
          <p14:tracePt t="13215" x="1857375" y="6334125"/>
          <p14:tracePt t="13231" x="1819275" y="6343650"/>
          <p14:tracePt t="13248" x="1800225" y="6343650"/>
          <p14:tracePt t="13264" x="1800225" y="6353175"/>
          <p14:tracePt t="13319" x="1819275" y="6353175"/>
          <p14:tracePt t="13328" x="1876425" y="6353175"/>
          <p14:tracePt t="13329" x="1981200" y="6353175"/>
          <p14:tracePt t="13336" x="2228850" y="6353175"/>
          <p14:tracePt t="13348" x="2514600" y="6362700"/>
          <p14:tracePt t="13364" x="2886075" y="6381750"/>
          <p14:tracePt t="13381" x="3105150" y="6381750"/>
          <p14:tracePt t="13398" x="3162300" y="6381750"/>
          <p14:tracePt t="13414" x="3228975" y="6381750"/>
          <p14:tracePt t="13431" x="3238500" y="6381750"/>
          <p14:tracePt t="13505" x="3228975" y="6381750"/>
          <p14:tracePt t="13513" x="3200400" y="6381750"/>
          <p14:tracePt t="13531" x="3057525" y="6362700"/>
          <p14:tracePt t="13532" x="2819400" y="6324600"/>
          <p14:tracePt t="13548" x="2619375" y="6305550"/>
          <p14:tracePt t="13564" x="2219325" y="6286500"/>
          <p14:tracePt t="13581" x="2124075" y="6286500"/>
          <p14:tracePt t="13598" x="2038350" y="6296025"/>
          <p14:tracePt t="13614" x="1952625" y="6324600"/>
          <p14:tracePt t="13631" x="1895475" y="6353175"/>
          <p14:tracePt t="13648" x="1885950" y="6353175"/>
          <p14:tracePt t="13664" x="1876425" y="6362700"/>
          <p14:tracePt t="13716" x="1905000" y="6362700"/>
          <p14:tracePt t="13720" x="2028825" y="6362700"/>
          <p14:tracePt t="13728" x="2143125" y="6372225"/>
          <p14:tracePt t="13734" x="2714625" y="6400800"/>
          <p14:tracePt t="13747" x="3057525" y="6438900"/>
          <p14:tracePt t="13764" x="3457575" y="6486525"/>
          <p14:tracePt t="13781" x="3676650" y="6534150"/>
          <p14:tracePt t="13798" x="3724275" y="6534150"/>
          <p14:tracePt t="13814" x="3752850" y="6534150"/>
          <p14:tracePt t="13832" x="3762375" y="6534150"/>
          <p14:tracePt t="13910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36748" y="4228780"/>
            <a:ext cx="1981200" cy="762000"/>
            <a:chOff x="810124" y="2971800"/>
            <a:chExt cx="2514600" cy="770021"/>
          </a:xfrm>
        </p:grpSpPr>
        <p:sp>
          <p:nvSpPr>
            <p:cNvPr id="6" name="Rectangle 5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S4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05200" y="2247663"/>
            <a:ext cx="1981200" cy="762000"/>
            <a:chOff x="810124" y="2971800"/>
            <a:chExt cx="2514600" cy="770021"/>
          </a:xfrm>
        </p:grpSpPr>
        <p:sp>
          <p:nvSpPr>
            <p:cNvPr id="11" name="Rectangle 10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S2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56333" y="2247663"/>
            <a:ext cx="1981200" cy="762000"/>
            <a:chOff x="810124" y="2971800"/>
            <a:chExt cx="2514600" cy="770021"/>
          </a:xfrm>
        </p:grpSpPr>
        <p:sp>
          <p:nvSpPr>
            <p:cNvPr id="14" name="Rectangle 13"/>
            <p:cNvSpPr/>
            <p:nvPr/>
          </p:nvSpPr>
          <p:spPr>
            <a:xfrm>
              <a:off x="810124" y="2971800"/>
              <a:ext cx="1447800" cy="762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S3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1401" y="2323780"/>
            <a:ext cx="1981200" cy="762000"/>
            <a:chOff x="810124" y="2971800"/>
            <a:chExt cx="2514600" cy="770021"/>
          </a:xfrm>
        </p:grpSpPr>
        <p:sp>
          <p:nvSpPr>
            <p:cNvPr id="17" name="Rectangle 16"/>
            <p:cNvSpPr/>
            <p:nvPr/>
          </p:nvSpPr>
          <p:spPr>
            <a:xfrm>
              <a:off x="810124" y="2971800"/>
              <a:ext cx="1447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S1 </a:t>
              </a:r>
              <a:endPara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57924" y="2971800"/>
              <a:ext cx="1066800" cy="77002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057400" y="27047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262858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 flipH="1">
            <a:off x="7297694" y="2704780"/>
            <a:ext cx="719584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929096" y="3085780"/>
            <a:ext cx="6429842" cy="300798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1254" h="3223292">
                <a:moveTo>
                  <a:pt x="7621254" y="1874494"/>
                </a:moveTo>
                <a:cubicBezTo>
                  <a:pt x="6634664" y="2556283"/>
                  <a:pt x="5953191" y="3269779"/>
                  <a:pt x="4951754" y="3220917"/>
                </a:cubicBezTo>
                <a:cubicBezTo>
                  <a:pt x="3950317" y="3172055"/>
                  <a:pt x="2085877" y="2009110"/>
                  <a:pt x="1612635" y="1581321"/>
                </a:cubicBezTo>
                <a:cubicBezTo>
                  <a:pt x="1139393" y="1153532"/>
                  <a:pt x="1214564" y="1238653"/>
                  <a:pt x="952410" y="980796"/>
                </a:cubicBezTo>
                <a:cubicBezTo>
                  <a:pt x="690256" y="722939"/>
                  <a:pt x="-196913" y="-186400"/>
                  <a:pt x="39708" y="34179"/>
                </a:cubicBezTo>
              </a:path>
            </a:pathLst>
          </a:custGeom>
          <a:noFill/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519115" y="5135205"/>
            <a:ext cx="397665" cy="874388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97694" y="5862935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45549" y="1371600"/>
            <a:ext cx="4379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Request 5 =&gt;  served by Server 4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0439" y="5917301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=  </a:t>
            </a:r>
            <a:r>
              <a:rPr lang="en-US" sz="2400" b="1" i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urrent.next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media2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793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58"/>
    </mc:Choice>
    <mc:Fallback xmlns="">
      <p:transition spd="slow" advTm="5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69" x="3762375" y="6534150"/>
          <p14:tracePt t="1926" x="3771900" y="6543675"/>
          <p14:tracePt t="1933" x="3800475" y="6543675"/>
          <p14:tracePt t="1940" x="3857625" y="6553200"/>
          <p14:tracePt t="1941" x="4067175" y="6553200"/>
          <p14:tracePt t="1956" x="4391025" y="6572250"/>
          <p14:tracePt t="1973" x="4752975" y="6562725"/>
          <p14:tracePt t="1989" x="4981575" y="6534150"/>
          <p14:tracePt t="2006" x="5314950" y="6419850"/>
          <p14:tracePt t="2022" x="5629275" y="6238875"/>
          <p14:tracePt t="2039" x="5857875" y="6057900"/>
          <p14:tracePt t="2056" x="6191250" y="5753100"/>
          <p14:tracePt t="2072" x="6505575" y="5457825"/>
          <p14:tracePt t="2089" x="6657975" y="5295900"/>
          <p14:tracePt t="2089" x="6734175" y="5219700"/>
          <p14:tracePt t="2106" x="6877050" y="5067300"/>
          <p14:tracePt t="2122" x="7038975" y="4905375"/>
          <p14:tracePt t="2139" x="7096125" y="4829175"/>
          <p14:tracePt t="2156" x="7115175" y="4772025"/>
          <p14:tracePt t="2172" x="7134225" y="4714875"/>
          <p14:tracePt t="2189" x="7143750" y="4686300"/>
          <p14:tracePt t="2206" x="7153275" y="4676775"/>
          <p14:tracePt t="2222" x="7153275" y="4667250"/>
          <p14:tracePt t="2261" x="7162800" y="4667250"/>
          <p14:tracePt t="2287" x="7172325" y="4667250"/>
          <p14:tracePt t="2612" x="7162800" y="4667250"/>
          <p14:tracePt t="2615" x="7153275" y="4667250"/>
          <p14:tracePt t="2616" x="7143750" y="4676775"/>
          <p14:tracePt t="2623" x="7115175" y="4676775"/>
          <p14:tracePt t="2640" x="7077075" y="4676775"/>
          <p14:tracePt t="2656" x="6981825" y="4686300"/>
          <p14:tracePt t="2673" x="6905625" y="4686300"/>
          <p14:tracePt t="2690" x="6877050" y="4686300"/>
          <p14:tracePt t="2706" x="6829425" y="4676775"/>
          <p14:tracePt t="2723" x="6819900" y="4667250"/>
          <p14:tracePt t="2823" x="6810375" y="4667250"/>
          <p14:tracePt t="2976" x="6810375" y="4676775"/>
          <p14:tracePt t="2982" x="6800850" y="4686300"/>
          <p14:tracePt t="2985" x="6791325" y="4686300"/>
          <p14:tracePt t="2995" x="6743700" y="4695825"/>
          <p14:tracePt t="3006" x="6724650" y="4695825"/>
          <p14:tracePt t="3023" x="6696075" y="4695825"/>
          <p14:tracePt t="3039" x="6686550" y="4695825"/>
          <p14:tracePt t="3056" x="6677025" y="4695825"/>
          <p14:tracePt t="4462" x="6667500" y="4695825"/>
          <p14:tracePt t="5158" x="6667500" y="4705350"/>
          <p14:tracePt t="7221" x="6667500" y="4695825"/>
          <p14:tracePt t="8463" x="6667500" y="4705350"/>
          <p14:tracePt t="9391" x="6667500" y="4714875"/>
          <p14:tracePt t="9408" x="6657975" y="4714875"/>
          <p14:tracePt t="9416" x="6600825" y="4676775"/>
          <p14:tracePt t="9420" x="6457950" y="4581525"/>
          <p14:tracePt t="9437" x="5895975" y="4210050"/>
          <p14:tracePt t="9438" x="4829175" y="3400425"/>
          <p14:tracePt t="9455" x="3971925" y="2667000"/>
          <p14:tracePt t="9471" x="3638550" y="2324100"/>
          <p14:tracePt t="9488" x="3371850" y="2038350"/>
          <p14:tracePt t="9505" x="3324225" y="1971675"/>
          <p14:tracePt t="9521" x="3295650" y="1943100"/>
          <p14:tracePt t="9579" x="3305175" y="1943100"/>
          <p14:tracePt t="9597" x="3333750" y="1962150"/>
          <p14:tracePt t="9831" x="3324225" y="1962150"/>
          <p14:tracePt t="9851" x="3324225" y="1943100"/>
          <p14:tracePt t="9855" x="3314700" y="1914525"/>
          <p14:tracePt t="9860" x="3305175" y="1866900"/>
          <p14:tracePt t="9871" x="3276600" y="1809750"/>
          <p14:tracePt t="9888" x="3267075" y="1752600"/>
          <p14:tracePt t="9904" x="3248025" y="1714500"/>
          <p14:tracePt t="9921" x="3248025" y="1695450"/>
          <p14:tracePt t="10013" x="3248025" y="1685925"/>
          <p14:tracePt t="10456" x="3267075" y="1695450"/>
          <p14:tracePt t="10460" x="3314700" y="1724025"/>
          <p14:tracePt t="10463" x="3390900" y="1762125"/>
          <p14:tracePt t="10470" x="3590925" y="1914525"/>
          <p14:tracePt t="10486" x="4029075" y="2209800"/>
          <p14:tracePt t="10503" x="4476750" y="2562225"/>
          <p14:tracePt t="10520" x="4714875" y="2781300"/>
          <p14:tracePt t="10536" x="4943475" y="2952750"/>
          <p14:tracePt t="10553" x="5048250" y="3028950"/>
          <p14:tracePt t="10570" x="5095875" y="3067050"/>
          <p14:tracePt t="10586" x="5124450" y="3095625"/>
          <p14:tracePt t="10603" x="5133975" y="3124200"/>
          <p14:tracePt t="10817" x="5133975" y="3133725"/>
          <p14:tracePt t="10821" x="5172075" y="3171825"/>
          <p14:tracePt t="10826" x="5343525" y="3333750"/>
          <p14:tracePt t="10836" x="5838825" y="3771900"/>
          <p14:tracePt t="10853" x="6324600" y="4200525"/>
          <p14:tracePt t="10869" x="6581775" y="4476750"/>
          <p14:tracePt t="10886" x="6743700" y="4676775"/>
          <p14:tracePt t="10903" x="6791325" y="4743450"/>
          <p14:tracePt t="10919" x="6800850" y="4762500"/>
          <p14:tracePt t="11064" x="6800850" y="4752975"/>
          <p14:tracePt t="11089" x="6800850" y="4743450"/>
          <p14:tracePt t="11145" x="6791325" y="4743450"/>
          <p14:tracePt t="13130" x="6781800" y="4743450"/>
          <p14:tracePt t="13142" x="6772275" y="4743450"/>
          <p14:tracePt t="13146" x="6762750" y="4743450"/>
          <p14:tracePt t="13152" x="6677025" y="4752975"/>
          <p14:tracePt t="13168" x="6610350" y="4752975"/>
          <p14:tracePt t="13185" x="6496050" y="4752975"/>
          <p14:tracePt t="13202" x="6400800" y="4743450"/>
          <p14:tracePt t="13219" x="6296025" y="4724400"/>
          <p14:tracePt t="13235" x="6115050" y="4676775"/>
          <p14:tracePt t="13252" x="5886450" y="4610100"/>
          <p14:tracePt t="13252" x="5781675" y="4581525"/>
          <p14:tracePt t="13269" x="5572125" y="4533900"/>
          <p14:tracePt t="13285" x="5257800" y="4438650"/>
          <p14:tracePt t="13302" x="5095875" y="4381500"/>
          <p14:tracePt t="13318" x="4943475" y="4314825"/>
          <p14:tracePt t="13335" x="4867275" y="4257675"/>
          <p14:tracePt t="13352" x="4810125" y="4191000"/>
          <p14:tracePt t="13352" x="4800600" y="4152900"/>
          <p14:tracePt t="13369" x="4762500" y="4105275"/>
          <p14:tracePt t="13385" x="4772025" y="3905250"/>
          <p14:tracePt t="13401" x="5000625" y="3495675"/>
          <p14:tracePt t="13419" x="5305425" y="3124200"/>
          <p14:tracePt t="13435" x="5819775" y="2762250"/>
          <p14:tracePt t="13452" x="6286500" y="2562225"/>
          <p14:tracePt t="13468" x="6505575" y="2486025"/>
          <p14:tracePt t="13485" x="6781800" y="2419350"/>
          <p14:tracePt t="13501" x="6886575" y="2409825"/>
          <p14:tracePt t="13518" x="6943725" y="2409825"/>
          <p14:tracePt t="13535" x="7048500" y="2419350"/>
          <p14:tracePt t="13552" x="7124700" y="2476500"/>
          <p14:tracePt t="13568" x="7267575" y="2600325"/>
          <p14:tracePt t="13585" x="7439025" y="2781300"/>
          <p14:tracePt t="13601" x="7553325" y="2924175"/>
          <p14:tracePt t="13619" x="7639050" y="3095625"/>
          <p14:tracePt t="13635" x="7705725" y="3267075"/>
          <p14:tracePt t="13652" x="7734300" y="3371850"/>
          <p14:tracePt t="13668" x="7753350" y="3476625"/>
          <p14:tracePt t="13685" x="7762875" y="3562350"/>
          <p14:tracePt t="13701" x="7762875" y="3609975"/>
          <p14:tracePt t="13718" x="7734300" y="3705225"/>
          <p14:tracePt t="13735" x="7724775" y="3752850"/>
          <p14:tracePt t="13751" x="7686675" y="3810000"/>
          <p14:tracePt t="13768" x="7620000" y="3886200"/>
          <p14:tracePt t="13785" x="7581900" y="3933825"/>
          <p14:tracePt t="13802" x="7543800" y="3971925"/>
          <p14:tracePt t="13818" x="7477125" y="4048125"/>
          <p14:tracePt t="13835" x="7467600" y="4057650"/>
          <p14:tracePt t="13851" x="7439025" y="4076700"/>
          <p14:tracePt t="13868" x="7419975" y="4076700"/>
          <p14:tracePt t="13909" x="7410450" y="4076700"/>
          <p14:tracePt t="13918" x="7400925" y="4076700"/>
          <p14:tracePt t="13923" x="7391400" y="4067175"/>
          <p14:tracePt t="13934" x="7391400" y="4048125"/>
          <p14:tracePt t="13951" x="7391400" y="4029075"/>
          <p14:tracePt t="14317" x="7391400" y="4038600"/>
          <p14:tracePt t="14333" x="7381875" y="4038600"/>
          <p14:tracePt t="14334" x="7372350" y="4048125"/>
          <p14:tracePt t="14351" x="7353300" y="4057650"/>
          <p14:tracePt t="14352" x="7286625" y="4076700"/>
          <p14:tracePt t="14368" x="7239000" y="4086225"/>
          <p14:tracePt t="14385" x="7181850" y="4095750"/>
          <p14:tracePt t="14401" x="7153275" y="4095750"/>
          <p14:tracePt t="14418" x="7143750" y="4095750"/>
          <p14:tracePt t="14456" x="7134225" y="4095750"/>
          <p14:tracePt t="14476" x="7124700" y="4095750"/>
          <p14:tracePt t="14484" x="7115175" y="4095750"/>
          <p14:tracePt t="14485" x="7086600" y="4095750"/>
          <p14:tracePt t="14501" x="7038975" y="4086225"/>
          <p14:tracePt t="14517" x="7000875" y="4067175"/>
          <p14:tracePt t="14534" x="6867525" y="4010025"/>
          <p14:tracePt t="14551" x="6743700" y="3933825"/>
          <p14:tracePt t="14568" x="6696075" y="3886200"/>
          <p14:tracePt t="14584" x="6657975" y="3829050"/>
          <p14:tracePt t="14601" x="6638925" y="3771900"/>
          <p14:tracePt t="14618" x="6629400" y="3724275"/>
          <p14:tracePt t="14635" x="6629400" y="3629025"/>
          <p14:tracePt t="14635" x="6648450" y="3600450"/>
          <p14:tracePt t="14652" x="6657975" y="3543300"/>
          <p14:tracePt t="14668" x="6705600" y="3467100"/>
          <p14:tracePt t="14684" x="6829425" y="3324225"/>
          <p14:tracePt t="14684" x="6858000" y="3305175"/>
          <p14:tracePt t="14701" x="6924675" y="3248025"/>
          <p14:tracePt t="14718" x="7048500" y="3190875"/>
          <p14:tracePt t="14734" x="7210425" y="3181350"/>
          <p14:tracePt t="14751" x="7267575" y="3181350"/>
          <p14:tracePt t="14768" x="7343775" y="3200400"/>
          <p14:tracePt t="14784" x="7458075" y="3295650"/>
          <p14:tracePt t="14801" x="7496175" y="3343275"/>
          <p14:tracePt t="14818" x="7524750" y="3409950"/>
          <p14:tracePt t="14834" x="7534275" y="3457575"/>
          <p14:tracePt t="14851" x="7534275" y="3486150"/>
          <p14:tracePt t="14868" x="7534275" y="3524250"/>
          <p14:tracePt t="14884" x="7524750" y="3533775"/>
          <p14:tracePt t="14901" x="7524750" y="3543300"/>
          <p14:tracePt t="14917" x="7505700" y="3562350"/>
          <p14:tracePt t="14934" x="7505700" y="3571875"/>
          <p14:tracePt t="14951" x="7496175" y="3571875"/>
          <p14:tracePt t="14968" x="7496175" y="3581400"/>
          <p14:tracePt t="14984" x="7486650" y="3581400"/>
          <p14:tracePt t="15404" x="7486650" y="3590925"/>
          <p14:tracePt t="15408" x="7486650" y="3600450"/>
          <p14:tracePt t="15420" x="7486650" y="3609975"/>
          <p14:tracePt t="15421" x="7486650" y="3629025"/>
          <p14:tracePt t="15434" x="7486650" y="3648075"/>
          <p14:tracePt t="15451" x="7486650" y="3657600"/>
          <p14:tracePt t="15493" x="7486650" y="3667125"/>
          <p14:tracePt t="15508" x="7486650" y="3676650"/>
          <p14:tracePt t="15517" x="7477125" y="3686175"/>
          <p14:tracePt t="15518" x="7458075" y="3705225"/>
          <p14:tracePt t="15534" x="7458075" y="3724275"/>
          <p14:tracePt t="15550" x="7439025" y="3762375"/>
          <p14:tracePt t="15567" x="7419975" y="3790950"/>
          <p14:tracePt t="15584" x="7400925" y="3819525"/>
          <p14:tracePt t="15600" x="7391400" y="3838575"/>
          <p14:tracePt t="15617" x="7362825" y="3857625"/>
          <p14:tracePt t="15654" x="7353300" y="3867150"/>
          <p14:tracePt t="15654" x="7343775" y="3876675"/>
          <p14:tracePt t="15668" x="7334250" y="3876675"/>
          <p14:tracePt t="15684" x="7334250" y="3886200"/>
          <p14:tracePt t="15701" x="7305675" y="3895725"/>
          <p14:tracePt t="15718" x="7286625" y="3905250"/>
          <p14:tracePt t="15740" x="7267575" y="3914775"/>
          <p14:tracePt t="15753" x="7258050" y="3924300"/>
          <p14:tracePt t="15768" x="7248525" y="3933825"/>
          <p14:tracePt t="15785" x="7239000" y="3943350"/>
          <p14:tracePt t="15801" x="7219950" y="3952875"/>
          <p14:tracePt t="15817" x="7200900" y="3952875"/>
          <p14:tracePt t="15834" x="7172325" y="3971925"/>
          <p14:tracePt t="15851" x="7143750" y="3990975"/>
          <p14:tracePt t="15868" x="7124700" y="3990975"/>
          <p14:tracePt t="15884" x="7115175" y="4000500"/>
          <p14:tracePt t="15901" x="7105650" y="4000500"/>
          <p14:tracePt t="15917" x="7077075" y="4019550"/>
          <p14:tracePt t="15934" x="7067550" y="4019550"/>
          <p14:tracePt t="16879" x="7048500" y="4038600"/>
          <p14:tracePt t="16887" x="7038975" y="4057650"/>
          <p14:tracePt t="16892" x="6972300" y="4152900"/>
          <p14:tracePt t="16900" x="6858000" y="4314825"/>
          <p14:tracePt t="16917" x="6638925" y="4619625"/>
          <p14:tracePt t="16933" x="6438900" y="4886325"/>
          <p14:tracePt t="16951" x="6324600" y="5048250"/>
          <p14:tracePt t="16967" x="6219825" y="5162550"/>
          <p14:tracePt t="16983" x="6162675" y="5210175"/>
          <p14:tracePt t="17000" x="6134100" y="5219700"/>
          <p14:tracePt t="17017" x="6115050" y="5229225"/>
          <p14:tracePt t="17033" x="6105525" y="5238750"/>
          <p14:tracePt t="17186" x="6096000" y="5238750"/>
          <p14:tracePt t="17240" x="6086475" y="5248275"/>
          <p14:tracePt t="17247" x="6076950" y="5248275"/>
          <p14:tracePt t="17251" x="6048375" y="5267325"/>
          <p14:tracePt t="17267" x="6038850" y="5267325"/>
          <p14:tracePt t="17283" x="6000750" y="5276850"/>
          <p14:tracePt t="17300" x="5943600" y="5276850"/>
          <p14:tracePt t="17317" x="5876925" y="5248275"/>
          <p14:tracePt t="17333" x="5781675" y="5181600"/>
          <p14:tracePt t="17350" x="5715000" y="5095875"/>
          <p14:tracePt t="17367" x="5686425" y="5038725"/>
          <p14:tracePt t="17383" x="5676900" y="4886325"/>
          <p14:tracePt t="17400" x="5734050" y="4695825"/>
          <p14:tracePt t="17417" x="5800725" y="4619625"/>
          <p14:tracePt t="17433" x="5857875" y="4514850"/>
          <p14:tracePt t="17450" x="5924550" y="4438650"/>
          <p14:tracePt t="17467" x="5981700" y="4381500"/>
          <p14:tracePt t="17483" x="6048375" y="4352925"/>
          <p14:tracePt t="17500" x="6153150" y="4324350"/>
          <p14:tracePt t="17517" x="6219825" y="4324350"/>
          <p14:tracePt t="17533" x="6276975" y="4352925"/>
          <p14:tracePt t="17533" x="6305550" y="4381500"/>
          <p14:tracePt t="17550" x="6334125" y="4419600"/>
          <p14:tracePt t="17566" x="6372225" y="4476750"/>
          <p14:tracePt t="17583" x="6391275" y="4524375"/>
          <p14:tracePt t="17600" x="6391275" y="4543425"/>
          <p14:tracePt t="17616" x="6391275" y="4600575"/>
          <p14:tracePt t="17633" x="6391275" y="4638675"/>
          <p14:tracePt t="17650" x="6391275" y="4667250"/>
          <p14:tracePt t="17667" x="6391275" y="4714875"/>
          <p14:tracePt t="17683" x="6391275" y="4772025"/>
          <p14:tracePt t="17700" x="6381750" y="4800600"/>
          <p14:tracePt t="17716" x="6372225" y="4810125"/>
          <p14:tracePt t="17733" x="6372225" y="4819650"/>
          <p14:tracePt t="17750" x="6362700" y="4819650"/>
          <p14:tracePt t="18493" x="6353175" y="4829175"/>
          <p14:tracePt t="18500" x="6343650" y="4829175"/>
          <p14:tracePt t="18504" x="6324600" y="4829175"/>
          <p14:tracePt t="18516" x="6296025" y="4838700"/>
          <p14:tracePt t="18517" x="5972175" y="4819650"/>
          <p14:tracePt t="18533" x="5505450" y="4648200"/>
          <p14:tracePt t="18549" x="4419600" y="4200525"/>
          <p14:tracePt t="18566" x="3200400" y="3648075"/>
          <p14:tracePt t="18583" x="2562225" y="3371850"/>
          <p14:tracePt t="18599" x="1876425" y="3048000"/>
          <p14:tracePt t="18616" x="1714500" y="2943225"/>
          <p14:tracePt t="18633" x="1609725" y="2876550"/>
          <p14:tracePt t="18649" x="1581150" y="2847975"/>
          <p14:tracePt t="18666" x="1571625" y="2847975"/>
          <p14:tracePt t="19315" x="1571625" y="2857500"/>
          <p14:tracePt t="19335" x="1581150" y="2857500"/>
          <p14:tracePt t="19344" x="1590675" y="2857500"/>
          <p14:tracePt t="19348" x="1600200" y="2867025"/>
          <p14:tracePt t="19358" x="1628775" y="2876550"/>
          <p14:tracePt t="19367" x="1676400" y="2905125"/>
          <p14:tracePt t="19383" x="1895475" y="3009900"/>
          <p14:tracePt t="19400" x="2124075" y="3095625"/>
          <p14:tracePt t="19417" x="2428875" y="3200400"/>
          <p14:tracePt t="19433" x="2638425" y="3314700"/>
          <p14:tracePt t="19450" x="2781300" y="3381375"/>
          <p14:tracePt t="19467" x="2876550" y="3429000"/>
          <p14:tracePt t="19484" x="2914650" y="3438525"/>
          <p14:tracePt t="19543" x="2924175" y="3438525"/>
          <p14:tracePt t="19804" x="2914650" y="3438525"/>
          <p14:tracePt t="19808" x="2905125" y="3438525"/>
          <p14:tracePt t="19816" x="2886075" y="3419475"/>
          <p14:tracePt t="19822" x="2867025" y="3390900"/>
          <p14:tracePt t="19834" x="2867025" y="3343275"/>
          <p14:tracePt t="19850" x="2895600" y="3200400"/>
          <p14:tracePt t="19866" x="3267075" y="2781300"/>
          <p14:tracePt t="19883" x="3514725" y="2600325"/>
          <p14:tracePt t="19900" x="3933825" y="2381250"/>
          <p14:tracePt t="19917" x="4352925" y="2238375"/>
          <p14:tracePt t="19933" x="4638675" y="2181225"/>
          <p14:tracePt t="19950" x="5048250" y="2171700"/>
          <p14:tracePt t="19967" x="5467350" y="2181225"/>
          <p14:tracePt t="19983" x="5800725" y="2219325"/>
          <p14:tracePt t="20000" x="6296025" y="2324100"/>
          <p14:tracePt t="20017" x="6638925" y="2438400"/>
          <p14:tracePt t="20033" x="6838950" y="2524125"/>
          <p14:tracePt t="20051" x="7115175" y="2657475"/>
          <p14:tracePt t="20068" x="7258050" y="2743200"/>
          <p14:tracePt t="20084" x="7305675" y="2790825"/>
          <p14:tracePt t="20101" x="7362825" y="2828925"/>
          <p14:tracePt t="20101" x="7381875" y="2847975"/>
          <p14:tracePt t="20118" x="7400925" y="2867025"/>
          <p14:tracePt t="20134" x="7419975" y="2876550"/>
          <p14:tracePt t="20151" x="7419975" y="2895600"/>
          <p14:tracePt t="20151" x="7429500" y="2905125"/>
          <p14:tracePt t="20168" x="7439025" y="2924175"/>
          <p14:tracePt t="20184" x="7448550" y="2952750"/>
          <p14:tracePt t="20201" x="7448550" y="2981325"/>
          <p14:tracePt t="20218" x="7458075" y="3000375"/>
          <p14:tracePt t="20234" x="7458075" y="3028950"/>
          <p14:tracePt t="20251" x="7458075" y="3086100"/>
          <p14:tracePt t="20267" x="7458075" y="3133725"/>
          <p14:tracePt t="20284" x="7439025" y="3219450"/>
          <p14:tracePt t="20301" x="7410450" y="3476625"/>
          <p14:tracePt t="20317" x="7381875" y="3571875"/>
          <p14:tracePt t="20334" x="7324725" y="3686175"/>
          <p14:tracePt t="20351" x="7200900" y="3895725"/>
          <p14:tracePt t="20367" x="7134225" y="3943350"/>
          <p14:tracePt t="20384" x="6991350" y="4019550"/>
          <p14:tracePt t="20401" x="6715125" y="4048125"/>
          <p14:tracePt t="20417" x="6572250" y="4048125"/>
          <p14:tracePt t="20434" x="6400800" y="4010025"/>
          <p14:tracePt t="20650" x="6400800" y="3990975"/>
          <p14:tracePt t="20659" x="6400800" y="3971925"/>
          <p14:tracePt t="20667" x="6410325" y="3962400"/>
          <p14:tracePt t="20668" x="6429375" y="3943350"/>
          <p14:tracePt t="20684" x="6448425" y="3943350"/>
          <p14:tracePt t="20700" x="6467475" y="3943350"/>
          <p14:tracePt t="20700" x="6477000" y="3952875"/>
          <p14:tracePt t="20718" x="6553200" y="4067175"/>
          <p14:tracePt t="20734" x="6657975" y="4429125"/>
          <p14:tracePt t="20751" x="6705600" y="4752975"/>
          <p14:tracePt t="20767" x="6705600" y="4886325"/>
          <p14:tracePt t="20784" x="6667500" y="5048250"/>
          <p14:tracePt t="20801" x="6638925" y="5105400"/>
          <p14:tracePt t="20817" x="6619875" y="5133975"/>
          <p14:tracePt t="20834" x="6600825" y="5133975"/>
          <p14:tracePt t="20890" x="6591300" y="5133975"/>
          <p14:tracePt t="21334" x="6600825" y="5133975"/>
          <p14:tracePt t="21338" x="6610350" y="5124450"/>
          <p14:tracePt t="21341" x="6629400" y="5124450"/>
          <p14:tracePt t="21350" x="6696075" y="5124450"/>
          <p14:tracePt t="21367" x="6848475" y="5153025"/>
          <p14:tracePt t="21384" x="7067550" y="5200650"/>
          <p14:tracePt t="21400" x="7181850" y="5229225"/>
          <p14:tracePt t="21417" x="7267575" y="5248275"/>
          <p14:tracePt t="21434" x="7334250" y="5267325"/>
          <p14:tracePt t="21450" x="7353300" y="5267325"/>
          <p14:tracePt t="21731" x="7353300" y="5276850"/>
          <p14:tracePt t="21738" x="7362825" y="5276850"/>
          <p14:tracePt t="21739" x="7372350" y="5286375"/>
          <p14:tracePt t="21750" x="7381875" y="5295900"/>
          <p14:tracePt t="21767" x="7439025" y="5391150"/>
          <p14:tracePt t="21784" x="7486650" y="5438775"/>
          <p14:tracePt t="21800" x="7534275" y="5524500"/>
          <p14:tracePt t="21817" x="7591425" y="5591175"/>
          <p14:tracePt t="21834" x="7620000" y="5629275"/>
          <p14:tracePt t="21850" x="7639050" y="5676900"/>
          <p14:tracePt t="21867" x="7658100" y="5715000"/>
          <p14:tracePt t="21884" x="7667625" y="5724525"/>
          <p14:tracePt t="21900" x="7696200" y="5753100"/>
          <p14:tracePt t="21917" x="7743825" y="5762625"/>
          <p14:tracePt t="21933" x="7762875" y="5772150"/>
          <p14:tracePt t="21950" x="7800975" y="5781675"/>
          <p14:tracePt t="21967" x="7829550" y="5781675"/>
          <p14:tracePt t="21983" x="7848600" y="5781675"/>
          <p14:tracePt t="22000" x="7896225" y="5772150"/>
          <p14:tracePt t="22017" x="7934325" y="5762625"/>
          <p14:tracePt t="22033" x="7953375" y="5753100"/>
          <p14:tracePt t="22050" x="7962900" y="5753100"/>
          <p14:tracePt t="22067" x="7981950" y="5743575"/>
          <p14:tracePt t="22083" x="7991475" y="5734050"/>
          <p14:tracePt t="22100" x="8010525" y="5705475"/>
          <p14:tracePt t="22117" x="8010525" y="5638800"/>
          <p14:tracePt t="22133" x="8010525" y="5591175"/>
          <p14:tracePt t="22150" x="7962900" y="5419725"/>
          <p14:tracePt t="22167" x="7829550" y="5191125"/>
          <p14:tracePt t="22183" x="7753350" y="5114925"/>
          <p14:tracePt t="22200" x="7648575" y="4991100"/>
          <p14:tracePt t="22217" x="7591425" y="4962525"/>
          <p14:tracePt t="22233" x="7543800" y="4953000"/>
          <p14:tracePt t="22251" x="7477125" y="4953000"/>
          <p14:tracePt t="22267" x="7400925" y="4962525"/>
          <p14:tracePt t="22284" x="7324725" y="4991100"/>
          <p14:tracePt t="22300" x="7210425" y="5038725"/>
          <p14:tracePt t="22317" x="7105650" y="5105400"/>
          <p14:tracePt t="22333" x="7000875" y="5153025"/>
          <p14:tracePt t="22350" x="6896100" y="5210175"/>
          <p14:tracePt t="22367" x="6848475" y="5248275"/>
          <p14:tracePt t="22383" x="6800850" y="5305425"/>
          <p14:tracePt t="22400" x="6753225" y="5362575"/>
          <p14:tracePt t="22400" x="6753225" y="5391150"/>
          <p14:tracePt t="22417" x="6724650" y="5419725"/>
          <p14:tracePt t="22433" x="6696075" y="5476875"/>
          <p14:tracePt t="22450" x="6677025" y="5553075"/>
          <p14:tracePt t="22467" x="6677025" y="5600700"/>
          <p14:tracePt t="22483" x="6667500" y="5657850"/>
          <p14:tracePt t="22499" x="6686550" y="5753100"/>
          <p14:tracePt t="22516" x="6724650" y="5819775"/>
          <p14:tracePt t="22533" x="6762750" y="5886450"/>
          <p14:tracePt t="22550" x="6829425" y="5991225"/>
          <p14:tracePt t="22566" x="6877050" y="6048375"/>
          <p14:tracePt t="22583" x="6972300" y="6143625"/>
          <p14:tracePt t="22600" x="7038975" y="6181725"/>
          <p14:tracePt t="22616" x="7077075" y="6210300"/>
          <p14:tracePt t="22633" x="7124700" y="6229350"/>
          <p14:tracePt t="22650" x="7153275" y="6238875"/>
          <p14:tracePt t="22666" x="7181850" y="6238875"/>
          <p14:tracePt t="22683" x="7229475" y="6238875"/>
          <p14:tracePt t="22700" x="7343775" y="6219825"/>
          <p14:tracePt t="22716" x="7391400" y="6219825"/>
          <p14:tracePt t="22733" x="7448550" y="6210300"/>
          <p14:tracePt t="22750" x="7505700" y="6210300"/>
          <p14:tracePt t="22766" x="7572375" y="6191250"/>
          <p14:tracePt t="22783" x="7620000" y="6172200"/>
          <p14:tracePt t="22800" x="7639050" y="6162675"/>
          <p14:tracePt t="22816" x="7667625" y="6124575"/>
          <p14:tracePt t="22833" x="7677150" y="6096000"/>
          <p14:tracePt t="22850" x="7677150" y="6076950"/>
          <p14:tracePt t="23035" x="7667625" y="6076950"/>
          <p14:tracePt t="23039" x="7658100" y="6086475"/>
          <p14:tracePt t="23040" x="7648575" y="6096000"/>
          <p14:tracePt t="23050" x="7639050" y="6134100"/>
          <p14:tracePt t="23066" x="7639050" y="6172200"/>
          <p14:tracePt t="23083" x="7639050" y="6219825"/>
          <p14:tracePt t="23099" x="7639050" y="6229350"/>
          <p14:tracePt t="23116" x="7639050" y="6238875"/>
          <p14:tracePt t="23133" x="7639050" y="6248400"/>
          <p14:tracePt t="23170" x="7639050" y="6257925"/>
          <p14:tracePt t="23171" x="7639050" y="6267450"/>
          <p14:tracePt t="23211" x="7648575" y="6267450"/>
          <p14:tracePt t="23219" x="7648575" y="6276975"/>
          <p14:tracePt t="23244" x="7648575" y="6286500"/>
          <p14:tracePt t="23249" x="7658100" y="6286500"/>
          <p14:tracePt t="23276" x="7677150" y="6286500"/>
          <p14:tracePt t="23294" x="7686675" y="6296025"/>
          <p14:tracePt t="23306" x="7696200" y="6296025"/>
          <p14:tracePt t="23325" x="7705725" y="6296025"/>
          <p14:tracePt t="23421" x="7705725" y="6286500"/>
          <p14:tracePt t="23425" x="7705725" y="6276975"/>
          <p14:tracePt t="23434" x="7705725" y="6267450"/>
          <p14:tracePt t="23435" x="7705725" y="6257925"/>
          <p14:tracePt t="23449" x="7705725" y="6238875"/>
          <p14:tracePt t="23498" x="7705725" y="6229350"/>
          <p14:tracePt t="23554" x="7696200" y="6229350"/>
          <p14:tracePt t="23591" x="7696200" y="6219825"/>
          <p14:tracePt t="23603" x="7686675" y="6219825"/>
          <p14:tracePt t="23645" x="7677150" y="6219825"/>
          <p14:tracePt t="23678" x="7667625" y="6219825"/>
          <p14:tracePt t="23703" x="7667625" y="6210300"/>
          <p14:tracePt t="24204" x="7667625" y="6200775"/>
          <p14:tracePt t="24353" x="7677150" y="6200775"/>
          <p14:tracePt t="24364" x="7686675" y="6200775"/>
          <p14:tracePt t="24374" x="7705725" y="6200775"/>
          <p14:tracePt t="24389" x="7724775" y="6210300"/>
          <p14:tracePt t="24399" x="7743825" y="6219825"/>
          <p14:tracePt t="24415" x="7800975" y="6219825"/>
          <p14:tracePt t="24417" x="7867650" y="6219825"/>
          <p14:tracePt t="24432" x="7934325" y="6219825"/>
          <p14:tracePt t="24450" x="7991475" y="6219825"/>
          <p14:tracePt t="24466" x="8039100" y="6200775"/>
          <p14:tracePt t="24483" x="8067675" y="6191250"/>
          <p14:tracePt t="24499" x="8086725" y="6143625"/>
          <p14:tracePt t="24516" x="8105775" y="6086475"/>
          <p14:tracePt t="24532" x="8105775" y="5991225"/>
          <p14:tracePt t="24549" x="8096250" y="5895975"/>
          <p14:tracePt t="24566" x="8077200" y="5848350"/>
          <p14:tracePt t="24582" x="8048625" y="5791200"/>
          <p14:tracePt t="24599" x="8029575" y="5743575"/>
          <p14:tracePt t="24615" x="8029575" y="5734050"/>
          <p14:tracePt t="24632" x="8020050" y="5724525"/>
          <p14:tracePt t="24673" x="8010525" y="5724525"/>
          <p14:tracePt t="24697" x="8001000" y="5724525"/>
          <p14:tracePt t="24713" x="7972425" y="5743575"/>
          <p14:tracePt t="24932" x="7972425" y="5734050"/>
          <p14:tracePt t="24936" x="7953375" y="5705475"/>
          <p14:tracePt t="24942" x="7915275" y="5629275"/>
          <p14:tracePt t="24949" x="7848600" y="5514975"/>
          <p14:tracePt t="24965" x="7705725" y="5314950"/>
          <p14:tracePt t="24982" x="7553325" y="5124450"/>
          <p14:tracePt t="24999" x="7505700" y="5067300"/>
          <p14:tracePt t="25015" x="7467600" y="5029200"/>
          <p14:tracePt t="25032" x="7458075" y="5019675"/>
          <p14:tracePt t="25049" x="7448550" y="5010150"/>
          <p14:tracePt t="25065" x="7439025" y="5010150"/>
          <p14:tracePt t="25262" x="7429500" y="5010150"/>
          <p14:tracePt t="25442" x="7429500" y="5000625"/>
          <p14:tracePt t="25470" x="7429500" y="4991100"/>
          <p14:tracePt t="25656" x="7429500" y="4981575"/>
          <p14:tracePt t="29234" x="7419975" y="4962525"/>
          <p14:tracePt t="29238" x="7410450" y="4962525"/>
          <p14:tracePt t="29246" x="7391400" y="4953000"/>
          <p14:tracePt t="29247" x="7305675" y="4886325"/>
          <p14:tracePt t="29263" x="7210425" y="4819650"/>
          <p14:tracePt t="29280" x="7077075" y="4762500"/>
          <p14:tracePt t="29297" x="6924675" y="4714875"/>
          <p14:tracePt t="29313" x="6772275" y="4695825"/>
          <p14:tracePt t="29330" x="6657975" y="4676775"/>
          <p14:tracePt t="29347" x="6581775" y="4667250"/>
          <p14:tracePt t="29364" x="6553200" y="4657725"/>
          <p14:tracePt t="29380" x="6524625" y="4657725"/>
          <p14:tracePt t="29397" x="6515100" y="4657725"/>
          <p14:tracePt t="29648" x="6505575" y="4657725"/>
          <p14:tracePt t="29661" x="6496050" y="4657725"/>
          <p14:tracePt t="29669" x="6496050" y="4667250"/>
          <p14:tracePt t="29670" x="6486525" y="4667250"/>
          <p14:tracePt t="29680" x="6477000" y="4676775"/>
          <p14:tracePt t="29696" x="6467475" y="4676775"/>
          <p14:tracePt t="29713" x="6457950" y="4686300"/>
          <p14:tracePt t="29730" x="6419850" y="4686300"/>
          <p14:tracePt t="29747" x="6381750" y="4686300"/>
          <p14:tracePt t="29763" x="6353175" y="4686300"/>
          <p14:tracePt t="29763" x="6334125" y="4676775"/>
          <p14:tracePt t="29780" x="6296025" y="4657725"/>
          <p14:tracePt t="29797" x="6276975" y="4648200"/>
          <p14:tracePt t="29813" x="6267450" y="4629150"/>
          <p14:tracePt t="29830" x="6257925" y="4619625"/>
          <p14:tracePt t="29846" x="6248400" y="4610100"/>
          <p14:tracePt t="29863" x="6248400" y="4581525"/>
          <p14:tracePt t="29880" x="6248400" y="4562475"/>
          <p14:tracePt t="29897" x="6248400" y="4533900"/>
          <p14:tracePt t="29914" x="6257925" y="4505325"/>
          <p14:tracePt t="29930" x="6276975" y="4486275"/>
          <p14:tracePt t="29946" x="6296025" y="4467225"/>
          <p14:tracePt t="29963" x="6334125" y="4438650"/>
          <p14:tracePt t="29980" x="6362700" y="4429125"/>
          <p14:tracePt t="29997" x="6410325" y="4419600"/>
          <p14:tracePt t="30013" x="6438900" y="4419600"/>
          <p14:tracePt t="30030" x="6457950" y="4419600"/>
          <p14:tracePt t="30047" x="6486525" y="4419600"/>
          <p14:tracePt t="30063" x="6543675" y="4419600"/>
          <p14:tracePt t="30080" x="6572250" y="4438650"/>
          <p14:tracePt t="30097" x="6591300" y="4457700"/>
          <p14:tracePt t="30113" x="6638925" y="4486275"/>
          <p14:tracePt t="30130" x="6648450" y="4514850"/>
          <p14:tracePt t="30146" x="6667500" y="4543425"/>
          <p14:tracePt t="30163" x="6686550" y="4591050"/>
          <p14:tracePt t="30180" x="6705600" y="4629150"/>
          <p14:tracePt t="30196" x="6715125" y="4695825"/>
          <p14:tracePt t="30213" x="6753225" y="4829175"/>
          <p14:tracePt t="30230" x="6753225" y="4905375"/>
          <p14:tracePt t="30246" x="6762750" y="4981575"/>
          <p14:tracePt t="30263" x="6762750" y="5057775"/>
          <p14:tracePt t="30280" x="6772275" y="5114925"/>
          <p14:tracePt t="30296" x="6791325" y="5153025"/>
          <p14:tracePt t="30313" x="6791325" y="5172075"/>
          <p14:tracePt t="30330" x="6800850" y="5172075"/>
          <p14:tracePt t="30551" x="6800850" y="5181600"/>
          <p14:tracePt t="30555" x="6810375" y="5191125"/>
          <p14:tracePt t="30556" x="6829425" y="5210175"/>
          <p14:tracePt t="30563" x="6934200" y="5324475"/>
          <p14:tracePt t="30580" x="7096125" y="5476875"/>
          <p14:tracePt t="30596" x="7391400" y="5715000"/>
          <p14:tracePt t="30613" x="7543800" y="5857875"/>
          <p14:tracePt t="30630" x="7610475" y="5905500"/>
          <p14:tracePt t="30646" x="7667625" y="5953125"/>
          <p14:tracePt t="30663" x="7677150" y="5972175"/>
          <p14:tracePt t="30679" x="7686675" y="5972175"/>
          <p14:tracePt t="30696" x="7686675" y="5981700"/>
          <p14:tracePt t="30745" x="7696200" y="5981700"/>
          <p14:tracePt t="31086" x="7696200" y="5991225"/>
          <p14:tracePt t="31156" x="7696200" y="6000750"/>
          <p14:tracePt t="31379" x="7696200" y="6010275"/>
          <p14:tracePt t="31383" x="7696200" y="6019800"/>
          <p14:tracePt t="31394" x="7696200" y="6029325"/>
          <p14:tracePt t="31448" x="7696200" y="6038850"/>
          <p14:tracePt t="31759" x="7696200" y="6048375"/>
          <p14:tracePt t="32164" x="7696200" y="6038850"/>
          <p14:tracePt t="32173" x="7696200" y="6010275"/>
          <p14:tracePt t="32179" x="7667625" y="5962650"/>
          <p14:tracePt t="32180" x="7629525" y="5886450"/>
          <p14:tracePt t="32195" x="7467600" y="5695950"/>
          <p14:tracePt t="32212" x="7248525" y="5391150"/>
          <p14:tracePt t="32229" x="7077075" y="5191125"/>
          <p14:tracePt t="32246" x="6867525" y="4962525"/>
          <p14:tracePt t="32262" x="6753225" y="4791075"/>
          <p14:tracePt t="32279" x="6705600" y="4733925"/>
          <p14:tracePt t="32296" x="6657975" y="4676775"/>
          <p14:tracePt t="32312" x="6638925" y="4667250"/>
          <p14:tracePt t="32329" x="6619875" y="4667250"/>
          <p14:tracePt t="32346" x="6619875" y="4657725"/>
          <p14:tracePt t="32362" x="6600825" y="4657725"/>
          <p14:tracePt t="32379" x="6572250" y="4648200"/>
          <p14:tracePt t="32396" x="6562725" y="4638675"/>
          <p14:tracePt t="32412" x="6534150" y="4638675"/>
          <p14:tracePt t="32429" x="6524625" y="4638675"/>
          <p14:tracePt t="32475" x="6515100" y="4638675"/>
          <p14:tracePt t="32489" x="6505575" y="4638675"/>
          <p14:tracePt t="32499" x="6496050" y="4638675"/>
          <p14:tracePt t="32506" x="6486525" y="4629150"/>
          <p14:tracePt t="32512" x="6457950" y="4619625"/>
          <p14:tracePt t="32529" x="6438900" y="4600575"/>
          <p14:tracePt t="32546" x="6429375" y="4591050"/>
          <p14:tracePt t="32563" x="6419850" y="4591050"/>
          <p14:tracePt t="32619" x="6410325" y="4591050"/>
          <p14:tracePt t="38081" x="6362700" y="4572000"/>
          <p14:tracePt t="38085" x="6286500" y="4543425"/>
          <p14:tracePt t="38094" x="6191250" y="4524375"/>
          <p14:tracePt t="38095" x="5781675" y="4410075"/>
          <p14:tracePt t="38110" x="4772025" y="4210050"/>
          <p14:tracePt t="38127" x="3467100" y="4048125"/>
          <p14:tracePt t="38144" x="2609850" y="3990975"/>
          <p14:tracePt t="38159" x="1676400" y="3895725"/>
          <p14:tracePt t="38176" x="1352550" y="3867150"/>
          <p14:tracePt t="38193" x="1057275" y="3771900"/>
          <p14:tracePt t="38210" x="904875" y="3686175"/>
          <p14:tracePt t="38226" x="876300" y="3657600"/>
          <p14:tracePt t="38243" x="847725" y="3629025"/>
          <p14:tracePt t="38260" x="838200" y="3590925"/>
          <p14:tracePt t="38276" x="847725" y="3562350"/>
          <p14:tracePt t="38293" x="895350" y="3505200"/>
          <p14:tracePt t="38326" x="923925" y="3495675"/>
          <p14:tracePt t="38555" x="923925" y="3476625"/>
          <p14:tracePt t="38564" x="923925" y="3457575"/>
          <p14:tracePt t="38568" x="933450" y="3409950"/>
          <p14:tracePt t="38576" x="962025" y="3295650"/>
          <p14:tracePt t="38593" x="981075" y="3228975"/>
          <p14:tracePt t="38609" x="1019175" y="3171825"/>
          <p14:tracePt t="38626" x="1028700" y="3133725"/>
          <p14:tracePt t="38643" x="1038225" y="3133725"/>
          <p14:tracePt t="38659" x="1038225" y="3124200"/>
          <p14:tracePt t="39065" x="1047750" y="3124200"/>
          <p14:tracePt t="40030" x="0" y="0"/>
        </p14:tracePtLst>
        <p14:tracePtLst>
          <p14:tracePt t="40079" x="1047750" y="3124200"/>
          <p14:tracePt t="40875" x="1057275" y="3124200"/>
          <p14:tracePt t="41111" x="1057275" y="3114675"/>
          <p14:tracePt t="41116" x="1066800" y="3105150"/>
          <p14:tracePt t="41117" x="1114425" y="3067050"/>
          <p14:tracePt t="41125" x="1428750" y="2914650"/>
          <p14:tracePt t="41142" x="1743075" y="2771775"/>
          <p14:tracePt t="41158" x="2257425" y="2619375"/>
          <p14:tracePt t="41175" x="2933700" y="2533650"/>
          <p14:tracePt t="41192" x="3381375" y="2533650"/>
          <p14:tracePt t="41208" x="4019550" y="2562225"/>
          <p14:tracePt t="41225" x="4381500" y="2619375"/>
          <p14:tracePt t="41242" x="4533900" y="2638425"/>
          <p14:tracePt t="41258" x="4619625" y="2657475"/>
          <p14:tracePt t="41275" x="4648200" y="2667000"/>
          <p14:tracePt t="41292" x="4657725" y="2676525"/>
          <p14:tracePt t="41308" x="4667250" y="2695575"/>
          <p14:tracePt t="41325" x="4667250" y="2733675"/>
          <p14:tracePt t="41342" x="4667250" y="2762250"/>
          <p14:tracePt t="41358" x="4667250" y="2800350"/>
          <p14:tracePt t="41375" x="4657725" y="2819400"/>
          <p14:tracePt t="41392" x="4657725" y="2828925"/>
          <p14:tracePt t="41480" x="4667250" y="2819400"/>
          <p14:tracePt t="41485" x="4695825" y="2819400"/>
          <p14:tracePt t="41489" x="4724400" y="2800350"/>
          <p14:tracePt t="41508" x="4781550" y="2781300"/>
          <p14:tracePt t="41509" x="4829175" y="2781300"/>
          <p14:tracePt t="41525" x="4848225" y="2781300"/>
          <p14:tracePt t="41541" x="4857750" y="2781300"/>
          <p14:tracePt t="41658" x="4848225" y="2781300"/>
          <p14:tracePt t="41695" x="4838700" y="2781300"/>
          <p14:tracePt t="42315" x="4829175" y="2781300"/>
          <p14:tracePt t="42323" x="4819650" y="2781300"/>
          <p14:tracePt t="42336" x="4810125" y="2781300"/>
          <p14:tracePt t="42375" x="4819650" y="2781300"/>
          <p14:tracePt t="42380" x="4857750" y="2743200"/>
          <p14:tracePt t="42387" x="4943475" y="2705100"/>
          <p14:tracePt t="42391" x="5276850" y="2533650"/>
          <p14:tracePt t="42408" x="5619750" y="2409825"/>
          <p14:tracePt t="42408" x="5781675" y="2362200"/>
          <p14:tracePt t="42425" x="6172200" y="2247900"/>
          <p14:tracePt t="42441" x="6829425" y="2219325"/>
          <p14:tracePt t="42458" x="7200900" y="2247900"/>
          <p14:tracePt t="42474" x="7658100" y="2343150"/>
          <p14:tracePt t="42491" x="7915275" y="2419350"/>
          <p14:tracePt t="42508" x="7991475" y="2457450"/>
          <p14:tracePt t="42525" x="8020050" y="2476500"/>
          <p14:tracePt t="42541" x="8039100" y="2486025"/>
          <p14:tracePt t="42558" x="8048625" y="2495550"/>
          <p14:tracePt t="42622" x="8058150" y="2495550"/>
          <p14:tracePt t="45130" x="8058150" y="2505075"/>
          <p14:tracePt t="46145" x="8067675" y="2514600"/>
          <p14:tracePt t="46153" x="8067675" y="2524125"/>
          <p14:tracePt t="46157" x="8058150" y="2714625"/>
          <p14:tracePt t="46173" x="8001000" y="3076575"/>
          <p14:tracePt t="46190" x="7934325" y="3829050"/>
          <p14:tracePt t="46206" x="7791450" y="4448175"/>
          <p14:tracePt t="46223" x="7686675" y="4752975"/>
          <p14:tracePt t="46240" x="7534275" y="5095875"/>
          <p14:tracePt t="46256" x="7400925" y="5295900"/>
          <p14:tracePt t="46273" x="7372350" y="5334000"/>
          <p14:tracePt t="46289" x="7343775" y="5372100"/>
          <p14:tracePt t="46306" x="7343775" y="5391150"/>
          <p14:tracePt t="46345" x="7334250" y="5391150"/>
          <p14:tracePt t="46602" x="7324725" y="5391150"/>
          <p14:tracePt t="46606" x="7324725" y="5400675"/>
          <p14:tracePt t="46772" x="7324725" y="5391150"/>
          <p14:tracePt t="46784" x="7324725" y="5381625"/>
          <p14:tracePt t="46797" x="7324725" y="5372100"/>
          <p14:tracePt t="46798" x="7324725" y="5362575"/>
          <p14:tracePt t="46826" x="7324725" y="5353050"/>
          <p14:tracePt t="46841" x="7324725" y="5343525"/>
          <p14:tracePt t="46842" x="7334250" y="5324475"/>
          <p14:tracePt t="46856" x="7343775" y="5305425"/>
          <p14:tracePt t="46873" x="7353300" y="5286375"/>
          <p14:tracePt t="46889" x="7362825" y="5257800"/>
          <p14:tracePt t="46906" x="7372350" y="5248275"/>
          <p14:tracePt t="46923" x="7391400" y="5238750"/>
          <p14:tracePt t="46939" x="7400925" y="5219700"/>
          <p14:tracePt t="46956" x="7410450" y="5210175"/>
          <p14:tracePt t="46973" x="7419975" y="5200650"/>
          <p14:tracePt t="46990" x="7429500" y="5200650"/>
          <p14:tracePt t="47006" x="7448550" y="5191125"/>
          <p14:tracePt t="47023" x="7458075" y="5181600"/>
          <p14:tracePt t="47039" x="7477125" y="5172075"/>
          <p14:tracePt t="47056" x="7505700" y="5172075"/>
          <p14:tracePt t="47072" x="7534275" y="5172075"/>
          <p14:tracePt t="47090" x="7553325" y="5162550"/>
          <p14:tracePt t="47106" x="7562850" y="5162550"/>
          <p14:tracePt t="47122" x="7581900" y="5153025"/>
          <p14:tracePt t="47139" x="7600950" y="5153025"/>
          <p14:tracePt t="47156" x="7620000" y="5153025"/>
          <p14:tracePt t="47172" x="7639050" y="5153025"/>
          <p14:tracePt t="47189" x="7667625" y="5153025"/>
          <p14:tracePt t="47206" x="7724775" y="5172075"/>
          <p14:tracePt t="47222" x="7753350" y="5181600"/>
          <p14:tracePt t="47239" x="7772400" y="5191125"/>
          <p14:tracePt t="47256" x="7800975" y="5210175"/>
          <p14:tracePt t="47273" x="7810500" y="5219700"/>
          <p14:tracePt t="47289" x="7820025" y="5229225"/>
          <p14:tracePt t="47306" x="7848600" y="5257800"/>
          <p14:tracePt t="47322" x="7867650" y="5305425"/>
          <p14:tracePt t="47339" x="7877175" y="5314950"/>
          <p14:tracePt t="47356" x="7886700" y="5334000"/>
          <p14:tracePt t="47372" x="7896225" y="5353050"/>
          <p14:tracePt t="47389" x="7896225" y="5362575"/>
          <p14:tracePt t="47406" x="7896225" y="5372100"/>
          <p14:tracePt t="47422" x="7905750" y="5391150"/>
          <p14:tracePt t="47439" x="7915275" y="5457825"/>
          <p14:tracePt t="47456" x="7915275" y="5495925"/>
          <p14:tracePt t="47456" x="7924800" y="5505450"/>
          <p14:tracePt t="47473" x="7924800" y="5514975"/>
          <p14:tracePt t="47489" x="7924800" y="5543550"/>
          <p14:tracePt t="47506" x="7934325" y="5572125"/>
          <p14:tracePt t="47522" x="7934325" y="5591175"/>
          <p14:tracePt t="47539" x="7943850" y="5648325"/>
          <p14:tracePt t="47555" x="7943850" y="5715000"/>
          <p14:tracePt t="47572" x="7943850" y="5762625"/>
          <p14:tracePt t="47589" x="7943850" y="5838825"/>
          <p14:tracePt t="47605" x="7943850" y="5886450"/>
          <p14:tracePt t="47622" x="7934325" y="5905500"/>
          <p14:tracePt t="47639" x="7924800" y="5943600"/>
          <p14:tracePt t="47656" x="7896225" y="5972175"/>
          <p14:tracePt t="47672" x="7886700" y="5991225"/>
          <p14:tracePt t="47689" x="7858125" y="5991225"/>
          <p14:tracePt t="47705" x="7791450" y="6000750"/>
          <p14:tracePt t="47722" x="7772400" y="6000750"/>
          <p14:tracePt t="47991" x="7762875" y="6000750"/>
          <p14:tracePt t="47995" x="7734300" y="6000750"/>
          <p14:tracePt t="47998" x="7677150" y="5962650"/>
          <p14:tracePt t="48005" x="7581900" y="5886450"/>
          <p14:tracePt t="48022" x="7553325" y="5857875"/>
          <p14:tracePt t="48039" x="7534275" y="5810250"/>
          <p14:tracePt t="48056" x="7524750" y="5743575"/>
          <p14:tracePt t="48072" x="7524750" y="5695950"/>
          <p14:tracePt t="48089" x="7553325" y="5648325"/>
          <p14:tracePt t="48106" x="7562850" y="5629275"/>
          <p14:tracePt t="48122" x="7591425" y="5610225"/>
          <p14:tracePt t="48139" x="7610475" y="5581650"/>
          <p14:tracePt t="48156" x="7629525" y="5572125"/>
          <p14:tracePt t="48172" x="7648575" y="5562600"/>
          <p14:tracePt t="48189" x="7658100" y="5553075"/>
          <p14:tracePt t="48205" x="7667625" y="5553075"/>
          <p14:tracePt t="48222" x="7686675" y="5543550"/>
          <p14:tracePt t="48239" x="7705725" y="5543550"/>
          <p14:tracePt t="48255" x="7734300" y="5543550"/>
          <p14:tracePt t="48272" x="7753350" y="5534025"/>
          <p14:tracePt t="48289" x="7772400" y="5534025"/>
          <p14:tracePt t="48305" x="7791450" y="5534025"/>
          <p14:tracePt t="48322" x="7800975" y="5534025"/>
          <p14:tracePt t="48339" x="7829550" y="5534025"/>
          <p14:tracePt t="48355" x="7848600" y="5543550"/>
          <p14:tracePt t="48372" x="7886700" y="5543550"/>
          <p14:tracePt t="48389" x="7943850" y="5572125"/>
          <p14:tracePt t="48405" x="7972425" y="5591175"/>
          <p14:tracePt t="48422" x="7981950" y="5591175"/>
          <p14:tracePt t="48438" x="8010525" y="5600700"/>
          <p14:tracePt t="48455" x="8020050" y="5610225"/>
          <p14:tracePt t="48472" x="8039100" y="5610225"/>
          <p14:tracePt t="48488" x="8048625" y="5629275"/>
          <p14:tracePt t="48505" x="8067675" y="5657850"/>
          <p14:tracePt t="48522" x="8096250" y="5676900"/>
          <p14:tracePt t="48539" x="8105775" y="5686425"/>
          <p14:tracePt t="48555" x="8124825" y="5705475"/>
          <p14:tracePt t="48572" x="8143875" y="5743575"/>
          <p14:tracePt t="48589" x="8153400" y="5772150"/>
          <p14:tracePt t="48606" x="8172450" y="5838825"/>
          <p14:tracePt t="48622" x="8181975" y="5876925"/>
          <p14:tracePt t="48639" x="8191500" y="5905500"/>
          <p14:tracePt t="48655" x="8191500" y="5924550"/>
          <p14:tracePt t="48672" x="8191500" y="5962650"/>
          <p14:tracePt t="48689" x="8191500" y="6000750"/>
          <p14:tracePt t="48705" x="8191500" y="6048375"/>
          <p14:tracePt t="48722" x="8181975" y="6067425"/>
          <p14:tracePt t="48738" x="8172450" y="6086475"/>
          <p14:tracePt t="48756" x="8153400" y="6105525"/>
          <p14:tracePt t="48772" x="8115300" y="6124575"/>
          <p14:tracePt t="48788" x="8096250" y="6143625"/>
          <p14:tracePt t="48806" x="8077200" y="6153150"/>
          <p14:tracePt t="48822" x="8039100" y="6181725"/>
          <p14:tracePt t="48838" x="7991475" y="6200775"/>
          <p14:tracePt t="48855" x="7953375" y="6200775"/>
          <p14:tracePt t="48872" x="7896225" y="6210300"/>
          <p14:tracePt t="48888" x="7820025" y="6210300"/>
          <p14:tracePt t="48905" x="7743825" y="6191250"/>
          <p14:tracePt t="48922" x="7610475" y="6172200"/>
          <p14:tracePt t="48938" x="7505700" y="6124575"/>
          <p14:tracePt t="48955" x="7410450" y="6057900"/>
          <p14:tracePt t="48972" x="7334250" y="6000750"/>
          <p14:tracePt t="48988" x="7267575" y="5905500"/>
          <p14:tracePt t="49005" x="7210425" y="5800725"/>
          <p14:tracePt t="49022" x="7200900" y="5705475"/>
          <p14:tracePt t="49038" x="7200900" y="5600700"/>
          <p14:tracePt t="49055" x="7239000" y="5467350"/>
          <p14:tracePt t="49072" x="7267575" y="5391150"/>
          <p14:tracePt t="49088" x="7315200" y="5324475"/>
          <p14:tracePt t="49105" x="7353300" y="5295900"/>
          <p14:tracePt t="49123" x="7372350" y="5276850"/>
          <p14:tracePt t="49138" x="7419975" y="5257800"/>
          <p14:tracePt t="49155" x="7496175" y="5238750"/>
          <p14:tracePt t="49172" x="7553325" y="5229225"/>
          <p14:tracePt t="49188" x="7629525" y="5210175"/>
          <p14:tracePt t="49205" x="7686675" y="5210175"/>
          <p14:tracePt t="49222" x="7734300" y="5210175"/>
          <p14:tracePt t="49238" x="7791450" y="5219700"/>
          <p14:tracePt t="49256" x="7848600" y="5238750"/>
          <p14:tracePt t="49272" x="7896225" y="5267325"/>
          <p14:tracePt t="49288" x="8020050" y="5362575"/>
          <p14:tracePt t="49305" x="8124825" y="5448300"/>
          <p14:tracePt t="49322" x="8162925" y="5495925"/>
          <p14:tracePt t="49338" x="8229600" y="5581650"/>
          <p14:tracePt t="49355" x="8258175" y="5638800"/>
          <p14:tracePt t="49371" x="8277225" y="5667375"/>
          <p14:tracePt t="49388" x="8286750" y="5705475"/>
          <p14:tracePt t="49405" x="8286750" y="5743575"/>
          <p14:tracePt t="49421" x="8286750" y="5781675"/>
          <p14:tracePt t="49438" x="8277225" y="5857875"/>
          <p14:tracePt t="49438" x="8267700" y="5876925"/>
          <p14:tracePt t="49455" x="8248650" y="5915025"/>
          <p14:tracePt t="49471" x="8181975" y="5972175"/>
          <p14:tracePt t="49488" x="8105775" y="6029325"/>
          <p14:tracePt t="49505" x="8058150" y="6057900"/>
          <p14:tracePt t="49522" x="7924800" y="6115050"/>
          <p14:tracePt t="49538" x="7800975" y="6153150"/>
          <p14:tracePt t="49555" x="7753350" y="6172200"/>
          <p14:tracePt t="49571" x="7629525" y="6200775"/>
          <p14:tracePt t="49588" x="7524750" y="6200775"/>
          <p14:tracePt t="49605" x="7458075" y="6210300"/>
          <p14:tracePt t="49622" x="7334250" y="6219825"/>
          <p14:tracePt t="49638" x="7248525" y="6219825"/>
          <p14:tracePt t="49655" x="7153275" y="6153150"/>
          <p14:tracePt t="49672" x="7038975" y="6029325"/>
          <p14:tracePt t="49688" x="6962775" y="5915025"/>
          <p14:tracePt t="49705" x="6934200" y="5838825"/>
          <p14:tracePt t="49722" x="6915150" y="5724525"/>
          <p14:tracePt t="49738" x="6905625" y="5600700"/>
          <p14:tracePt t="49755" x="6924675" y="5486400"/>
          <p14:tracePt t="49771" x="6991350" y="5334000"/>
          <p14:tracePt t="49788" x="7210425" y="4981575"/>
          <p14:tracePt t="49804" x="7334250" y="4867275"/>
          <p14:tracePt t="49821" x="7467600" y="4781550"/>
          <p14:tracePt t="49838" x="7629525" y="4724400"/>
          <p14:tracePt t="49855" x="7724775" y="4724400"/>
          <p14:tracePt t="49872" x="7867650" y="4762500"/>
          <p14:tracePt t="49888" x="8058150" y="4895850"/>
          <p14:tracePt t="49905" x="8143875" y="4981575"/>
          <p14:tracePt t="49921" x="8229600" y="5095875"/>
          <p14:tracePt t="49938" x="8296275" y="5276850"/>
          <p14:tracePt t="49955" x="8305800" y="5334000"/>
          <p14:tracePt t="49971" x="8305800" y="5429250"/>
          <p14:tracePt t="49988" x="8248650" y="5648325"/>
          <p14:tracePt t="50005" x="8201025" y="5762625"/>
          <p14:tracePt t="50021" x="8086725" y="5924550"/>
          <p14:tracePt t="50021" x="8058150" y="5962650"/>
          <p14:tracePt t="50038" x="8020050" y="6019800"/>
          <p14:tracePt t="50055" x="7972425" y="6057900"/>
          <p14:tracePt t="50071" x="7896225" y="6086475"/>
          <p14:tracePt t="50071" x="7839075" y="6096000"/>
          <p14:tracePt t="50088" x="7791450" y="6096000"/>
          <p14:tracePt t="50105" x="7686675" y="6076950"/>
          <p14:tracePt t="50121" x="7600950" y="6019800"/>
          <p14:tracePt t="50154" x="7553325" y="5981700"/>
          <p14:tracePt t="50156" x="7505700" y="5943600"/>
          <p14:tracePt t="50171" x="7400925" y="5781675"/>
          <p14:tracePt t="50188" x="7381875" y="5695950"/>
          <p14:tracePt t="50204" x="7372350" y="5572125"/>
          <p14:tracePt t="50221" x="7381875" y="5305425"/>
          <p14:tracePt t="50238" x="7429500" y="5191125"/>
          <p14:tracePt t="50255" x="7496175" y="5038725"/>
          <p14:tracePt t="50271" x="7572375" y="4895850"/>
          <p14:tracePt t="50288" x="7600950" y="4857750"/>
          <p14:tracePt t="50304" x="7658100" y="4810125"/>
          <p14:tracePt t="50321" x="7724775" y="4772025"/>
          <p14:tracePt t="50337" x="7791450" y="4762500"/>
          <p14:tracePt t="50355" x="7896225" y="4791075"/>
          <p14:tracePt t="50371" x="8048625" y="4924425"/>
          <p14:tracePt t="50388" x="8134350" y="5019675"/>
          <p14:tracePt t="50404" x="8220075" y="5181600"/>
          <p14:tracePt t="50421" x="8258175" y="5372100"/>
          <p14:tracePt t="50438" x="8258175" y="5419725"/>
          <p14:tracePt t="50454" x="8248650" y="5486400"/>
          <p14:tracePt t="50471" x="8229600" y="5524500"/>
          <p14:tracePt t="50488" x="8210550" y="5562600"/>
          <p14:tracePt t="50504" x="8201025" y="5581650"/>
          <p14:tracePt t="50521" x="8181975" y="5581650"/>
          <p14:tracePt t="50538" x="8172450" y="5581650"/>
          <p14:tracePt t="50618" x="8162925" y="5581650"/>
          <p14:tracePt t="50982" x="8162925" y="5591175"/>
          <p14:tracePt t="51007" x="8162925" y="5600700"/>
          <p14:tracePt t="51017" x="8153400" y="5600700"/>
          <p14:tracePt t="51026" x="8143875" y="5610225"/>
          <p14:tracePt t="51027" x="8134350" y="5619750"/>
          <p14:tracePt t="51037" x="8115300" y="5629275"/>
          <p14:tracePt t="51054" x="8105775" y="5648325"/>
          <p14:tracePt t="51071" x="8067675" y="5657850"/>
          <p14:tracePt t="51087" x="8048625" y="5667375"/>
          <p14:tracePt t="51104" x="8029575" y="5667375"/>
          <p14:tracePt t="51121" x="8020050" y="5676900"/>
          <p14:tracePt t="51157" x="8010525" y="5676900"/>
          <p14:tracePt t="51651" x="8010525" y="5686425"/>
          <p14:tracePt t="51659" x="8010525" y="5695950"/>
          <p14:tracePt t="51660" x="8010525" y="5715000"/>
          <p14:tracePt t="51671" x="8010525" y="5724525"/>
          <p14:tracePt t="51708" x="8010525" y="5734050"/>
          <p14:tracePt t="51732" x="8001000" y="5743575"/>
          <p14:tracePt t="51747" x="7991475" y="5753100"/>
          <p14:tracePt t="51753" x="7981950" y="5753100"/>
          <p14:tracePt t="51754" x="7934325" y="5772150"/>
          <p14:tracePt t="51754" x="7924800" y="5781675"/>
          <p14:tracePt t="51771" x="7867650" y="5810250"/>
          <p14:tracePt t="51787" x="7810500" y="5848350"/>
          <p14:tracePt t="51804" x="7724775" y="5895975"/>
          <p14:tracePt t="51821" x="7658100" y="5934075"/>
          <p14:tracePt t="51837" x="7639050" y="5943600"/>
          <p14:tracePt t="51854" x="7581900" y="5972175"/>
          <p14:tracePt t="51871" x="7562850" y="5972175"/>
          <p14:tracePt t="51887" x="7553325" y="5972175"/>
          <p14:tracePt t="51904" x="7543800" y="5981700"/>
          <p14:tracePt t="51959" x="7534275" y="5981700"/>
          <p14:tracePt t="52290" x="7524750" y="5981700"/>
          <p14:tracePt t="52296" x="7505700" y="5991225"/>
          <p14:tracePt t="52303" x="7458075" y="6000750"/>
          <p14:tracePt t="52304" x="7172325" y="5991225"/>
          <p14:tracePt t="52320" x="6696075" y="5876925"/>
          <p14:tracePt t="52337" x="5715000" y="5572125"/>
          <p14:tracePt t="52354" x="4914900" y="5334000"/>
          <p14:tracePt t="52370" x="4667250" y="5267325"/>
          <p14:tracePt t="52387" x="4476750" y="5229225"/>
          <p14:tracePt t="52404" x="4429125" y="5219700"/>
          <p14:tracePt t="52471" x="4438650" y="5219700"/>
          <p14:tracePt t="52477" x="4476750" y="5219700"/>
          <p14:tracePt t="52699" x="4457700" y="5210175"/>
          <p14:tracePt t="52703" x="4438650" y="5200650"/>
          <p14:tracePt t="52711" x="4305300" y="5114925"/>
          <p14:tracePt t="52720" x="4029075" y="4953000"/>
          <p14:tracePt t="52737" x="3381375" y="4619625"/>
          <p14:tracePt t="52753" x="3105150" y="4495800"/>
          <p14:tracePt t="52770" x="2809875" y="4343400"/>
          <p14:tracePt t="52787" x="2562225" y="4238625"/>
          <p14:tracePt t="52803" x="2486025" y="4200525"/>
          <p14:tracePt t="52820" x="2390775" y="4152900"/>
          <p14:tracePt t="52837" x="2343150" y="4133850"/>
          <p14:tracePt t="53071" x="2333625" y="4124325"/>
          <p14:tracePt t="53078" x="2295525" y="4095750"/>
          <p14:tracePt t="53087" x="2085975" y="3933825"/>
          <p14:tracePt t="53088" x="1952625" y="3857625"/>
          <p14:tracePt t="53103" x="1343025" y="3371850"/>
          <p14:tracePt t="53120" x="971550" y="2952750"/>
          <p14:tracePt t="53137" x="685800" y="2571750"/>
          <p14:tracePt t="53154" x="619125" y="2447925"/>
          <p14:tracePt t="53170" x="590550" y="2371725"/>
          <p14:tracePt t="53187" x="590550" y="2343150"/>
          <p14:tracePt t="53235" x="600075" y="2343150"/>
          <p14:tracePt t="53239" x="609600" y="2352675"/>
          <p14:tracePt t="53253" x="619125" y="2362200"/>
          <p14:tracePt t="53255" x="628650" y="2371725"/>
          <p14:tracePt t="53548" x="638175" y="2371725"/>
          <p14:tracePt t="53559" x="638175" y="2362200"/>
          <p14:tracePt t="53570" x="638175" y="2352675"/>
          <p14:tracePt t="53586" x="647700" y="2343150"/>
          <p14:tracePt t="53586" x="657225" y="2343150"/>
          <p14:tracePt t="53587" x="685800" y="2333625"/>
          <p14:tracePt t="53603" x="723900" y="2333625"/>
          <p14:tracePt t="53620" x="781050" y="2343150"/>
          <p14:tracePt t="53637" x="819150" y="2362200"/>
          <p14:tracePt t="53653" x="885825" y="2419350"/>
          <p14:tracePt t="53670" x="962025" y="2495550"/>
          <p14:tracePt t="53687" x="990600" y="2524125"/>
          <p14:tracePt t="53703" x="1057275" y="2571750"/>
          <p14:tracePt t="53719" x="1114425" y="2609850"/>
          <p14:tracePt t="53737" x="1143000" y="2657475"/>
          <p14:tracePt t="53753" x="1181100" y="2695575"/>
          <p14:tracePt t="53770" x="1190625" y="2724150"/>
          <p14:tracePt t="53786" x="1200150" y="2743200"/>
          <p14:tracePt t="53851" x="1200150" y="2752725"/>
          <p14:tracePt t="53868" x="1209675" y="2752725"/>
          <p14:tracePt t="56307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Load balancing with round-robin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3680" cy="4376338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Algorithm </a:t>
            </a:r>
            <a:r>
              <a:rPr lang="en-US" b="1" dirty="0" err="1" smtClean="0">
                <a:solidFill>
                  <a:srgbClr val="C00000"/>
                </a:solidFill>
              </a:rPr>
              <a:t>LoadBalancing</a:t>
            </a:r>
            <a:r>
              <a:rPr lang="en-US" b="1" dirty="0" smtClean="0">
                <a:solidFill>
                  <a:srgbClr val="C00000"/>
                </a:solidFill>
              </a:rPr>
              <a:t>(request)</a:t>
            </a:r>
          </a:p>
          <a:p>
            <a:pPr marL="0" indent="0">
              <a:buNone/>
            </a:pPr>
            <a:r>
              <a:rPr lang="en-US" dirty="0" smtClean="0"/>
              <a:t>          //Server which is pointing by the Current variable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//process the request and give response to the client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response = </a:t>
            </a:r>
            <a:r>
              <a:rPr lang="en-US" dirty="0" err="1" smtClean="0"/>
              <a:t>Current.element.ProcessRequest</a:t>
            </a:r>
            <a:r>
              <a:rPr lang="en-US" dirty="0" smtClean="0"/>
              <a:t>(request)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//Update the Current Variable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Current = </a:t>
            </a:r>
            <a:r>
              <a:rPr lang="en-US" dirty="0" err="1" smtClean="0"/>
              <a:t>Current.next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//Return the response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return response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99437" y="4419600"/>
            <a:ext cx="6661443" cy="2462150"/>
            <a:chOff x="651401" y="-119430"/>
            <a:chExt cx="8413099" cy="6213198"/>
          </a:xfrm>
        </p:grpSpPr>
        <p:grpSp>
          <p:nvGrpSpPr>
            <p:cNvPr id="5" name="Group 4"/>
            <p:cNvGrpSpPr/>
            <p:nvPr/>
          </p:nvGrpSpPr>
          <p:grpSpPr>
            <a:xfrm>
              <a:off x="5736748" y="4228780"/>
              <a:ext cx="1981200" cy="762000"/>
              <a:chOff x="810124" y="2971800"/>
              <a:chExt cx="2514600" cy="77002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7" idx="0"/>
            </p:cNvCxnSpPr>
            <p:nvPr/>
          </p:nvCxnSpPr>
          <p:spPr>
            <a:xfrm flipH="1">
              <a:off x="7297694" y="2704780"/>
              <a:ext cx="719584" cy="15240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929096" y="3085780"/>
              <a:ext cx="6429842" cy="3007988"/>
            </a:xfrm>
            <a:custGeom>
              <a:avLst/>
              <a:gdLst>
                <a:gd name="connsiteX0" fmla="*/ 6048384 w 6048384"/>
                <a:gd name="connsiteY0" fmla="*/ 1685594 h 2857899"/>
                <a:gd name="connsiteX1" fmla="*/ 3112679 w 6048384"/>
                <a:gd name="connsiteY1" fmla="*/ 2808542 h 2857899"/>
                <a:gd name="connsiteX2" fmla="*/ 273226 w 6048384"/>
                <a:gd name="connsiteY2" fmla="*/ 241805 h 2857899"/>
                <a:gd name="connsiteX3" fmla="*/ 273226 w 6048384"/>
                <a:gd name="connsiteY3" fmla="*/ 257847 h 2857899"/>
                <a:gd name="connsiteX0" fmla="*/ 6252982 w 6252982"/>
                <a:gd name="connsiteY0" fmla="*/ 1819123 h 2991428"/>
                <a:gd name="connsiteX1" fmla="*/ 3317277 w 6252982"/>
                <a:gd name="connsiteY1" fmla="*/ 2942071 h 2991428"/>
                <a:gd name="connsiteX2" fmla="*/ 477824 w 6252982"/>
                <a:gd name="connsiteY2" fmla="*/ 375334 h 2991428"/>
                <a:gd name="connsiteX3" fmla="*/ 135561 w 6252982"/>
                <a:gd name="connsiteY3" fmla="*/ 150712 h 2991428"/>
                <a:gd name="connsiteX0" fmla="*/ 7779063 w 7779063"/>
                <a:gd name="connsiteY0" fmla="*/ 1656899 h 2829204"/>
                <a:gd name="connsiteX1" fmla="*/ 4843358 w 7779063"/>
                <a:gd name="connsiteY1" fmla="*/ 2779847 h 2829204"/>
                <a:gd name="connsiteX2" fmla="*/ 2003905 w 7779063"/>
                <a:gd name="connsiteY2" fmla="*/ 213110 h 2829204"/>
                <a:gd name="connsiteX3" fmla="*/ 26385 w 7779063"/>
                <a:gd name="connsiteY3" fmla="*/ 297915 h 2829204"/>
                <a:gd name="connsiteX0" fmla="*/ 7772381 w 7772381"/>
                <a:gd name="connsiteY0" fmla="*/ 1538844 h 2671023"/>
                <a:gd name="connsiteX1" fmla="*/ 4836676 w 7772381"/>
                <a:gd name="connsiteY1" fmla="*/ 2661792 h 2671023"/>
                <a:gd name="connsiteX2" fmla="*/ 1497557 w 7772381"/>
                <a:gd name="connsiteY2" fmla="*/ 1022196 h 2671023"/>
                <a:gd name="connsiteX3" fmla="*/ 1997223 w 7772381"/>
                <a:gd name="connsiteY3" fmla="*/ 95055 h 2671023"/>
                <a:gd name="connsiteX4" fmla="*/ 19703 w 7772381"/>
                <a:gd name="connsiteY4" fmla="*/ 179860 h 2671023"/>
                <a:gd name="connsiteX0" fmla="*/ 7785986 w 7785986"/>
                <a:gd name="connsiteY0" fmla="*/ 1445711 h 2577890"/>
                <a:gd name="connsiteX1" fmla="*/ 4850281 w 7785986"/>
                <a:gd name="connsiteY1" fmla="*/ 2568659 h 2577890"/>
                <a:gd name="connsiteX2" fmla="*/ 1511162 w 7785986"/>
                <a:gd name="connsiteY2" fmla="*/ 929063 h 2577890"/>
                <a:gd name="connsiteX3" fmla="*/ 1136156 w 7785986"/>
                <a:gd name="connsiteY3" fmla="*/ 259777 h 2577890"/>
                <a:gd name="connsiteX4" fmla="*/ 33308 w 7785986"/>
                <a:gd name="connsiteY4" fmla="*/ 86727 h 2577890"/>
                <a:gd name="connsiteX0" fmla="*/ 6813256 w 6813256"/>
                <a:gd name="connsiteY0" fmla="*/ 1754830 h 2887009"/>
                <a:gd name="connsiteX1" fmla="*/ 3877551 w 6813256"/>
                <a:gd name="connsiteY1" fmla="*/ 2877778 h 2887009"/>
                <a:gd name="connsiteX2" fmla="*/ 538432 w 6813256"/>
                <a:gd name="connsiteY2" fmla="*/ 1238182 h 2887009"/>
                <a:gd name="connsiteX3" fmla="*/ 163426 w 6813256"/>
                <a:gd name="connsiteY3" fmla="*/ 568896 h 2887009"/>
                <a:gd name="connsiteX4" fmla="*/ 106382 w 6813256"/>
                <a:gd name="connsiteY4" fmla="*/ 52039 h 2887009"/>
                <a:gd name="connsiteX0" fmla="*/ 7058836 w 7058836"/>
                <a:gd name="connsiteY0" fmla="*/ 1787191 h 2919370"/>
                <a:gd name="connsiteX1" fmla="*/ 4123131 w 7058836"/>
                <a:gd name="connsiteY1" fmla="*/ 2910139 h 2919370"/>
                <a:gd name="connsiteX2" fmla="*/ 784012 w 7058836"/>
                <a:gd name="connsiteY2" fmla="*/ 1270543 h 2919370"/>
                <a:gd name="connsiteX3" fmla="*/ 409006 w 7058836"/>
                <a:gd name="connsiteY3" fmla="*/ 601257 h 2919370"/>
                <a:gd name="connsiteX4" fmla="*/ 66743 w 7058836"/>
                <a:gd name="connsiteY4" fmla="*/ 50018 h 2919370"/>
                <a:gd name="connsiteX0" fmla="*/ 7109661 w 7109661"/>
                <a:gd name="connsiteY0" fmla="*/ 1782961 h 2915140"/>
                <a:gd name="connsiteX1" fmla="*/ 4173956 w 7109661"/>
                <a:gd name="connsiteY1" fmla="*/ 2905909 h 2915140"/>
                <a:gd name="connsiteX2" fmla="*/ 834837 w 7109661"/>
                <a:gd name="connsiteY2" fmla="*/ 1266313 h 2915140"/>
                <a:gd name="connsiteX3" fmla="*/ 174612 w 7109661"/>
                <a:gd name="connsiteY3" fmla="*/ 665788 h 2915140"/>
                <a:gd name="connsiteX4" fmla="*/ 117568 w 7109661"/>
                <a:gd name="connsiteY4" fmla="*/ 45788 h 2915140"/>
                <a:gd name="connsiteX0" fmla="*/ 7314861 w 7314861"/>
                <a:gd name="connsiteY0" fmla="*/ 1848670 h 2980849"/>
                <a:gd name="connsiteX1" fmla="*/ 4379156 w 7314861"/>
                <a:gd name="connsiteY1" fmla="*/ 2971618 h 2980849"/>
                <a:gd name="connsiteX2" fmla="*/ 1040037 w 7314861"/>
                <a:gd name="connsiteY2" fmla="*/ 1332022 h 2980849"/>
                <a:gd name="connsiteX3" fmla="*/ 379812 w 7314861"/>
                <a:gd name="connsiteY3" fmla="*/ 731497 h 2980849"/>
                <a:gd name="connsiteX4" fmla="*/ 75579 w 7314861"/>
                <a:gd name="connsiteY4" fmla="*/ 42737 h 2980849"/>
                <a:gd name="connsiteX0" fmla="*/ 7400653 w 7400653"/>
                <a:gd name="connsiteY0" fmla="*/ 1931331 h 3063510"/>
                <a:gd name="connsiteX1" fmla="*/ 4464948 w 7400653"/>
                <a:gd name="connsiteY1" fmla="*/ 3054279 h 3063510"/>
                <a:gd name="connsiteX2" fmla="*/ 1125829 w 7400653"/>
                <a:gd name="connsiteY2" fmla="*/ 1414683 h 3063510"/>
                <a:gd name="connsiteX3" fmla="*/ 465604 w 7400653"/>
                <a:gd name="connsiteY3" fmla="*/ 814158 h 3063510"/>
                <a:gd name="connsiteX4" fmla="*/ 66297 w 7400653"/>
                <a:gd name="connsiteY4" fmla="*/ 39446 h 3063510"/>
                <a:gd name="connsiteX0" fmla="*/ 7595639 w 7595639"/>
                <a:gd name="connsiteY0" fmla="*/ 1997804 h 3129983"/>
                <a:gd name="connsiteX1" fmla="*/ 4659934 w 7595639"/>
                <a:gd name="connsiteY1" fmla="*/ 3120752 h 3129983"/>
                <a:gd name="connsiteX2" fmla="*/ 1320815 w 7595639"/>
                <a:gd name="connsiteY2" fmla="*/ 1481156 h 3129983"/>
                <a:gd name="connsiteX3" fmla="*/ 660590 w 7595639"/>
                <a:gd name="connsiteY3" fmla="*/ 880631 h 3129983"/>
                <a:gd name="connsiteX4" fmla="*/ 52122 w 7595639"/>
                <a:gd name="connsiteY4" fmla="*/ 37157 h 3129983"/>
                <a:gd name="connsiteX0" fmla="*/ 7887458 w 7887458"/>
                <a:gd name="connsiteY0" fmla="*/ 2097969 h 3230148"/>
                <a:gd name="connsiteX1" fmla="*/ 4951753 w 7887458"/>
                <a:gd name="connsiteY1" fmla="*/ 3220917 h 3230148"/>
                <a:gd name="connsiteX2" fmla="*/ 1612634 w 7887458"/>
                <a:gd name="connsiteY2" fmla="*/ 1581321 h 3230148"/>
                <a:gd name="connsiteX3" fmla="*/ 952409 w 7887458"/>
                <a:gd name="connsiteY3" fmla="*/ 980796 h 3230148"/>
                <a:gd name="connsiteX4" fmla="*/ 39707 w 7887458"/>
                <a:gd name="connsiteY4" fmla="*/ 34179 h 3230148"/>
                <a:gd name="connsiteX0" fmla="*/ 7621254 w 7621254"/>
                <a:gd name="connsiteY0" fmla="*/ 1874494 h 3223292"/>
                <a:gd name="connsiteX1" fmla="*/ 4951754 w 7621254"/>
                <a:gd name="connsiteY1" fmla="*/ 3220917 h 3223292"/>
                <a:gd name="connsiteX2" fmla="*/ 1612635 w 7621254"/>
                <a:gd name="connsiteY2" fmla="*/ 1581321 h 3223292"/>
                <a:gd name="connsiteX3" fmla="*/ 952410 w 7621254"/>
                <a:gd name="connsiteY3" fmla="*/ 980796 h 3223292"/>
                <a:gd name="connsiteX4" fmla="*/ 39708 w 7621254"/>
                <a:gd name="connsiteY4" fmla="*/ 34179 h 322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1254" h="3223292">
                  <a:moveTo>
                    <a:pt x="7621254" y="1874494"/>
                  </a:moveTo>
                  <a:cubicBezTo>
                    <a:pt x="6634664" y="2556283"/>
                    <a:pt x="5953191" y="3269779"/>
                    <a:pt x="4951754" y="3220917"/>
                  </a:cubicBezTo>
                  <a:cubicBezTo>
                    <a:pt x="3950317" y="3172055"/>
                    <a:pt x="2085877" y="2009110"/>
                    <a:pt x="1612635" y="1581321"/>
                  </a:cubicBezTo>
                  <a:cubicBezTo>
                    <a:pt x="1139393" y="1153532"/>
                    <a:pt x="1214564" y="1238653"/>
                    <a:pt x="952410" y="980796"/>
                  </a:cubicBezTo>
                  <a:cubicBezTo>
                    <a:pt x="690256" y="722939"/>
                    <a:pt x="-196913" y="-186400"/>
                    <a:pt x="39708" y="3417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H="1">
              <a:off x="7297694" y="1038145"/>
              <a:ext cx="719582" cy="1209516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58651" y="-119430"/>
              <a:ext cx="1605849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Current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4" name="media2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526" y="6154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91"/>
    </mc:Choice>
    <mc:Fallback xmlns="">
      <p:transition spd="slow" advTm="51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736" x="4105275" y="2952750"/>
          <p14:tracePt t="17017" x="4105275" y="2943225"/>
          <p14:tracePt t="17026" x="4086225" y="2924175"/>
          <p14:tracePt t="17033" x="4048125" y="2876550"/>
          <p14:tracePt t="17039" x="3914775" y="2752725"/>
          <p14:tracePt t="17050" x="3657600" y="2562225"/>
          <p14:tracePt t="17067" x="3419475" y="2400300"/>
          <p14:tracePt t="17084" x="3276600" y="2343150"/>
          <p14:tracePt t="17101" x="3228975" y="2314575"/>
          <p14:tracePt t="17117" x="3162300" y="2266950"/>
          <p14:tracePt t="17134" x="3133725" y="2238375"/>
          <p14:tracePt t="17151" x="3086100" y="2219325"/>
          <p14:tracePt t="17168" x="3048000" y="2209800"/>
          <p14:tracePt t="17184" x="3028950" y="2209800"/>
          <p14:tracePt t="17200" x="3019425" y="2200275"/>
          <p14:tracePt t="17217" x="3009900" y="2200275"/>
          <p14:tracePt t="17265" x="3000375" y="2200275"/>
          <p14:tracePt t="17328" x="2990850" y="2200275"/>
          <p14:tracePt t="17360" x="2981325" y="2200275"/>
          <p14:tracePt t="17366" x="2971800" y="2200275"/>
          <p14:tracePt t="17379" x="2962275" y="2200275"/>
          <p14:tracePt t="17417" x="2952750" y="2200275"/>
          <p14:tracePt t="17523" x="2962275" y="2200275"/>
          <p14:tracePt t="17531" x="2971800" y="2200275"/>
          <p14:tracePt t="17532" x="2981325" y="2209800"/>
          <p14:tracePt t="17539" x="2981325" y="2219325"/>
          <p14:tracePt t="17550" x="2990850" y="2219325"/>
          <p14:tracePt t="17593" x="2990850" y="2228850"/>
          <p14:tracePt t="17597" x="3000375" y="2228850"/>
          <p14:tracePt t="17600" x="3009900" y="2228850"/>
          <p14:tracePt t="17617" x="3048000" y="2247900"/>
          <p14:tracePt t="17634" x="3133725" y="2286000"/>
          <p14:tracePt t="17651" x="3286125" y="2371725"/>
          <p14:tracePt t="17667" x="3600450" y="2524125"/>
          <p14:tracePt t="17684" x="4019550" y="2724150"/>
          <p14:tracePt t="17700" x="4267200" y="2867025"/>
          <p14:tracePt t="17717" x="4591050" y="3067050"/>
          <p14:tracePt t="17734" x="4752975" y="3152775"/>
          <p14:tracePt t="17750" x="4819650" y="3190875"/>
          <p14:tracePt t="17767" x="4829175" y="3190875"/>
          <p14:tracePt t="17978" x="4838700" y="3190875"/>
          <p14:tracePt t="17982" x="4848225" y="3200400"/>
          <p14:tracePt t="18000" x="4886325" y="3238500"/>
          <p14:tracePt t="18001" x="5267325" y="3467100"/>
          <p14:tracePt t="18017" x="5905500" y="3790950"/>
          <p14:tracePt t="18033" x="6267450" y="4000500"/>
          <p14:tracePt t="18050" x="6619875" y="4200525"/>
          <p14:tracePt t="18067" x="6772275" y="4286250"/>
          <p14:tracePt t="18083" x="6867525" y="4343400"/>
          <p14:tracePt t="18100" x="6905625" y="4362450"/>
          <p14:tracePt t="18117" x="6924675" y="4362450"/>
          <p14:tracePt t="18307" x="6943725" y="4381500"/>
          <p14:tracePt t="18314" x="6991350" y="4476750"/>
          <p14:tracePt t="18318" x="7058025" y="4591050"/>
          <p14:tracePt t="18325" x="7191375" y="4781550"/>
          <p14:tracePt t="18333" x="7343775" y="4991100"/>
          <p14:tracePt t="18350" x="7553325" y="5267325"/>
          <p14:tracePt t="18366" x="7600950" y="5314950"/>
          <p14:tracePt t="18383" x="7620000" y="5353050"/>
          <p14:tracePt t="18400" x="7629525" y="5353050"/>
          <p14:tracePt t="18416" x="7629525" y="5362575"/>
          <p14:tracePt t="18500" x="7639050" y="5372100"/>
          <p14:tracePt t="18525" x="7639050" y="5381625"/>
          <p14:tracePt t="18560" x="7648575" y="5381625"/>
          <p14:tracePt t="18565" x="7648575" y="5391150"/>
          <p14:tracePt t="18572" x="7658100" y="5391150"/>
          <p14:tracePt t="18583" x="7667625" y="5391150"/>
          <p14:tracePt t="18624" x="7677150" y="5400675"/>
          <p14:tracePt t="18633" x="7686675" y="5400675"/>
          <p14:tracePt t="18636" x="7715250" y="5410200"/>
          <p14:tracePt t="18650" x="7724775" y="5410200"/>
          <p14:tracePt t="18667" x="7734300" y="5410200"/>
          <p14:tracePt t="18683" x="7743825" y="5419725"/>
          <p14:tracePt t="18756" x="7743825" y="5410200"/>
          <p14:tracePt t="18768" x="7743825" y="5391150"/>
          <p14:tracePt t="18772" x="7743825" y="5381625"/>
          <p14:tracePt t="18780" x="7753350" y="5343525"/>
          <p14:tracePt t="18788" x="7753350" y="5334000"/>
          <p14:tracePt t="18799" x="7753350" y="5314950"/>
          <p14:tracePt t="18816" x="7753350" y="5286375"/>
          <p14:tracePt t="18834" x="7753350" y="5257800"/>
          <p14:tracePt t="18868" x="7753350" y="5248275"/>
          <p14:tracePt t="18893" x="7753350" y="5238750"/>
          <p14:tracePt t="18935" x="7753350" y="5229225"/>
          <p14:tracePt t="18967" x="7753350" y="5219700"/>
          <p14:tracePt t="18971" x="7762875" y="5219700"/>
          <p14:tracePt t="18983" x="7762875" y="5210175"/>
          <p14:tracePt t="19029" x="7762875" y="5200650"/>
          <p14:tracePt t="19042" x="7762875" y="5191125"/>
          <p14:tracePt t="19046" x="7772400" y="5191125"/>
          <p14:tracePt t="19050" x="7772400" y="5172075"/>
          <p14:tracePt t="19066" x="7791450" y="5162550"/>
          <p14:tracePt t="19066" x="7791450" y="5143500"/>
          <p14:tracePt t="19083" x="7800975" y="5133975"/>
          <p14:tracePt t="19099" x="7800975" y="5124450"/>
          <p14:tracePt t="19116" x="7810500" y="5114925"/>
          <p14:tracePt t="19133" x="7810500" y="5105400"/>
          <p14:tracePt t="19167" x="7810500" y="5095875"/>
          <p14:tracePt t="19269" x="7800975" y="5095875"/>
          <p14:tracePt t="19273" x="7791450" y="5105400"/>
          <p14:tracePt t="19274" x="7762875" y="5114925"/>
          <p14:tracePt t="19283" x="7724775" y="5124450"/>
          <p14:tracePt t="19299" x="7705725" y="5143500"/>
          <p14:tracePt t="19316" x="7667625" y="5153025"/>
          <p14:tracePt t="19333" x="7648575" y="5153025"/>
          <p14:tracePt t="19349" x="7629525" y="5162550"/>
          <p14:tracePt t="19366" x="7610475" y="5172075"/>
          <p14:tracePt t="19383" x="7600950" y="5172075"/>
          <p14:tracePt t="19399" x="7572375" y="5181600"/>
          <p14:tracePt t="19416" x="7543800" y="5200650"/>
          <p14:tracePt t="19433" x="7524750" y="5200650"/>
          <p14:tracePt t="19449" x="7477125" y="5210175"/>
          <p14:tracePt t="19466" x="7419975" y="5219700"/>
          <p14:tracePt t="19483" x="7400925" y="5229225"/>
          <p14:tracePt t="19499" x="7353300" y="5229225"/>
          <p14:tracePt t="19516" x="7286625" y="5229225"/>
          <p14:tracePt t="19532" x="7258050" y="5229225"/>
          <p14:tracePt t="19549" x="7219950" y="5248275"/>
          <p14:tracePt t="19566" x="7200900" y="5248275"/>
          <p14:tracePt t="19583" x="7181850" y="5248275"/>
          <p14:tracePt t="19599" x="7172325" y="5248275"/>
          <p14:tracePt t="19616" x="7162800" y="5257800"/>
          <p14:tracePt t="19633" x="7153275" y="5257800"/>
          <p14:tracePt t="19649" x="7143750" y="5267325"/>
          <p14:tracePt t="19666" x="7134225" y="5286375"/>
          <p14:tracePt t="19666" x="7124700" y="5295900"/>
          <p14:tracePt t="19683" x="7115175" y="5314950"/>
          <p14:tracePt t="19699" x="7096125" y="5343525"/>
          <p14:tracePt t="19716" x="7077075" y="5410200"/>
          <p14:tracePt t="19733" x="7048500" y="5448300"/>
          <p14:tracePt t="19749" x="7038975" y="5495925"/>
          <p14:tracePt t="19766" x="7029450" y="5514975"/>
          <p14:tracePt t="19783" x="7019925" y="5524500"/>
          <p14:tracePt t="19799" x="7019925" y="5562600"/>
          <p14:tracePt t="19816" x="7019925" y="5591175"/>
          <p14:tracePt t="19833" x="7019925" y="5629275"/>
          <p14:tracePt t="19849" x="7019925" y="5657850"/>
          <p14:tracePt t="19866" x="7019925" y="5676900"/>
          <p14:tracePt t="19900" x="7019925" y="5686425"/>
          <p14:tracePt t="19901" x="7029450" y="5695950"/>
          <p14:tracePt t="19916" x="7038975" y="5695950"/>
          <p14:tracePt t="19932" x="7067550" y="5695950"/>
          <p14:tracePt t="19949" x="7105650" y="5695950"/>
          <p14:tracePt t="19966" x="7162800" y="5695950"/>
          <p14:tracePt t="19982" x="7258050" y="5676900"/>
          <p14:tracePt t="19999" x="7334250" y="5657850"/>
          <p14:tracePt t="20016" x="7419975" y="5648325"/>
          <p14:tracePt t="20033" x="7505700" y="5619750"/>
          <p14:tracePt t="20049" x="7591425" y="5572125"/>
          <p14:tracePt t="20066" x="7753350" y="5514975"/>
          <p14:tracePt t="20082" x="7829550" y="5514975"/>
          <p14:tracePt t="20099" x="7877175" y="5505450"/>
          <p14:tracePt t="20116" x="7943850" y="5486400"/>
          <p14:tracePt t="20132" x="8001000" y="5467350"/>
          <p14:tracePt t="20149" x="8029575" y="5457825"/>
          <p14:tracePt t="20149" x="8039100" y="5438775"/>
          <p14:tracePt t="20166" x="8058150" y="5429250"/>
          <p14:tracePt t="20182" x="8067675" y="5400675"/>
          <p14:tracePt t="20200" x="8067675" y="5334000"/>
          <p14:tracePt t="20216" x="8067675" y="5286375"/>
          <p14:tracePt t="20232" x="8020050" y="5210175"/>
          <p14:tracePt t="20249" x="7953375" y="5095875"/>
          <p14:tracePt t="20266" x="7896225" y="5038725"/>
          <p14:tracePt t="20283" x="7810500" y="4981575"/>
          <p14:tracePt t="20299" x="7743825" y="4962525"/>
          <p14:tracePt t="20316" x="7696200" y="4943475"/>
          <p14:tracePt t="20332" x="7629525" y="4943475"/>
          <p14:tracePt t="20349" x="7581900" y="4943475"/>
          <p14:tracePt t="20366" x="7562850" y="4943475"/>
          <p14:tracePt t="20382" x="7553325" y="4943475"/>
          <p14:tracePt t="20399" x="7543800" y="4943475"/>
          <p14:tracePt t="20699" x="7534275" y="4933950"/>
          <p14:tracePt t="20708" x="7534275" y="4914900"/>
          <p14:tracePt t="20712" x="7505700" y="4876800"/>
          <p14:tracePt t="20717" x="7277100" y="4629150"/>
          <p14:tracePt t="20732" x="6791325" y="4238625"/>
          <p14:tracePt t="20749" x="6334125" y="3924300"/>
          <p14:tracePt t="20766" x="5657850" y="3543300"/>
          <p14:tracePt t="20782" x="5067300" y="3267075"/>
          <p14:tracePt t="20799" x="4791075" y="3162300"/>
          <p14:tracePt t="20815" x="4514850" y="3095625"/>
          <p14:tracePt t="20832" x="4419600" y="3086100"/>
          <p14:tracePt t="20849" x="4391025" y="3086100"/>
          <p14:tracePt t="20865" x="4381500" y="3086100"/>
          <p14:tracePt t="20882" x="4371975" y="3105150"/>
          <p14:tracePt t="21045" x="4362450" y="3105150"/>
          <p14:tracePt t="21061" x="4352925" y="3105150"/>
          <p14:tracePt t="21066" x="4324350" y="3105150"/>
          <p14:tracePt t="21067" x="4171950" y="3048000"/>
          <p14:tracePt t="21082" x="3857625" y="2905125"/>
          <p14:tracePt t="21098" x="3629025" y="2809875"/>
          <p14:tracePt t="21115" x="3438525" y="2724150"/>
          <p14:tracePt t="21132" x="3390900" y="2686050"/>
          <p14:tracePt t="21149" x="3371850" y="2676525"/>
          <p14:tracePt t="21165" x="3362325" y="2667000"/>
          <p14:tracePt t="21182" x="3362325" y="2657475"/>
          <p14:tracePt t="21199" x="3362325" y="2628900"/>
          <p14:tracePt t="21216" x="3362325" y="2609850"/>
          <p14:tracePt t="21232" x="3362325" y="2590800"/>
          <p14:tracePt t="21249" x="3362325" y="2571750"/>
          <p14:tracePt t="21265" x="3362325" y="2543175"/>
          <p14:tracePt t="21265" x="3371850" y="2533650"/>
          <p14:tracePt t="21282" x="3381375" y="2514600"/>
          <p14:tracePt t="21299" x="3390900" y="2486025"/>
          <p14:tracePt t="21315" x="3409950" y="2419350"/>
          <p14:tracePt t="21333" x="3409950" y="2400300"/>
          <p14:tracePt t="21349" x="3419475" y="2390775"/>
          <p14:tracePt t="21365" x="3419475" y="2381250"/>
          <p14:tracePt t="21405" x="3429000" y="2381250"/>
          <p14:tracePt t="21409" x="3429000" y="2371725"/>
          <p14:tracePt t="21432" x="3457575" y="2362200"/>
          <p14:tracePt t="21448" x="3495675" y="2343150"/>
          <p14:tracePt t="21450" x="3514725" y="2333625"/>
          <p14:tracePt t="21465" x="3524250" y="2314575"/>
          <p14:tracePt t="21482" x="3533775" y="2314575"/>
          <p14:tracePt t="21522" x="3543300" y="2314575"/>
          <p14:tracePt t="21537" x="3552825" y="2314575"/>
          <p14:tracePt t="21560" x="3562350" y="2314575"/>
          <p14:tracePt t="21656" x="3571875" y="2314575"/>
          <p14:tracePt t="21673" x="3581400" y="2314575"/>
          <p14:tracePt t="21694" x="3590925" y="2314575"/>
          <p14:tracePt t="21710" x="3600450" y="2314575"/>
          <p14:tracePt t="21720" x="3609975" y="2314575"/>
          <p14:tracePt t="21723" x="3619500" y="2314575"/>
          <p14:tracePt t="21732" x="3657600" y="2314575"/>
          <p14:tracePt t="21748" x="3724275" y="2333625"/>
          <p14:tracePt t="21765" x="3771900" y="2352675"/>
          <p14:tracePt t="21782" x="3800475" y="2362200"/>
          <p14:tracePt t="21798" x="3810000" y="2362200"/>
          <p14:tracePt t="21815" x="3819525" y="2362200"/>
          <p14:tracePt t="21874" x="3819525" y="2371725"/>
          <p14:tracePt t="22173" x="3819525" y="2381250"/>
          <p14:tracePt t="22177" x="3829050" y="2381250"/>
          <p14:tracePt t="22187" x="3838575" y="2381250"/>
          <p14:tracePt t="22189" x="3857625" y="2381250"/>
          <p14:tracePt t="22198" x="3867150" y="2390775"/>
          <p14:tracePt t="22215" x="3886200" y="2390775"/>
          <p14:tracePt t="22231" x="3905250" y="2400300"/>
          <p14:tracePt t="22317" x="3914775" y="2400300"/>
          <p14:tracePt t="22801" x="3924300" y="2400300"/>
          <p14:tracePt t="22813" x="3933825" y="2400300"/>
          <p14:tracePt t="22817" x="3943350" y="2400300"/>
          <p14:tracePt t="22820" x="4010025" y="2400300"/>
          <p14:tracePt t="22831" x="4162425" y="2438400"/>
          <p14:tracePt t="22848" x="4448175" y="2600325"/>
          <p14:tracePt t="22864" x="4752975" y="2771775"/>
          <p14:tracePt t="22881" x="4943475" y="2905125"/>
          <p14:tracePt t="22898" x="5172075" y="3048000"/>
          <p14:tracePt t="22914" x="5248275" y="3105150"/>
          <p14:tracePt t="22931" x="5267325" y="3124200"/>
          <p14:tracePt t="23149" x="5267325" y="3143250"/>
          <p14:tracePt t="23161" x="5286375" y="3162300"/>
          <p14:tracePt t="23164" x="5324475" y="3248025"/>
          <p14:tracePt t="23165" x="5486400" y="3505200"/>
          <p14:tracePt t="23181" x="5972175" y="4200525"/>
          <p14:tracePt t="23199" x="6172200" y="4476750"/>
          <p14:tracePt t="23215" x="6315075" y="4676775"/>
          <p14:tracePt t="23233" x="6410325" y="4810125"/>
          <p14:tracePt t="23248" x="6429375" y="4819650"/>
          <p14:tracePt t="23285" x="6438900" y="4819650"/>
          <p14:tracePt t="23446" x="6438900" y="4829175"/>
          <p14:tracePt t="23454" x="6438900" y="4838700"/>
          <p14:tracePt t="23455" x="6467475" y="4867275"/>
          <p14:tracePt t="23465" x="6600825" y="5048250"/>
          <p14:tracePt t="23482" x="6762750" y="5229225"/>
          <p14:tracePt t="23499" x="6972300" y="5486400"/>
          <p14:tracePt t="23515" x="7067550" y="5581650"/>
          <p14:tracePt t="23532" x="7105650" y="5619750"/>
          <p14:tracePt t="23549" x="7115175" y="5629275"/>
          <p14:tracePt t="23622" x="7115175" y="5638800"/>
          <p14:tracePt t="23705" x="7115175" y="5648325"/>
          <p14:tracePt t="23749" x="7124700" y="5648325"/>
          <p14:tracePt t="23754" x="7134225" y="5657850"/>
          <p14:tracePt t="23770" x="7153275" y="5657850"/>
          <p14:tracePt t="23771" x="7172325" y="5676900"/>
          <p14:tracePt t="23782" x="7181850" y="5676900"/>
          <p14:tracePt t="23798" x="7191375" y="5676900"/>
          <p14:tracePt t="23839" x="7200900" y="5676900"/>
          <p14:tracePt t="23849" x="7210425" y="5676900"/>
          <p14:tracePt t="23850" x="7210425" y="5648325"/>
          <p14:tracePt t="23865" x="7229475" y="5629275"/>
          <p14:tracePt t="23882" x="7239000" y="5619750"/>
          <p14:tracePt t="23898" x="7267575" y="5600700"/>
          <p14:tracePt t="23915" x="7277100" y="5600700"/>
          <p14:tracePt t="23932" x="7286625" y="5581650"/>
          <p14:tracePt t="23948" x="7305675" y="5572125"/>
          <p14:tracePt t="23965" x="7315200" y="5562600"/>
          <p14:tracePt t="23982" x="7324725" y="5553075"/>
          <p14:tracePt t="23998" x="7324725" y="5543550"/>
          <p14:tracePt t="24048" x="7324725" y="5534025"/>
          <p14:tracePt t="24074" x="7324725" y="5524500"/>
          <p14:tracePt t="24081" x="7324725" y="5514975"/>
          <p14:tracePt t="24082" x="7315200" y="5514975"/>
          <p14:tracePt t="24098" x="7315200" y="5505450"/>
          <p14:tracePt t="24099" x="7305675" y="5486400"/>
          <p14:tracePt t="24115" x="7305675" y="5476875"/>
          <p14:tracePt t="24132" x="7296150" y="5476875"/>
          <p14:tracePt t="24148" x="7286625" y="5467350"/>
          <p14:tracePt t="24184" x="7277100" y="5467350"/>
          <p14:tracePt t="24185" x="7277100" y="5457825"/>
          <p14:tracePt t="24198" x="7267575" y="5448300"/>
          <p14:tracePt t="24215" x="7258050" y="5448300"/>
          <p14:tracePt t="24232" x="7248525" y="5448300"/>
          <p14:tracePt t="24249" x="7239000" y="5448300"/>
          <p14:tracePt t="24265" x="7229475" y="5438775"/>
          <p14:tracePt t="24282" x="7210425" y="5438775"/>
          <p14:tracePt t="24299" x="7191375" y="5438775"/>
          <p14:tracePt t="24315" x="7181850" y="5429250"/>
          <p14:tracePt t="24332" x="7153275" y="5429250"/>
          <p14:tracePt t="24348" x="7143750" y="5429250"/>
          <p14:tracePt t="24365" x="7124700" y="5429250"/>
          <p14:tracePt t="24382" x="7115175" y="5429250"/>
          <p14:tracePt t="24398" x="7105650" y="5429250"/>
          <p14:tracePt t="24415" x="7086600" y="5429250"/>
          <p14:tracePt t="24431" x="7077075" y="5438775"/>
          <p14:tracePt t="24448" x="7067550" y="5438775"/>
          <p14:tracePt t="24465" x="7058025" y="5438775"/>
          <p14:tracePt t="24481" x="7058025" y="5457825"/>
          <p14:tracePt t="24498" x="7058025" y="5467350"/>
          <p14:tracePt t="24515" x="7058025" y="5486400"/>
          <p14:tracePt t="24531" x="7058025" y="5505450"/>
          <p14:tracePt t="24548" x="7058025" y="5524500"/>
          <p14:tracePt t="24565" x="7067550" y="5534025"/>
          <p14:tracePt t="24581" x="7086600" y="5543550"/>
          <p14:tracePt t="24598" x="7115175" y="5553075"/>
          <p14:tracePt t="24615" x="7124700" y="5562600"/>
          <p14:tracePt t="24631" x="7172325" y="5572125"/>
          <p14:tracePt t="24649" x="7181850" y="5572125"/>
          <p14:tracePt t="24665" x="7191375" y="5572125"/>
          <p14:tracePt t="24681" x="7219950" y="5572125"/>
          <p14:tracePt t="24698" x="7239000" y="5572125"/>
          <p14:tracePt t="24714" x="7248525" y="5572125"/>
          <p14:tracePt t="24756" x="7258050" y="5572125"/>
          <p14:tracePt t="24793" x="7267575" y="5572125"/>
          <p14:tracePt t="24806" x="7267575" y="5562600"/>
          <p14:tracePt t="24834" x="7267575" y="5553075"/>
          <p14:tracePt t="24843" x="7267575" y="5543550"/>
          <p14:tracePt t="24847" x="7267575" y="5534025"/>
          <p14:tracePt t="24864" x="7267575" y="5524500"/>
          <p14:tracePt t="24885" x="7267575" y="5514975"/>
          <p14:tracePt t="24905" x="7267575" y="5505450"/>
          <p14:tracePt t="24931" x="7267575" y="5495925"/>
          <p14:tracePt t="24949" x="7258050" y="5495925"/>
          <p14:tracePt t="24955" x="7258050" y="5486400"/>
          <p14:tracePt t="24983" x="7248525" y="5486400"/>
          <p14:tracePt t="24993" x="7239000" y="5486400"/>
          <p14:tracePt t="25009" x="7229475" y="5486400"/>
          <p14:tracePt t="25016" x="7229475" y="5476875"/>
          <p14:tracePt t="25021" x="7210425" y="5476875"/>
          <p14:tracePt t="25031" x="7200900" y="5476875"/>
          <p14:tracePt t="25066" x="7191375" y="5476875"/>
          <p14:tracePt t="25098" x="7181850" y="5476875"/>
          <p14:tracePt t="25108" x="7172325" y="5476875"/>
          <p14:tracePt t="25133" x="7162800" y="5476875"/>
          <p14:tracePt t="25168" x="7153275" y="5486400"/>
          <p14:tracePt t="25182" x="7143750" y="5486400"/>
          <p14:tracePt t="25217" x="7143750" y="5495925"/>
          <p14:tracePt t="25227" x="7143750" y="5505450"/>
          <p14:tracePt t="25231" x="7143750" y="5514975"/>
          <p14:tracePt t="25238" x="7143750" y="5524500"/>
          <p14:tracePt t="25248" x="7143750" y="5543550"/>
          <p14:tracePt t="25265" x="7143750" y="5562600"/>
          <p14:tracePt t="25281" x="7153275" y="5572125"/>
          <p14:tracePt t="25298" x="7162800" y="5581650"/>
          <p14:tracePt t="25315" x="7181850" y="5581650"/>
          <p14:tracePt t="25331" x="7191375" y="5581650"/>
          <p14:tracePt t="25348" x="7210425" y="5591175"/>
          <p14:tracePt t="25365" x="7219950" y="5591175"/>
          <p14:tracePt t="25438" x="7229475" y="5591175"/>
          <p14:tracePt t="26394" x="7229475" y="5581650"/>
          <p14:tracePt t="26402" x="7229475" y="5572125"/>
          <p14:tracePt t="26403" x="7134225" y="5476875"/>
          <p14:tracePt t="26414" x="6915150" y="5314950"/>
          <p14:tracePt t="26431" x="6524625" y="5057775"/>
          <p14:tracePt t="26447" x="6257925" y="4819650"/>
          <p14:tracePt t="26464" x="6134100" y="4695825"/>
          <p14:tracePt t="26481" x="6010275" y="4562475"/>
          <p14:tracePt t="26498" x="5962650" y="4467225"/>
          <p14:tracePt t="26514" x="5953125" y="4438650"/>
          <p14:tracePt t="26531" x="5953125" y="4410075"/>
          <p14:tracePt t="26547" x="5953125" y="4400550"/>
          <p14:tracePt t="26564" x="5962650" y="4400550"/>
          <p14:tracePt t="26757" x="5962650" y="4391025"/>
          <p14:tracePt t="26766" x="5943600" y="4371975"/>
          <p14:tracePt t="26767" x="5772150" y="4229100"/>
          <p14:tracePt t="26780" x="5324475" y="3876675"/>
          <p14:tracePt t="26797" x="5000625" y="3629025"/>
          <p14:tracePt t="26814" x="4724400" y="3314700"/>
          <p14:tracePt t="26831" x="4610100" y="3171825"/>
          <p14:tracePt t="26847" x="4572000" y="3133725"/>
          <p14:tracePt t="26864" x="4562475" y="3105150"/>
          <p14:tracePt t="26920" x="4562475" y="3095625"/>
          <p14:tracePt t="26945" x="4562475" y="3086100"/>
          <p14:tracePt t="27130" x="4562475" y="3076575"/>
          <p14:tracePt t="27136" x="4562475" y="3057525"/>
          <p14:tracePt t="27141" x="4572000" y="3019425"/>
          <p14:tracePt t="27147" x="4591050" y="2962275"/>
          <p14:tracePt t="27164" x="4648200" y="2876550"/>
          <p14:tracePt t="27180" x="4705350" y="2800350"/>
          <p14:tracePt t="27197" x="4762500" y="2733675"/>
          <p14:tracePt t="27214" x="4800600" y="2695575"/>
          <p14:tracePt t="27231" x="4838700" y="2676525"/>
          <p14:tracePt t="27247" x="4876800" y="2667000"/>
          <p14:tracePt t="27289" x="4886325" y="2667000"/>
          <p14:tracePt t="27305" x="4895850" y="2657475"/>
          <p14:tracePt t="27326" x="4905375" y="2657475"/>
          <p14:tracePt t="27564" x="4905375" y="2638425"/>
          <p14:tracePt t="27576" x="4905375" y="2628900"/>
          <p14:tracePt t="27584" x="4905375" y="2619375"/>
          <p14:tracePt t="27585" x="4905375" y="2600325"/>
          <p14:tracePt t="27597" x="4933950" y="2562225"/>
          <p14:tracePt t="27597" x="4962525" y="2552700"/>
          <p14:tracePt t="27614" x="5029200" y="2514600"/>
          <p14:tracePt t="27630" x="5133975" y="2476500"/>
          <p14:tracePt t="27647" x="5353050" y="2457450"/>
          <p14:tracePt t="27664" x="5476875" y="2457450"/>
          <p14:tracePt t="27680" x="5600700" y="2466975"/>
          <p14:tracePt t="27697" x="5705475" y="2476500"/>
          <p14:tracePt t="27714" x="5743575" y="2476500"/>
          <p14:tracePt t="27730" x="5781675" y="2486025"/>
          <p14:tracePt t="27747" x="5810250" y="2486025"/>
          <p14:tracePt t="27763" x="5819775" y="2486025"/>
          <p14:tracePt t="27808" x="5829300" y="2486025"/>
          <p14:tracePt t="27834" x="5838825" y="2486025"/>
          <p14:tracePt t="27837" x="5838825" y="2476500"/>
          <p14:tracePt t="28110" x="5848350" y="2476500"/>
          <p14:tracePt t="28119" x="5886450" y="2466975"/>
          <p14:tracePt t="28120" x="5915025" y="2466975"/>
          <p14:tracePt t="28130" x="6096000" y="2447925"/>
          <p14:tracePt t="28130" x="6162675" y="2447925"/>
          <p14:tracePt t="28147" x="6267450" y="2447925"/>
          <p14:tracePt t="28163" x="6334125" y="2438400"/>
          <p14:tracePt t="28180" x="6362700" y="2428875"/>
          <p14:tracePt t="28445" x="6372225" y="2428875"/>
          <p14:tracePt t="28668" x="6381750" y="2428875"/>
          <p14:tracePt t="28680" x="6391275" y="2428875"/>
          <p14:tracePt t="28689" x="6400800" y="2438400"/>
          <p14:tracePt t="28702" x="6438900" y="2466975"/>
          <p14:tracePt t="28703" x="6457950" y="2476500"/>
          <p14:tracePt t="28713" x="6543675" y="2533650"/>
          <p14:tracePt t="28730" x="6581775" y="2543175"/>
          <p14:tracePt t="28746" x="6600825" y="2562225"/>
          <p14:tracePt t="28763" x="6619875" y="2581275"/>
          <p14:tracePt t="28780" x="6629400" y="2590800"/>
          <p14:tracePt t="28796" x="6629400" y="2600325"/>
          <p14:tracePt t="29039" x="6638925" y="2600325"/>
          <p14:tracePt t="29043" x="6648450" y="2619375"/>
          <p14:tracePt t="29053" x="6677025" y="2667000"/>
          <p14:tracePt t="29056" x="6734175" y="2743200"/>
          <p14:tracePt t="29063" x="6962775" y="3086100"/>
          <p14:tracePt t="29079" x="7286625" y="3552825"/>
          <p14:tracePt t="29096" x="7515225" y="3857625"/>
          <p14:tracePt t="29113" x="7600950" y="3952875"/>
          <p14:tracePt t="29130" x="7639050" y="4010025"/>
          <p14:tracePt t="29146" x="7648575" y="4029075"/>
          <p14:tracePt t="29163" x="7658100" y="4029075"/>
          <p14:tracePt t="29375" x="7658100" y="4038600"/>
          <p14:tracePt t="29381" x="7658100" y="4048125"/>
          <p14:tracePt t="29384" x="7686675" y="4105275"/>
          <p14:tracePt t="29396" x="7800975" y="4391025"/>
          <p14:tracePt t="29412" x="7896225" y="4572000"/>
          <p14:tracePt t="29429" x="8001000" y="4810125"/>
          <p14:tracePt t="29446" x="8020050" y="4895850"/>
          <p14:tracePt t="29463" x="8029575" y="4914900"/>
          <p14:tracePt t="29479" x="8029575" y="4933950"/>
          <p14:tracePt t="29496" x="8029575" y="4943475"/>
          <p14:tracePt t="29720" x="8029575" y="4924425"/>
          <p14:tracePt t="29728" x="8020050" y="4905375"/>
          <p14:tracePt t="29746" x="7877175" y="4686300"/>
          <p14:tracePt t="29746" x="7686675" y="4457700"/>
          <p14:tracePt t="29763" x="7277100" y="3952875"/>
          <p14:tracePt t="29779" x="6972300" y="3514725"/>
          <p14:tracePt t="29796" x="6867525" y="3324225"/>
          <p14:tracePt t="29813" x="6810375" y="3200400"/>
          <p14:tracePt t="29829" x="6781800" y="3114675"/>
          <p14:tracePt t="29866" x="6781800" y="3105150"/>
          <p14:tracePt t="29940" x="6781800" y="3114675"/>
          <p14:tracePt t="29994" x="6781800" y="3124200"/>
          <p14:tracePt t="30028" x="6791325" y="3124200"/>
          <p14:tracePt t="30078" x="6791325" y="3114675"/>
          <p14:tracePt t="30084" x="6781800" y="3105150"/>
          <p14:tracePt t="30089" x="6772275" y="3076575"/>
          <p14:tracePt t="30096" x="6753225" y="3038475"/>
          <p14:tracePt t="30112" x="6724650" y="2981325"/>
          <p14:tracePt t="30129" x="6686550" y="2933700"/>
          <p14:tracePt t="30146" x="6638925" y="2876550"/>
          <p14:tracePt t="30162" x="6619875" y="2847975"/>
          <p14:tracePt t="30412" x="6619875" y="2838450"/>
          <p14:tracePt t="30418" x="6553200" y="2752725"/>
          <p14:tracePt t="30419" x="6391275" y="2514600"/>
          <p14:tracePt t="30429" x="6296025" y="2286000"/>
          <p14:tracePt t="30446" x="6229350" y="2066925"/>
          <p14:tracePt t="30462" x="6229350" y="1990725"/>
          <p14:tracePt t="30479" x="6229350" y="1962150"/>
          <p14:tracePt t="30496" x="6229350" y="1943100"/>
          <p14:tracePt t="30513" x="6238875" y="1943100"/>
          <p14:tracePt t="30529" x="6257925" y="1952625"/>
          <p14:tracePt t="30546" x="6362700" y="2028825"/>
          <p14:tracePt t="30562" x="6600825" y="2305050"/>
          <p14:tracePt t="30579" x="6743700" y="2495550"/>
          <p14:tracePt t="30595" x="6905625" y="2847975"/>
          <p14:tracePt t="30612" x="7010400" y="3076575"/>
          <p14:tracePt t="30612" x="7058025" y="3171825"/>
          <p14:tracePt t="30629" x="7124700" y="3324225"/>
          <p14:tracePt t="30645" x="7181850" y="3419475"/>
          <p14:tracePt t="30662" x="7210425" y="3457575"/>
          <p14:tracePt t="30876" x="7210425" y="3467100"/>
          <p14:tracePt t="30884" x="7210425" y="3486150"/>
          <p14:tracePt t="30886" x="7210425" y="3619500"/>
          <p14:tracePt t="30895" x="7200900" y="4067175"/>
          <p14:tracePt t="30912" x="7200900" y="4324350"/>
          <p14:tracePt t="30929" x="7200900" y="4724400"/>
          <p14:tracePt t="30945" x="7191375" y="5095875"/>
          <p14:tracePt t="30962" x="7181850" y="5238750"/>
          <p14:tracePt t="30979" x="7172325" y="5305425"/>
          <p14:tracePt t="30995" x="7162800" y="5334000"/>
          <p14:tracePt t="31035" x="7162800" y="5343525"/>
          <p14:tracePt t="31251" x="7153275" y="5343525"/>
          <p14:tracePt t="31282" x="7153275" y="5353050"/>
          <p14:tracePt t="31286" x="7153275" y="5362575"/>
          <p14:tracePt t="31287" x="7153275" y="5372100"/>
          <p14:tracePt t="31295" x="7162800" y="5410200"/>
          <p14:tracePt t="31312" x="7181850" y="5467350"/>
          <p14:tracePt t="31328" x="7200900" y="5562600"/>
          <p14:tracePt t="31345" x="7210425" y="5600700"/>
          <p14:tracePt t="31363" x="7210425" y="5610225"/>
          <p14:tracePt t="31378" x="7210425" y="5629275"/>
          <p14:tracePt t="31622" x="7210425" y="5619750"/>
          <p14:tracePt t="32486" x="7191375" y="5619750"/>
          <p14:tracePt t="32495" x="7181850" y="5610225"/>
          <p14:tracePt t="32500" x="7172325" y="5610225"/>
          <p14:tracePt t="32501" x="7153275" y="5591175"/>
          <p14:tracePt t="32513" x="7086600" y="5562600"/>
          <p14:tracePt t="32528" x="7029450" y="5543550"/>
          <p14:tracePt t="32545" x="7000875" y="5524500"/>
          <p14:tracePt t="32561" x="6972300" y="5514975"/>
          <p14:tracePt t="32578" x="6953250" y="5495925"/>
          <p14:tracePt t="32595" x="6943725" y="5495925"/>
          <p14:tracePt t="32612" x="6943725" y="5476875"/>
          <p14:tracePt t="32628" x="6943725" y="5457825"/>
          <p14:tracePt t="32645" x="6943725" y="5429250"/>
          <p14:tracePt t="32661" x="6953250" y="5381625"/>
          <p14:tracePt t="32678" x="6991350" y="5324475"/>
          <p14:tracePt t="32695" x="7010400" y="5305425"/>
          <p14:tracePt t="32711" x="7038975" y="5267325"/>
          <p14:tracePt t="32728" x="7067550" y="5238750"/>
          <p14:tracePt t="32745" x="7124700" y="5210175"/>
          <p14:tracePt t="32761" x="7143750" y="5200650"/>
          <p14:tracePt t="32778" x="7181850" y="5191125"/>
          <p14:tracePt t="32795" x="7210425" y="5191125"/>
          <p14:tracePt t="32812" x="7219950" y="5191125"/>
          <p14:tracePt t="32828" x="7239000" y="5191125"/>
          <p14:tracePt t="32844" x="7267575" y="5200650"/>
          <p14:tracePt t="32861" x="7277100" y="5210175"/>
          <p14:tracePt t="32878" x="7296150" y="5257800"/>
          <p14:tracePt t="32894" x="7315200" y="5305425"/>
          <p14:tracePt t="32911" x="7334250" y="5343525"/>
          <p14:tracePt t="32928" x="7334250" y="5391150"/>
          <p14:tracePt t="32945" x="7343775" y="5429250"/>
          <p14:tracePt t="32961" x="7343775" y="5457825"/>
          <p14:tracePt t="32978" x="7334250" y="5486400"/>
          <p14:tracePt t="32994" x="7324725" y="5514975"/>
          <p14:tracePt t="33011" x="7305675" y="5534025"/>
          <p14:tracePt t="33011" x="7296150" y="5543550"/>
          <p14:tracePt t="33029" x="7277100" y="5562600"/>
          <p14:tracePt t="33045" x="7258050" y="5572125"/>
          <p14:tracePt t="33061" x="7248525" y="5581650"/>
          <p14:tracePt t="33078" x="7229475" y="5591175"/>
          <p14:tracePt t="33094" x="7210425" y="5591175"/>
          <p14:tracePt t="33111" x="7200900" y="5600700"/>
          <p14:tracePt t="33128" x="7191375" y="5600700"/>
          <p14:tracePt t="33144" x="7172325" y="5600700"/>
          <p14:tracePt t="33161" x="7153275" y="5600700"/>
          <p14:tracePt t="33178" x="7143750" y="5600700"/>
          <p14:tracePt t="33194" x="7134225" y="5591175"/>
          <p14:tracePt t="33211" x="7124700" y="5581650"/>
          <p14:tracePt t="33228" x="7105650" y="5553075"/>
          <p14:tracePt t="33245" x="7096125" y="5534025"/>
          <p14:tracePt t="33261" x="7096125" y="5514975"/>
          <p14:tracePt t="33278" x="7096125" y="5486400"/>
          <p14:tracePt t="33295" x="7096125" y="5476875"/>
          <p14:tracePt t="33311" x="7096125" y="5467350"/>
          <p14:tracePt t="33327" x="7105650" y="5467350"/>
          <p14:tracePt t="33901" x="7096125" y="5476875"/>
          <p14:tracePt t="33910" x="7086600" y="5476875"/>
          <p14:tracePt t="33927" x="7029450" y="5467350"/>
          <p14:tracePt t="33928" x="6962775" y="5448300"/>
          <p14:tracePt t="33944" x="6800850" y="5381625"/>
          <p14:tracePt t="33960" x="6562725" y="5257800"/>
          <p14:tracePt t="33977" x="6267450" y="5086350"/>
          <p14:tracePt t="33994" x="5915025" y="4924425"/>
          <p14:tracePt t="34011" x="5400675" y="4705350"/>
          <p14:tracePt t="34027" x="5038725" y="4524375"/>
          <p14:tracePt t="34044" x="4867275" y="4419600"/>
          <p14:tracePt t="34061" x="4676775" y="4276725"/>
          <p14:tracePt t="34077" x="4629150" y="4229100"/>
          <p14:tracePt t="34094" x="4610100" y="4210050"/>
          <p14:tracePt t="34111" x="4591050" y="4200525"/>
          <p14:tracePt t="34127" x="4591050" y="4181475"/>
          <p14:tracePt t="34144" x="4591050" y="4171950"/>
          <p14:tracePt t="34379" x="4572000" y="4171950"/>
          <p14:tracePt t="34385" x="4543425" y="4152900"/>
          <p14:tracePt t="34389" x="4438650" y="4105275"/>
          <p14:tracePt t="34410" x="4019550" y="3924300"/>
          <p14:tracePt t="34412" x="3743325" y="3829050"/>
          <p14:tracePt t="34427" x="3314700" y="3733800"/>
          <p14:tracePt t="34444" x="3067050" y="3686175"/>
          <p14:tracePt t="34460" x="2924175" y="3667125"/>
          <p14:tracePt t="34478" x="2838450" y="3657600"/>
          <p14:tracePt t="34494" x="2733675" y="3648075"/>
          <p14:tracePt t="34511" x="2667000" y="3648075"/>
          <p14:tracePt t="34528" x="2638425" y="3648075"/>
          <p14:tracePt t="34544" x="2590800" y="3648075"/>
          <p14:tracePt t="34560" x="2562225" y="3648075"/>
          <p14:tracePt t="34577" x="2543175" y="3638550"/>
          <p14:tracePt t="34594" x="2524125" y="3629025"/>
          <p14:tracePt t="34610" x="2514600" y="3629025"/>
          <p14:tracePt t="34627" x="2505075" y="3629025"/>
          <p14:tracePt t="34644" x="2505075" y="3619500"/>
          <p14:tracePt t="34660" x="2495550" y="3619500"/>
          <p14:tracePt t="34765" x="2486025" y="3619500"/>
          <p14:tracePt t="36012" x="2495550" y="3619500"/>
          <p14:tracePt t="36048" x="2505075" y="3619500"/>
          <p14:tracePt t="36093" x="2514600" y="3619500"/>
          <p14:tracePt t="36164" x="2524125" y="3619500"/>
          <p14:tracePt t="36213" x="2533650" y="3619500"/>
          <p14:tracePt t="36272" x="2543175" y="3619500"/>
          <p14:tracePt t="42652" x="2543175" y="3629025"/>
          <p14:tracePt t="42661" x="2543175" y="3638550"/>
          <p14:tracePt t="42663" x="2543175" y="3695700"/>
          <p14:tracePt t="42673" x="2533650" y="3819525"/>
          <p14:tracePt t="42690" x="2533650" y="4133850"/>
          <p14:tracePt t="42707" x="2524125" y="4429125"/>
          <p14:tracePt t="42724" x="2505075" y="4638675"/>
          <p14:tracePt t="42740" x="2486025" y="4800600"/>
          <p14:tracePt t="42757" x="2457450" y="4905375"/>
          <p14:tracePt t="42774" x="2447925" y="4991100"/>
          <p14:tracePt t="42790" x="2438400" y="5019675"/>
          <p14:tracePt t="42807" x="2438400" y="5038725"/>
          <p14:tracePt t="42824" x="2428875" y="5048250"/>
          <p14:tracePt t="42863" x="2419350" y="5048250"/>
          <p14:tracePt t="42864" x="2419350" y="5057775"/>
          <p14:tracePt t="42993" x="2419350" y="5067300"/>
          <p14:tracePt t="43006" x="2419350" y="5076825"/>
          <p14:tracePt t="43043" x="2419350" y="5086350"/>
          <p14:tracePt t="43084" x="2409825" y="5086350"/>
          <p14:tracePt t="43124" x="2409825" y="5067300"/>
          <p14:tracePt t="43134" x="2409825" y="5057775"/>
          <p14:tracePt t="43142" x="2409825" y="5029200"/>
          <p14:tracePt t="43147" x="2428875" y="5000625"/>
          <p14:tracePt t="43157" x="2438400" y="4972050"/>
          <p14:tracePt t="43173" x="2457450" y="4943475"/>
          <p14:tracePt t="43190" x="2466975" y="4924425"/>
          <p14:tracePt t="43207" x="2476500" y="4914900"/>
          <p14:tracePt t="43224" x="2476500" y="4905375"/>
          <p14:tracePt t="43271" x="2486025" y="4905375"/>
          <p14:tracePt t="43283" x="2486025" y="4895850"/>
          <p14:tracePt t="43295" x="2495550" y="4895850"/>
          <p14:tracePt t="43308" x="2495550" y="4886325"/>
          <p14:tracePt t="43309" x="2505075" y="4876800"/>
          <p14:tracePt t="43323" x="2505075" y="4867275"/>
          <p14:tracePt t="43340" x="2514600" y="4867275"/>
          <p14:tracePt t="43356" x="2533650" y="4848225"/>
          <p14:tracePt t="43373" x="2543175" y="4838700"/>
          <p14:tracePt t="43390" x="2552700" y="4829175"/>
          <p14:tracePt t="43407" x="2552700" y="4819650"/>
          <p14:tracePt t="43466" x="2552700" y="4810125"/>
          <p14:tracePt t="43626" x="2562225" y="4810125"/>
          <p14:tracePt t="48422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sz="3800" dirty="0" smtClean="0"/>
              <a:t>FIFO (First In First Out) Process Scheduling using Queue implemented by SLL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7637"/>
            <a:ext cx="8458200" cy="3763963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Algorithm </a:t>
            </a:r>
            <a:r>
              <a:rPr lang="en-US" b="1" dirty="0" err="1" smtClean="0">
                <a:solidFill>
                  <a:srgbClr val="C00000"/>
                </a:solidFill>
              </a:rPr>
              <a:t>FIFOScheduling</a:t>
            </a:r>
            <a:r>
              <a:rPr lang="en-US" b="1" dirty="0" smtClean="0">
                <a:solidFill>
                  <a:srgbClr val="C00000"/>
                </a:solidFill>
              </a:rPr>
              <a:t>(Queue Q)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 smtClean="0">
                <a:solidFill>
                  <a:srgbClr val="C00000"/>
                </a:solidFill>
              </a:rPr>
              <a:t>		# Normal QUEUE </a:t>
            </a:r>
            <a:r>
              <a:rPr lang="en-US" b="1" dirty="0" err="1" smtClean="0">
                <a:solidFill>
                  <a:srgbClr val="C00000"/>
                </a:solidFill>
              </a:rPr>
              <a:t>behaviour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    While</a:t>
            </a:r>
            <a:r>
              <a:rPr lang="en-US" dirty="0" smtClean="0"/>
              <a:t> (</a:t>
            </a:r>
            <a:r>
              <a:rPr lang="en-US" dirty="0" err="1" smtClean="0"/>
              <a:t>Q.Size</a:t>
            </a:r>
            <a:r>
              <a:rPr lang="en-US" dirty="0" smtClean="0"/>
              <a:t>() &gt; 0 ) </a:t>
            </a:r>
            <a:r>
              <a:rPr lang="en-US" b="1" i="1" dirty="0" smtClean="0">
                <a:solidFill>
                  <a:srgbClr val="C00000"/>
                </a:solidFill>
              </a:rPr>
              <a:t>do</a:t>
            </a:r>
          </a:p>
          <a:p>
            <a:pPr marL="0" indent="0">
              <a:buNone/>
            </a:pPr>
            <a:r>
              <a:rPr lang="en-US" dirty="0" smtClean="0"/>
              <a:t>	  Current </a:t>
            </a:r>
            <a:r>
              <a:rPr lang="en-US" dirty="0"/>
              <a:t>= </a:t>
            </a:r>
            <a:r>
              <a:rPr lang="en-US" dirty="0" err="1" smtClean="0"/>
              <a:t>Q.Dequeue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 smtClean="0"/>
              <a:t>	//</a:t>
            </a:r>
            <a:r>
              <a:rPr lang="en-US" dirty="0"/>
              <a:t>Process which is pointing by the Current </a:t>
            </a:r>
            <a:r>
              <a:rPr lang="en-US" dirty="0" smtClean="0"/>
              <a:t>    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smtClean="0"/>
              <a:t>	//</a:t>
            </a:r>
            <a:r>
              <a:rPr lang="en-US" dirty="0"/>
              <a:t>allocated to CPU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AllocateCPUtoProcess</a:t>
            </a:r>
            <a:r>
              <a:rPr lang="en-US" dirty="0" smtClean="0"/>
              <a:t>(Current)      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99437" y="5429360"/>
            <a:ext cx="6165014" cy="1276240"/>
            <a:chOff x="651401" y="2247663"/>
            <a:chExt cx="7786132" cy="3220573"/>
          </a:xfrm>
        </p:grpSpPr>
        <p:grpSp>
          <p:nvGrpSpPr>
            <p:cNvPr id="5" name="Group 4"/>
            <p:cNvGrpSpPr/>
            <p:nvPr/>
          </p:nvGrpSpPr>
          <p:grpSpPr>
            <a:xfrm>
              <a:off x="5736748" y="4228777"/>
              <a:ext cx="2464295" cy="762003"/>
              <a:chOff x="810124" y="2971797"/>
              <a:chExt cx="3127758" cy="77002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57924" y="2971797"/>
                <a:ext cx="1679958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</a:rPr>
                  <a:t>NULL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7" idx="0"/>
            </p:cNvCxnSpPr>
            <p:nvPr/>
          </p:nvCxnSpPr>
          <p:spPr>
            <a:xfrm flipH="1">
              <a:off x="7539241" y="2704780"/>
              <a:ext cx="478036" cy="152399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2212347" y="3330034"/>
              <a:ext cx="60463" cy="1279742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56810" y="4303231"/>
              <a:ext cx="1162480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Front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81000" y="5656443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 flipV="1">
            <a:off x="8060802" y="6358459"/>
            <a:ext cx="487508" cy="266476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8267581" y="63201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0" name="media2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0074" y="6186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77"/>
    </mc:Choice>
    <mc:Fallback xmlns="">
      <p:transition spd="slow" advTm="228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4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36" x="2562225" y="4810125"/>
          <p14:tracePt t="4667" x="2562225" y="4791075"/>
          <p14:tracePt t="4674" x="2552700" y="4743450"/>
          <p14:tracePt t="4685" x="2543175" y="4476750"/>
          <p14:tracePt t="4686" x="2581275" y="3962400"/>
          <p14:tracePt t="4703" x="2790825" y="3267075"/>
          <p14:tracePt t="4719" x="3409950" y="1876425"/>
          <p14:tracePt t="4735" x="3752850" y="1343025"/>
          <p14:tracePt t="4752" x="3981450" y="1019175"/>
          <p14:tracePt t="4752" x="4095750" y="857250"/>
          <p14:tracePt t="4769" x="4229100" y="657225"/>
          <p14:tracePt t="4786" x="4267200" y="619125"/>
          <p14:tracePt t="4802" x="4276725" y="600075"/>
          <p14:tracePt t="4819" x="4286250" y="600075"/>
          <p14:tracePt t="4874" x="4286250" y="609600"/>
          <p14:tracePt t="5255" x="4286250" y="619125"/>
          <p14:tracePt t="5261" x="4276725" y="638175"/>
          <p14:tracePt t="5262" x="4257675" y="676275"/>
          <p14:tracePt t="5272" x="4210050" y="847725"/>
          <p14:tracePt t="5286" x="4171950" y="990600"/>
          <p14:tracePt t="5303" x="4162425" y="1076325"/>
          <p14:tracePt t="5320" x="4143375" y="1152525"/>
          <p14:tracePt t="5337" x="4133850" y="1190625"/>
          <p14:tracePt t="5353" x="4114800" y="1228725"/>
          <p14:tracePt t="5369" x="4095750" y="1247775"/>
          <p14:tracePt t="5386" x="4086225" y="1257300"/>
          <p14:tracePt t="5403" x="4076700" y="1266825"/>
          <p14:tracePt t="5419" x="4057650" y="1285875"/>
          <p14:tracePt t="5436" x="4048125" y="1295400"/>
          <p14:tracePt t="5453" x="4048125" y="1314450"/>
          <p14:tracePt t="5470" x="4029075" y="1323975"/>
          <p14:tracePt t="5502" x="4019550" y="1343025"/>
          <p14:tracePt t="5525" x="4019550" y="1352550"/>
          <p14:tracePt t="5537" x="4010025" y="1352550"/>
          <p14:tracePt t="5559" x="4000500" y="1352550"/>
          <p14:tracePt t="5561" x="4000500" y="1362075"/>
          <p14:tracePt t="5569" x="4000500" y="1371600"/>
          <p14:tracePt t="5586" x="3990975" y="1371600"/>
          <p14:tracePt t="5945" x="3981450" y="1371600"/>
          <p14:tracePt t="8530" x="3971925" y="1371600"/>
          <p14:tracePt t="14949" x="3962400" y="1371600"/>
          <p14:tracePt t="14955" x="3952875" y="1381125"/>
          <p14:tracePt t="14958" x="3943350" y="1381125"/>
          <p14:tracePt t="14967" x="3705225" y="1438275"/>
          <p14:tracePt t="14982" x="3533775" y="1495425"/>
          <p14:tracePt t="14999" x="3324225" y="1533525"/>
          <p14:tracePt t="15015" x="2924175" y="1628775"/>
          <p14:tracePt t="15032" x="2743200" y="1685925"/>
          <p14:tracePt t="15049" x="2600325" y="1733550"/>
          <p14:tracePt t="15066" x="2514600" y="1762125"/>
          <p14:tracePt t="15082" x="2466975" y="1771650"/>
          <p14:tracePt t="15099" x="2419350" y="1790700"/>
          <p14:tracePt t="15115" x="2390775" y="1790700"/>
          <p14:tracePt t="15132" x="2381250" y="1800225"/>
          <p14:tracePt t="15149" x="2371725" y="1800225"/>
          <p14:tracePt t="15188" x="2362200" y="1800225"/>
          <p14:tracePt t="15259" x="2352675" y="1800225"/>
          <p14:tracePt t="15282" x="2343150" y="1800225"/>
          <p14:tracePt t="15313" x="2333625" y="1800225"/>
          <p14:tracePt t="16350" x="2362200" y="1800225"/>
          <p14:tracePt t="16355" x="2400300" y="1800225"/>
          <p14:tracePt t="16364" x="2466975" y="1800225"/>
          <p14:tracePt t="16366" x="2800350" y="1828800"/>
          <p14:tracePt t="16382" x="3019425" y="1857375"/>
          <p14:tracePt t="16398" x="3352800" y="1895475"/>
          <p14:tracePt t="16415" x="3400425" y="1895475"/>
          <p14:tracePt t="16431" x="3419475" y="1895475"/>
          <p14:tracePt t="16448" x="3429000" y="1895475"/>
          <p14:tracePt t="16954" x="3419475" y="1895475"/>
          <p14:tracePt t="16979" x="3409950" y="1895475"/>
          <p14:tracePt t="16998" x="3400425" y="1895475"/>
          <p14:tracePt t="17004" x="3400425" y="1905000"/>
          <p14:tracePt t="17024" x="3390900" y="1905000"/>
          <p14:tracePt t="17033" x="3381375" y="1905000"/>
          <p14:tracePt t="17034" x="3343275" y="1895475"/>
          <p14:tracePt t="17048" x="3238500" y="1876425"/>
          <p14:tracePt t="17064" x="3114675" y="1857375"/>
          <p14:tracePt t="17081" x="2962275" y="1828800"/>
          <p14:tracePt t="17098" x="2905125" y="1819275"/>
          <p14:tracePt t="17114" x="2857500" y="1809750"/>
          <p14:tracePt t="17132" x="2828925" y="1809750"/>
          <p14:tracePt t="17148" x="2819400" y="1809750"/>
          <p14:tracePt t="17164" x="2800350" y="1809750"/>
          <p14:tracePt t="17181" x="2790825" y="1809750"/>
          <p14:tracePt t="17198" x="2781300" y="1809750"/>
          <p14:tracePt t="17259" x="2771775" y="1809750"/>
          <p14:tracePt t="17272" x="2762250" y="1809750"/>
          <p14:tracePt t="17285" x="2752725" y="1800225"/>
          <p14:tracePt t="17287" x="2724150" y="1800225"/>
          <p14:tracePt t="17298" x="2714625" y="1800225"/>
          <p14:tracePt t="17314" x="2695575" y="1790700"/>
          <p14:tracePt t="17331" x="2686050" y="1781175"/>
          <p14:tracePt t="17348" x="2676525" y="1781175"/>
          <p14:tracePt t="17365" x="2667000" y="1771650"/>
          <p14:tracePt t="17382" x="2647950" y="1762125"/>
          <p14:tracePt t="17398" x="2628900" y="1743075"/>
          <p14:tracePt t="17414" x="2619375" y="1743075"/>
          <p14:tracePt t="17431" x="2609850" y="1733550"/>
          <p14:tracePt t="17447" x="2590800" y="1733550"/>
          <p14:tracePt t="17465" x="2581275" y="1724025"/>
          <p14:tracePt t="17481" x="2562225" y="1714500"/>
          <p14:tracePt t="17498" x="2543175" y="1714500"/>
          <p14:tracePt t="17514" x="2533650" y="1714500"/>
          <p14:tracePt t="17531" x="2524125" y="1714500"/>
          <p14:tracePt t="17548" x="2514600" y="1714500"/>
          <p14:tracePt t="17597" x="2505075" y="1714500"/>
          <p14:tracePt t="17652" x="2505075" y="1704975"/>
          <p14:tracePt t="17676" x="2514600" y="1704975"/>
          <p14:tracePt t="17681" x="2524125" y="1704975"/>
          <p14:tracePt t="17687" x="2533650" y="1695450"/>
          <p14:tracePt t="17698" x="2562225" y="1685925"/>
          <p14:tracePt t="17699" x="2676525" y="1676400"/>
          <p14:tracePt t="17714" x="2914650" y="1676400"/>
          <p14:tracePt t="17731" x="2990850" y="1676400"/>
          <p14:tracePt t="17748" x="3067050" y="1685925"/>
          <p14:tracePt t="17764" x="3114675" y="1685925"/>
          <p14:tracePt t="17781" x="3124200" y="1685925"/>
          <p14:tracePt t="17798" x="3133725" y="1685925"/>
          <p14:tracePt t="17838" x="3143250" y="1685925"/>
          <p14:tracePt t="17850" x="3152775" y="1685925"/>
          <p14:tracePt t="17880" x="3162300" y="1685925"/>
          <p14:tracePt t="17983" x="3171825" y="1685925"/>
          <p14:tracePt t="18015" x="3181350" y="1685925"/>
          <p14:tracePt t="18028" x="3190875" y="1685925"/>
          <p14:tracePt t="18923" x="3200400" y="1685925"/>
          <p14:tracePt t="26511" x="3190875" y="1695450"/>
          <p14:tracePt t="26515" x="3181350" y="1704975"/>
          <p14:tracePt t="26529" x="3152775" y="1724025"/>
          <p14:tracePt t="26530" x="3114675" y="1752600"/>
          <p14:tracePt t="26546" x="3067050" y="1809750"/>
          <p14:tracePt t="26562" x="3000375" y="1847850"/>
          <p14:tracePt t="26579" x="2952750" y="1876425"/>
          <p14:tracePt t="26596" x="2876550" y="1971675"/>
          <p14:tracePt t="26612" x="2762250" y="2085975"/>
          <p14:tracePt t="26629" x="2676525" y="2200275"/>
          <p14:tracePt t="26646" x="2552700" y="2314575"/>
          <p14:tracePt t="26662" x="2381250" y="2495550"/>
          <p14:tracePt t="26679" x="2276475" y="2628900"/>
          <p14:tracePt t="26696" x="2219325" y="2695575"/>
          <p14:tracePt t="26712" x="2181225" y="2752725"/>
          <p14:tracePt t="26729" x="2171700" y="2771775"/>
          <p14:tracePt t="26803" x="2162175" y="2771775"/>
          <p14:tracePt t="26806" x="2162175" y="2781300"/>
          <p14:tracePt t="26910" x="2162175" y="2790825"/>
          <p14:tracePt t="26920" x="2152650" y="2800350"/>
          <p14:tracePt t="26921" x="2152650" y="2809875"/>
          <p14:tracePt t="26929" x="2105025" y="2867025"/>
          <p14:tracePt t="26946" x="2066925" y="2943225"/>
          <p14:tracePt t="26963" x="2028825" y="3000375"/>
          <p14:tracePt t="26979" x="2009775" y="3038475"/>
          <p14:tracePt t="26996" x="2000250" y="3048000"/>
          <p14:tracePt t="27290" x="2000250" y="3057525"/>
          <p14:tracePt t="27311" x="1990725" y="3057525"/>
          <p14:tracePt t="27324" x="1981200" y="3057525"/>
          <p14:tracePt t="27325" x="1971675" y="3076575"/>
          <p14:tracePt t="27329" x="1933575" y="3124200"/>
          <p14:tracePt t="27345" x="1790700" y="3371850"/>
          <p14:tracePt t="27362" x="1533525" y="3705225"/>
          <p14:tracePt t="27379" x="1371600" y="3943350"/>
          <p14:tracePt t="27396" x="1171575" y="4257675"/>
          <p14:tracePt t="27413" x="1047750" y="4562475"/>
          <p14:tracePt t="27429" x="962025" y="4733925"/>
          <p14:tracePt t="27445" x="885825" y="4953000"/>
          <p14:tracePt t="27462" x="847725" y="5048250"/>
          <p14:tracePt t="27479" x="847725" y="5076825"/>
          <p14:tracePt t="27495" x="838200" y="5086350"/>
          <p14:tracePt t="27745" x="838200" y="5076825"/>
          <p14:tracePt t="27751" x="847725" y="5029200"/>
          <p14:tracePt t="27762" x="933450" y="4772025"/>
          <p14:tracePt t="27763" x="1057275" y="4438650"/>
          <p14:tracePt t="27779" x="1343025" y="3771900"/>
          <p14:tracePt t="27795" x="1685925" y="3133725"/>
          <p14:tracePt t="27812" x="1866900" y="2819400"/>
          <p14:tracePt t="27829" x="2038350" y="2514600"/>
          <p14:tracePt t="27845" x="2114550" y="2409825"/>
          <p14:tracePt t="27862" x="2143125" y="2390775"/>
          <p14:tracePt t="27879" x="2152650" y="2390775"/>
          <p14:tracePt t="28182" x="2152650" y="2381250"/>
          <p14:tracePt t="28192" x="2152650" y="2371725"/>
          <p14:tracePt t="28200" x="2152650" y="2333625"/>
          <p14:tracePt t="28211" x="2152650" y="2276475"/>
          <p14:tracePt t="28213" x="2190750" y="2209800"/>
          <p14:tracePt t="28228" x="2209800" y="2162175"/>
          <p14:tracePt t="28245" x="2219325" y="2152650"/>
          <p14:tracePt t="28262" x="2228850" y="2133600"/>
          <p14:tracePt t="28403" x="2219325" y="2133600"/>
          <p14:tracePt t="28419" x="2209800" y="2133600"/>
          <p14:tracePt t="28481" x="2200275" y="2133600"/>
          <p14:tracePt t="28491" x="2200275" y="2114550"/>
          <p14:tracePt t="28495" x="2200275" y="2085975"/>
          <p14:tracePt t="28511" x="2219325" y="2009775"/>
          <p14:tracePt t="28512" x="2257425" y="1933575"/>
          <p14:tracePt t="28528" x="2324100" y="1828800"/>
          <p14:tracePt t="28545" x="2343150" y="1800225"/>
          <p14:tracePt t="28562" x="2343150" y="1790700"/>
          <p14:tracePt t="28579" x="2352675" y="1781175"/>
          <p14:tracePt t="28629" x="2352675" y="1790700"/>
          <p14:tracePt t="28634" x="2333625" y="1828800"/>
          <p14:tracePt t="28635" x="2286000" y="1905000"/>
          <p14:tracePt t="28645" x="2105025" y="2333625"/>
          <p14:tracePt t="28661" x="1952625" y="2657475"/>
          <p14:tracePt t="28678" x="1771650" y="3181350"/>
          <p14:tracePt t="28695" x="1647825" y="3552825"/>
          <p14:tracePt t="28711" x="1571625" y="3781425"/>
          <p14:tracePt t="28711" x="1552575" y="3905250"/>
          <p14:tracePt t="28729" x="1514475" y="4067175"/>
          <p14:tracePt t="28745" x="1485900" y="4152900"/>
          <p14:tracePt t="28761" x="1485900" y="4181475"/>
          <p14:tracePt t="28778" x="1485900" y="4191000"/>
          <p14:tracePt t="29016" x="1485900" y="4200525"/>
          <p14:tracePt t="29021" x="1476375" y="4219575"/>
          <p14:tracePt t="29025" x="1447800" y="4248150"/>
          <p14:tracePt t="29035" x="1390650" y="4391025"/>
          <p14:tracePt t="29035" x="1352550" y="4495800"/>
          <p14:tracePt t="29045" x="1247775" y="4743450"/>
          <p14:tracePt t="29062" x="1085850" y="5105400"/>
          <p14:tracePt t="29078" x="1009650" y="5334000"/>
          <p14:tracePt t="29095" x="904875" y="5591175"/>
          <p14:tracePt t="29111" x="866775" y="5724525"/>
          <p14:tracePt t="29128" x="838200" y="5819775"/>
          <p14:tracePt t="29145" x="819150" y="5876925"/>
          <p14:tracePt t="29162" x="809625" y="5915025"/>
          <p14:tracePt t="29178" x="790575" y="5953125"/>
          <p14:tracePt t="29195" x="790575" y="5972175"/>
          <p14:tracePt t="29236" x="790575" y="5981700"/>
          <p14:tracePt t="29248" x="790575" y="5991225"/>
          <p14:tracePt t="29282" x="790575" y="6000750"/>
          <p14:tracePt t="29293" x="790575" y="6010275"/>
          <p14:tracePt t="29306" x="790575" y="6019800"/>
          <p14:tracePt t="29331" x="790575" y="6029325"/>
          <p14:tracePt t="29335" x="790575" y="6038850"/>
          <p14:tracePt t="29336" x="790575" y="6048375"/>
          <p14:tracePt t="29349" x="790575" y="6067425"/>
          <p14:tracePt t="29361" x="781050" y="6086475"/>
          <p14:tracePt t="29378" x="762000" y="6105525"/>
          <p14:tracePt t="29394" x="752475" y="6134100"/>
          <p14:tracePt t="29411" x="742950" y="6134100"/>
          <p14:tracePt t="29428" x="742950" y="6143625"/>
          <p14:tracePt t="30166" x="733425" y="6143625"/>
          <p14:tracePt t="30253" x="723900" y="6143625"/>
          <p14:tracePt t="30262" x="714375" y="6143625"/>
          <p14:tracePt t="30267" x="685800" y="6134100"/>
          <p14:tracePt t="30277" x="619125" y="6115050"/>
          <p14:tracePt t="30294" x="581025" y="6086475"/>
          <p14:tracePt t="30311" x="561975" y="6076950"/>
          <p14:tracePt t="30328" x="533400" y="6029325"/>
          <p14:tracePt t="30344" x="523875" y="5972175"/>
          <p14:tracePt t="30361" x="533400" y="5867400"/>
          <p14:tracePt t="30378" x="581025" y="5753100"/>
          <p14:tracePt t="30394" x="647700" y="5638800"/>
          <p14:tracePt t="30411" x="762000" y="5495925"/>
          <p14:tracePt t="30427" x="819150" y="5429250"/>
          <p14:tracePt t="30444" x="838200" y="5410200"/>
          <p14:tracePt t="30461" x="866775" y="5400675"/>
          <p14:tracePt t="30477" x="885825" y="5391150"/>
          <p14:tracePt t="30494" x="914400" y="5391150"/>
          <p14:tracePt t="30511" x="952500" y="5391150"/>
          <p14:tracePt t="30527" x="981075" y="5391150"/>
          <p14:tracePt t="30544" x="1028700" y="5438775"/>
          <p14:tracePt t="30562" x="1085850" y="5476875"/>
          <p14:tracePt t="30577" x="1123950" y="5524500"/>
          <p14:tracePt t="30594" x="1200150" y="5667375"/>
          <p14:tracePt t="30611" x="1228725" y="5753100"/>
          <p14:tracePt t="30627" x="1238250" y="5810250"/>
          <p14:tracePt t="30644" x="1238250" y="5895975"/>
          <p14:tracePt t="30661" x="1228725" y="5943600"/>
          <p14:tracePt t="30677" x="1219200" y="5962650"/>
          <p14:tracePt t="30694" x="1209675" y="5981700"/>
          <p14:tracePt t="30771" x="1200150" y="5981700"/>
          <p14:tracePt t="31550" x="1209675" y="5972175"/>
          <p14:tracePt t="31554" x="1257300" y="5953125"/>
          <p14:tracePt t="31562" x="1362075" y="5905500"/>
          <p14:tracePt t="31566" x="1714500" y="5848350"/>
          <p14:tracePt t="31576" x="2514600" y="5772150"/>
          <p14:tracePt t="31593" x="3133725" y="5762625"/>
          <p14:tracePt t="31610" x="3886200" y="5848350"/>
          <p14:tracePt t="31627" x="4362450" y="5962650"/>
          <p14:tracePt t="31644" x="4600575" y="5981700"/>
          <p14:tracePt t="31660" x="4791075" y="5991225"/>
          <p14:tracePt t="31677" x="4886325" y="5991225"/>
          <p14:tracePt t="31694" x="4914900" y="5991225"/>
          <p14:tracePt t="31710" x="4924425" y="5981700"/>
          <p14:tracePt t="31753" x="4924425" y="5972175"/>
          <p14:tracePt t="32301" x="4914900" y="5972175"/>
          <p14:tracePt t="33028" x="4905375" y="5972175"/>
          <p14:tracePt t="33052" x="4895850" y="5972175"/>
          <p14:tracePt t="33065" x="4886325" y="5972175"/>
          <p14:tracePt t="33078" x="4876800" y="5972175"/>
          <p14:tracePt t="33082" x="4867275" y="5972175"/>
          <p14:tracePt t="33096" x="4857750" y="5972175"/>
          <p14:tracePt t="33114" x="4848225" y="5972175"/>
          <p14:tracePt t="33115" x="4838700" y="5972175"/>
          <p14:tracePt t="33126" x="4810125" y="5962650"/>
          <p14:tracePt t="33143" x="4800600" y="5962650"/>
          <p14:tracePt t="33160" x="4781550" y="5962650"/>
          <p14:tracePt t="33217" x="4772025" y="5962650"/>
          <p14:tracePt t="33227" x="4762500" y="5962650"/>
          <p14:tracePt t="33230" x="4752975" y="5962650"/>
          <p14:tracePt t="33238" x="4743450" y="5962650"/>
          <p14:tracePt t="33243" x="4705350" y="5943600"/>
          <p14:tracePt t="33259" x="4686300" y="5934075"/>
          <p14:tracePt t="33276" x="4667250" y="5934075"/>
          <p14:tracePt t="33293" x="4638675" y="5915025"/>
          <p14:tracePt t="33309" x="4600575" y="5915025"/>
          <p14:tracePt t="33326" x="4591050" y="5915025"/>
          <p14:tracePt t="33343" x="4572000" y="5905500"/>
          <p14:tracePt t="33359" x="4562475" y="5905500"/>
          <p14:tracePt t="33376" x="4543425" y="5905500"/>
          <p14:tracePt t="33393" x="4533900" y="5895975"/>
          <p14:tracePt t="33410" x="4514850" y="5895975"/>
          <p14:tracePt t="33453" x="4505325" y="5895975"/>
          <p14:tracePt t="33734" x="4495800" y="5895975"/>
          <p14:tracePt t="33754" x="4476750" y="5905500"/>
          <p14:tracePt t="33760" x="4448175" y="5905500"/>
          <p14:tracePt t="33763" x="4324350" y="5895975"/>
          <p14:tracePt t="33776" x="4124325" y="5867400"/>
          <p14:tracePt t="33793" x="3781425" y="5867400"/>
          <p14:tracePt t="33809" x="3514725" y="5848350"/>
          <p14:tracePt t="33826" x="3352800" y="5819775"/>
          <p14:tracePt t="33843" x="3238500" y="5800725"/>
          <p14:tracePt t="33859" x="3190875" y="5800725"/>
          <p14:tracePt t="33876" x="3152775" y="5781675"/>
          <p14:tracePt t="33893" x="3124200" y="5772150"/>
          <p14:tracePt t="33909" x="3105150" y="5762625"/>
          <p14:tracePt t="33946" x="3095625" y="5762625"/>
          <p14:tracePt t="33947" x="3095625" y="5753100"/>
          <p14:tracePt t="33987" x="3086100" y="5753100"/>
          <p14:tracePt t="34049" x="3076575" y="5753100"/>
          <p14:tracePt t="34096" x="3067050" y="5753100"/>
          <p14:tracePt t="34108" x="3057525" y="5743575"/>
          <p14:tracePt t="34115" x="3048000" y="5743575"/>
          <p14:tracePt t="34126" x="3028950" y="5743575"/>
          <p14:tracePt t="34127" x="3009900" y="5743575"/>
          <p14:tracePt t="34142" x="3000375" y="5734050"/>
          <p14:tracePt t="34159" x="2981325" y="5724525"/>
          <p14:tracePt t="34176" x="2962275" y="5724525"/>
          <p14:tracePt t="34192" x="2933700" y="5715000"/>
          <p14:tracePt t="34209" x="2924175" y="5715000"/>
          <p14:tracePt t="34226" x="2914650" y="5715000"/>
          <p14:tracePt t="34242" x="2905125" y="5715000"/>
          <p14:tracePt t="34527" x="2905125" y="5705475"/>
          <p14:tracePt t="34538" x="2914650" y="5705475"/>
          <p14:tracePt t="34548" x="2943225" y="5695950"/>
          <p14:tracePt t="34549" x="3095625" y="5676900"/>
          <p14:tracePt t="34559" x="3505200" y="5648325"/>
          <p14:tracePt t="34576" x="3829050" y="5638800"/>
          <p14:tracePt t="34592" x="4305300" y="5676900"/>
          <p14:tracePt t="34609" x="4638675" y="5724525"/>
          <p14:tracePt t="34626" x="4848225" y="5753100"/>
          <p14:tracePt t="34642" x="4981575" y="5762625"/>
          <p14:tracePt t="34660" x="5029200" y="5762625"/>
          <p14:tracePt t="34676" x="5048250" y="5772150"/>
          <p14:tracePt t="34693" x="5057775" y="5772150"/>
          <p14:tracePt t="35082" x="5067300" y="5762625"/>
          <p14:tracePt t="35087" x="5067300" y="5753100"/>
          <p14:tracePt t="35091" x="5095875" y="5734050"/>
          <p14:tracePt t="35109" x="5153025" y="5676900"/>
          <p14:tracePt t="35110" x="5334000" y="5572125"/>
          <p14:tracePt t="35125" x="5743575" y="5353050"/>
          <p14:tracePt t="35142" x="5953125" y="5276850"/>
          <p14:tracePt t="35159" x="6191250" y="5229225"/>
          <p14:tracePt t="35176" x="6334125" y="5219700"/>
          <p14:tracePt t="35192" x="6391275" y="5219700"/>
          <p14:tracePt t="35209" x="6467475" y="5248275"/>
          <p14:tracePt t="35226" x="6581775" y="5286375"/>
          <p14:tracePt t="35242" x="6696075" y="5334000"/>
          <p14:tracePt t="35259" x="6829425" y="5410200"/>
          <p14:tracePt t="35275" x="6981825" y="5495925"/>
          <p14:tracePt t="35292" x="7077075" y="5562600"/>
          <p14:tracePt t="35309" x="7143750" y="5629275"/>
          <p14:tracePt t="35325" x="7219950" y="5676900"/>
          <p14:tracePt t="35342" x="7258050" y="5705475"/>
          <p14:tracePt t="35358" x="7286625" y="5753100"/>
          <p14:tracePt t="35376" x="7315200" y="5791200"/>
          <p14:tracePt t="35410" x="7315200" y="5800725"/>
          <p14:tracePt t="35411" x="7324725" y="5810250"/>
          <p14:tracePt t="35686" x="7315200" y="5819775"/>
          <p14:tracePt t="35697" x="7305675" y="5819775"/>
          <p14:tracePt t="35707" x="7305675" y="5829300"/>
          <p14:tracePt t="35708" x="7296150" y="5886450"/>
          <p14:tracePt t="35725" x="7296150" y="5943600"/>
          <p14:tracePt t="35742" x="7305675" y="6067425"/>
          <p14:tracePt t="35759" x="7362825" y="6219825"/>
          <p14:tracePt t="35775" x="7419975" y="6315075"/>
          <p14:tracePt t="35792" x="7458075" y="6391275"/>
          <p14:tracePt t="35809" x="7477125" y="6438900"/>
          <p14:tracePt t="35825" x="7486650" y="6486525"/>
          <p14:tracePt t="35842" x="7505700" y="6534150"/>
          <p14:tracePt t="35859" x="7505700" y="6543675"/>
          <p14:tracePt t="35875" x="7505700" y="6553200"/>
          <p14:tracePt t="35892" x="7496175" y="6572250"/>
          <p14:tracePt t="35909" x="7477125" y="6591300"/>
          <p14:tracePt t="35925" x="7458075" y="6600825"/>
          <p14:tracePt t="35942" x="7400925" y="6638925"/>
          <p14:tracePt t="35959" x="7362825" y="6657975"/>
          <p14:tracePt t="35975" x="7267575" y="6686550"/>
          <p14:tracePt t="35992" x="7077075" y="6686550"/>
          <p14:tracePt t="36008" x="6953250" y="6677025"/>
          <p14:tracePt t="36025" x="6762750" y="6629400"/>
          <p14:tracePt t="36042" x="6572250" y="6534150"/>
          <p14:tracePt t="36058" x="6505575" y="6477000"/>
          <p14:tracePt t="36075" x="6467475" y="6419850"/>
          <p14:tracePt t="36092" x="6429375" y="6343650"/>
          <p14:tracePt t="36108" x="6419850" y="6296025"/>
          <p14:tracePt t="36125" x="6410325" y="6248400"/>
          <p14:tracePt t="36125" x="6410325" y="6229350"/>
          <p14:tracePt t="36142" x="6410325" y="6181725"/>
          <p14:tracePt t="36159" x="6410325" y="6153150"/>
          <p14:tracePt t="36175" x="6429375" y="6076950"/>
          <p14:tracePt t="36192" x="6467475" y="6019800"/>
          <p14:tracePt t="36208" x="6486525" y="5981700"/>
          <p14:tracePt t="36225" x="6524625" y="5943600"/>
          <p14:tracePt t="36242" x="6591300" y="5886450"/>
          <p14:tracePt t="36258" x="6648450" y="5848350"/>
          <p14:tracePt t="36275" x="6715125" y="5819775"/>
          <p14:tracePt t="36292" x="6772275" y="5810250"/>
          <p14:tracePt t="36308" x="6829425" y="5800725"/>
          <p14:tracePt t="36325" x="6896100" y="5800725"/>
          <p14:tracePt t="36342" x="6953250" y="5819775"/>
          <p14:tracePt t="36358" x="7067550" y="5876925"/>
          <p14:tracePt t="36375" x="7229475" y="6000750"/>
          <p14:tracePt t="36392" x="7372350" y="6105525"/>
          <p14:tracePt t="36392" x="7429500" y="6153150"/>
          <p14:tracePt t="36409" x="7553325" y="6257925"/>
          <p14:tracePt t="36425" x="7677150" y="6400800"/>
          <p14:tracePt t="36442" x="7715250" y="6467475"/>
          <p14:tracePt t="36458" x="7753350" y="6553200"/>
          <p14:tracePt t="36475" x="7753350" y="6619875"/>
          <p14:tracePt t="36492" x="7734300" y="6705600"/>
          <p14:tracePt t="36508" x="7705725" y="6734175"/>
          <p14:tracePt t="36525" x="7639050" y="6772275"/>
          <p14:tracePt t="36541" x="7524750" y="6772275"/>
          <p14:tracePt t="36558" x="7381875" y="6772275"/>
          <p14:tracePt t="36575" x="7029450" y="6657975"/>
          <p14:tracePt t="36592" x="6858000" y="6581775"/>
          <p14:tracePt t="36608" x="6734175" y="6477000"/>
          <p14:tracePt t="36625" x="6505575" y="6276975"/>
          <p14:tracePt t="36641" x="6410325" y="6181725"/>
          <p14:tracePt t="36658" x="6353175" y="6115050"/>
          <p14:tracePt t="36675" x="6334125" y="5924550"/>
          <p14:tracePt t="36691" x="6334125" y="5857875"/>
          <p14:tracePt t="36709" x="6343650" y="5800725"/>
          <p14:tracePt t="36725" x="6410325" y="5695950"/>
          <p14:tracePt t="36742" x="6438900" y="5667375"/>
          <p14:tracePt t="36758" x="6467475" y="5638800"/>
          <p14:tracePt t="36774" x="6524625" y="5610225"/>
          <p14:tracePt t="36791" x="6629400" y="5591175"/>
          <p14:tracePt t="36808" x="6705600" y="5591175"/>
          <p14:tracePt t="36824" x="6734175" y="5600700"/>
          <p14:tracePt t="36841" x="6781800" y="5629275"/>
          <p14:tracePt t="36857" x="6800850" y="5648325"/>
          <p14:tracePt t="36874" x="6810375" y="5657850"/>
          <p14:tracePt t="36890" x="6819900" y="5667375"/>
          <p14:tracePt t="36907" x="6819900" y="5676900"/>
          <p14:tracePt t="36973" x="6819900" y="5686425"/>
          <p14:tracePt t="38229" x="6819900" y="5676900"/>
          <p14:tracePt t="38237" x="6810375" y="5648325"/>
          <p14:tracePt t="38243" x="6572250" y="5257800"/>
          <p14:tracePt t="38257" x="6153150" y="4810125"/>
          <p14:tracePt t="38257" x="5838825" y="4476750"/>
          <p14:tracePt t="38274" x="5191125" y="3810000"/>
          <p14:tracePt t="38291" x="4572000" y="2952750"/>
          <p14:tracePt t="38307" x="4286250" y="2419350"/>
          <p14:tracePt t="38324" x="4171950" y="2228850"/>
          <p14:tracePt t="38341" x="4133850" y="2152650"/>
          <p14:tracePt t="38357" x="4133850" y="2143125"/>
          <p14:tracePt t="38419" x="4143375" y="2152650"/>
          <p14:tracePt t="38597" x="4133850" y="2152650"/>
          <p14:tracePt t="38601" x="4124325" y="2143125"/>
          <p14:tracePt t="38610" x="4114800" y="2143125"/>
          <p14:tracePt t="38611" x="4057650" y="2114550"/>
          <p14:tracePt t="38624" x="3990975" y="2076450"/>
          <p14:tracePt t="38641" x="3924300" y="2019300"/>
          <p14:tracePt t="38657" x="3848100" y="1990725"/>
          <p14:tracePt t="38674" x="3762375" y="1990725"/>
          <p14:tracePt t="38691" x="3648075" y="1981200"/>
          <p14:tracePt t="38691" x="3581400" y="1971675"/>
          <p14:tracePt t="38708" x="3429000" y="1952625"/>
          <p14:tracePt t="38724" x="3267075" y="1924050"/>
          <p14:tracePt t="38741" x="3219450" y="1924050"/>
          <p14:tracePt t="38741" x="3190875" y="1905000"/>
          <p14:tracePt t="38758" x="3152775" y="1885950"/>
          <p14:tracePt t="38774" x="3124200" y="1876425"/>
          <p14:tracePt t="38790" x="3105150" y="1866900"/>
          <p14:tracePt t="38808" x="3095625" y="1857375"/>
          <p14:tracePt t="38824" x="3076575" y="1857375"/>
          <p14:tracePt t="38840" x="3057525" y="1847850"/>
          <p14:tracePt t="38857" x="3048000" y="1838325"/>
          <p14:tracePt t="38874" x="3019425" y="1838325"/>
          <p14:tracePt t="38890" x="3009900" y="1828800"/>
          <p14:tracePt t="38907" x="3000375" y="1819275"/>
          <p14:tracePt t="38924" x="2981325" y="1819275"/>
          <p14:tracePt t="38940" x="2971800" y="1800225"/>
          <p14:tracePt t="38957" x="2952750" y="1800225"/>
          <p14:tracePt t="38957" x="2952750" y="1790700"/>
          <p14:tracePt t="38974" x="2933700" y="1790700"/>
          <p14:tracePt t="38990" x="2905125" y="1781175"/>
          <p14:tracePt t="39007" x="2886075" y="1771650"/>
          <p14:tracePt t="39024" x="2876550" y="1771650"/>
          <p14:tracePt t="39040" x="2847975" y="1771650"/>
          <p14:tracePt t="39057" x="2819400" y="1762125"/>
          <p14:tracePt t="39074" x="2809875" y="1762125"/>
          <p14:tracePt t="39090" x="2800350" y="1762125"/>
          <p14:tracePt t="39107" x="2781300" y="1743075"/>
          <p14:tracePt t="39124" x="2771775" y="1743075"/>
          <p14:tracePt t="39140" x="2762250" y="1733550"/>
          <p14:tracePt t="39157" x="2752725" y="1733550"/>
          <p14:tracePt t="39174" x="2752725" y="1724025"/>
          <p14:tracePt t="39190" x="2743200" y="1714500"/>
          <p14:tracePt t="39207" x="2733675" y="1704975"/>
          <p14:tracePt t="39224" x="2724150" y="1704975"/>
          <p14:tracePt t="39266" x="2724150" y="1695450"/>
          <p14:tracePt t="39271" x="2714625" y="1695450"/>
          <p14:tracePt t="39385" x="2714625" y="1685925"/>
          <p14:tracePt t="40786" x="2714625" y="1676400"/>
          <p14:tracePt t="44252" x="2705100" y="1685925"/>
          <p14:tracePt t="44256" x="2695575" y="1695450"/>
          <p14:tracePt t="44260" x="2667000" y="1752600"/>
          <p14:tracePt t="44271" x="2609850" y="1885950"/>
          <p14:tracePt t="44288" x="2533650" y="2228850"/>
          <p14:tracePt t="44305" x="2533650" y="2686050"/>
          <p14:tracePt t="44322" x="2543175" y="3124200"/>
          <p14:tracePt t="44338" x="2543175" y="3533775"/>
          <p14:tracePt t="44355" x="2514600" y="3914775"/>
          <p14:tracePt t="44371" x="2466975" y="4152900"/>
          <p14:tracePt t="44388" x="2447925" y="4210050"/>
          <p14:tracePt t="44405" x="2428875" y="4267200"/>
          <p14:tracePt t="44421" x="2419350" y="4286250"/>
          <p14:tracePt t="44438" x="2419350" y="4295775"/>
          <p14:tracePt t="44455" x="2409825" y="4295775"/>
          <p14:tracePt t="44675" x="2409825" y="4314825"/>
          <p14:tracePt t="44680" x="2409825" y="4352925"/>
          <p14:tracePt t="44688" x="2409825" y="4429125"/>
          <p14:tracePt t="44692" x="2409825" y="4619625"/>
          <p14:tracePt t="44692" x="2409825" y="4714875"/>
          <p14:tracePt t="44705" x="2409825" y="4943475"/>
          <p14:tracePt t="44721" x="2438400" y="5257800"/>
          <p14:tracePt t="44738" x="2457450" y="5438775"/>
          <p14:tracePt t="44755" x="2466975" y="5486400"/>
          <p14:tracePt t="44771" x="2466975" y="5514975"/>
          <p14:tracePt t="44788" x="2466975" y="5524500"/>
          <p14:tracePt t="45003" x="2466975" y="5534025"/>
          <p14:tracePt t="45015" x="2466975" y="5543550"/>
          <p14:tracePt t="45024" x="2466975" y="5562600"/>
          <p14:tracePt t="45028" x="2495550" y="5610225"/>
          <p14:tracePt t="45038" x="2562225" y="5772150"/>
          <p14:tracePt t="45054" x="2571750" y="5838825"/>
          <p14:tracePt t="45071" x="2590800" y="5895975"/>
          <p14:tracePt t="45088" x="2600325" y="5915025"/>
          <p14:tracePt t="45975" x="2600325" y="5905500"/>
          <p14:tracePt t="45982" x="2600325" y="5895975"/>
          <p14:tracePt t="45983" x="2600325" y="5876925"/>
          <p14:tracePt t="45987" x="2600325" y="5848350"/>
          <p14:tracePt t="46004" x="2600325" y="5772150"/>
          <p14:tracePt t="46021" x="2619375" y="5724525"/>
          <p14:tracePt t="46037" x="2628900" y="5695950"/>
          <p14:tracePt t="46054" x="2638425" y="5667375"/>
          <p14:tracePt t="46071" x="2638425" y="5657850"/>
          <p14:tracePt t="46111" x="2638425" y="5648325"/>
          <p14:tracePt t="46149" x="2638425" y="5638800"/>
          <p14:tracePt t="46703" x="2695575" y="5629275"/>
          <p14:tracePt t="46709" x="2790825" y="5600700"/>
          <p14:tracePt t="46710" x="3228975" y="5591175"/>
          <p14:tracePt t="46721" x="4524375" y="5781675"/>
          <p14:tracePt t="46737" x="5343525" y="5905500"/>
          <p14:tracePt t="46754" x="6134100" y="6029325"/>
          <p14:tracePt t="46770" x="6467475" y="6076950"/>
          <p14:tracePt t="46787" x="6581775" y="6086475"/>
          <p14:tracePt t="46804" x="6657975" y="6086475"/>
          <p14:tracePt t="47024" x="6677025" y="6096000"/>
          <p14:tracePt t="47032" x="6696075" y="6115050"/>
          <p14:tracePt t="47036" x="6753225" y="6143625"/>
          <p14:tracePt t="47042" x="6924675" y="6248400"/>
          <p14:tracePt t="47053" x="7096125" y="6362700"/>
          <p14:tracePt t="47070" x="7153275" y="6400800"/>
          <p14:tracePt t="47087" x="7172325" y="6410325"/>
          <p14:tracePt t="47104" x="7181850" y="6419850"/>
          <p14:tracePt t="47341" x="7191375" y="6419850"/>
          <p14:tracePt t="48265" x="7181850" y="6419850"/>
          <p14:tracePt t="48279" x="7172325" y="6419850"/>
          <p14:tracePt t="48290" x="7162800" y="6410325"/>
          <p14:tracePt t="48303" x="7115175" y="6400800"/>
          <p14:tracePt t="48304" x="6934200" y="6353175"/>
          <p14:tracePt t="48320" x="6410325" y="6229350"/>
          <p14:tracePt t="48336" x="5410200" y="6057900"/>
          <p14:tracePt t="48353" x="4886325" y="6019800"/>
          <p14:tracePt t="48370" x="4257675" y="5991225"/>
          <p14:tracePt t="48386" x="3829050" y="5981700"/>
          <p14:tracePt t="48403" x="3619500" y="5981700"/>
          <p14:tracePt t="48420" x="3409950" y="5981700"/>
          <p14:tracePt t="48436" x="3314700" y="5972175"/>
          <p14:tracePt t="48453" x="3286125" y="5962650"/>
          <p14:tracePt t="48470" x="3257550" y="5953125"/>
          <p14:tracePt t="48486" x="3248025" y="5953125"/>
          <p14:tracePt t="48526" x="3238500" y="5953125"/>
          <p14:tracePt t="48572" x="3238500" y="5943600"/>
          <p14:tracePt t="48612" x="3238500" y="5934075"/>
          <p14:tracePt t="48626" x="3228975" y="5924550"/>
          <p14:tracePt t="48634" x="3228975" y="5915025"/>
          <p14:tracePt t="48665" x="3228975" y="5905500"/>
          <p14:tracePt t="48676" x="3228975" y="5895975"/>
          <p14:tracePt t="48686" x="3219450" y="5886450"/>
          <p14:tracePt t="48687" x="3219450" y="5867400"/>
          <p14:tracePt t="48703" x="3209925" y="5848350"/>
          <p14:tracePt t="48719" x="3209925" y="5819775"/>
          <p14:tracePt t="48736" x="3209925" y="5781675"/>
          <p14:tracePt t="48753" x="3209925" y="5753100"/>
          <p14:tracePt t="48769" x="3238500" y="5724525"/>
          <p14:tracePt t="48786" x="3286125" y="5676900"/>
          <p14:tracePt t="48803" x="3324225" y="5648325"/>
          <p14:tracePt t="48819" x="3400425" y="5619750"/>
          <p14:tracePt t="48836" x="3495675" y="5600700"/>
          <p14:tracePt t="48853" x="3524250" y="5581650"/>
          <p14:tracePt t="48870" x="3562350" y="5581650"/>
          <p14:tracePt t="48886" x="3629025" y="5562600"/>
          <p14:tracePt t="48903" x="3733800" y="5562600"/>
          <p14:tracePt t="48919" x="3914775" y="5572125"/>
          <p14:tracePt t="48919" x="4000500" y="5591175"/>
          <p14:tracePt t="48936" x="4171950" y="5629275"/>
          <p14:tracePt t="48953" x="4314825" y="5676900"/>
          <p14:tracePt t="48969" x="4533900" y="5800725"/>
          <p14:tracePt t="48987" x="4600575" y="5848350"/>
          <p14:tracePt t="49003" x="4714875" y="5962650"/>
          <p14:tracePt t="49020" x="4819650" y="6086475"/>
          <p14:tracePt t="49036" x="4876800" y="6153150"/>
          <p14:tracePt t="49053" x="4914900" y="6200775"/>
          <p14:tracePt t="49070" x="4972050" y="6343650"/>
          <p14:tracePt t="49086" x="4981575" y="6381750"/>
          <p14:tracePt t="49103" x="4991100" y="6410325"/>
          <p14:tracePt t="49119" x="4991100" y="6448425"/>
          <p14:tracePt t="49136" x="4991100" y="6457950"/>
          <p14:tracePt t="49153" x="4972050" y="6486525"/>
          <p14:tracePt t="49169" x="4933950" y="6543675"/>
          <p14:tracePt t="49186" x="4905375" y="6581775"/>
          <p14:tracePt t="49203" x="4848225" y="6610350"/>
          <p14:tracePt t="49219" x="4772025" y="6629400"/>
          <p14:tracePt t="49236" x="4695825" y="6629400"/>
          <p14:tracePt t="49253" x="4457700" y="6553200"/>
          <p14:tracePt t="49270" x="4086225" y="6362700"/>
          <p14:tracePt t="49286" x="3762375" y="6191250"/>
          <p14:tracePt t="49302" x="3438525" y="6010275"/>
          <p14:tracePt t="49319" x="3286125" y="5915025"/>
          <p14:tracePt t="49336" x="3219450" y="5867400"/>
          <p14:tracePt t="49352" x="3181350" y="5819775"/>
          <p14:tracePt t="49370" x="3181350" y="5762625"/>
          <p14:tracePt t="49386" x="3181350" y="5743575"/>
          <p14:tracePt t="49402" x="3238500" y="5667375"/>
          <p14:tracePt t="49420" x="3333750" y="5610225"/>
          <p14:tracePt t="49436" x="3571875" y="5495925"/>
          <p14:tracePt t="49453" x="3848100" y="5410200"/>
          <p14:tracePt t="49469" x="3943350" y="5400675"/>
          <p14:tracePt t="49486" x="4067175" y="5391150"/>
          <p14:tracePt t="49502" x="4305300" y="5391150"/>
          <p14:tracePt t="49519" x="4429125" y="5400675"/>
          <p14:tracePt t="49536" x="4733925" y="5514975"/>
          <p14:tracePt t="49552" x="5029200" y="5629275"/>
          <p14:tracePt t="49569" x="5229225" y="5743575"/>
          <p14:tracePt t="49586" x="5391150" y="5857875"/>
          <p14:tracePt t="49603" x="5572125" y="6038850"/>
          <p14:tracePt t="49619" x="5629275" y="6105525"/>
          <p14:tracePt t="49636" x="5648325" y="6162675"/>
          <p14:tracePt t="49652" x="5648325" y="6210300"/>
          <p14:tracePt t="49669" x="5648325" y="6238875"/>
          <p14:tracePt t="49686" x="5610225" y="6315075"/>
          <p14:tracePt t="49703" x="5534025" y="6400800"/>
          <p14:tracePt t="49719" x="5495925" y="6429375"/>
          <p14:tracePt t="49736" x="5429250" y="6448425"/>
          <p14:tracePt t="49752" x="5353050" y="6467475"/>
          <p14:tracePt t="49769" x="5305425" y="6477000"/>
          <p14:tracePt t="49786" x="5210175" y="6477000"/>
          <p14:tracePt t="49803" x="5114925" y="6477000"/>
          <p14:tracePt t="49819" x="5010150" y="6467475"/>
          <p14:tracePt t="49836" x="4905375" y="6448425"/>
          <p14:tracePt t="49836" x="4876800" y="6438900"/>
          <p14:tracePt t="49853" x="4838700" y="6429375"/>
          <p14:tracePt t="49870" x="4800600" y="6400800"/>
          <p14:tracePt t="49886" x="4762500" y="6381750"/>
          <p14:tracePt t="49886" x="4762500" y="6372225"/>
          <p14:tracePt t="49903" x="4733925" y="6353175"/>
          <p14:tracePt t="49919" x="4714875" y="6324600"/>
          <p14:tracePt t="49936" x="4695825" y="6296025"/>
          <p14:tracePt t="49952" x="4686300" y="6296025"/>
          <p14:tracePt t="49969" x="4676775" y="6267450"/>
          <p14:tracePt t="49986" x="4667250" y="6248400"/>
          <p14:tracePt t="50002" x="4657725" y="6238875"/>
          <p14:tracePt t="50019" x="4657725" y="6219825"/>
          <p14:tracePt t="50035" x="4648200" y="6162675"/>
          <p14:tracePt t="50052" x="4648200" y="6096000"/>
          <p14:tracePt t="50069" x="4676775" y="6019800"/>
          <p14:tracePt t="50086" x="4743450" y="5915025"/>
          <p14:tracePt t="50102" x="4791075" y="5876925"/>
          <p14:tracePt t="50119" x="4886325" y="5810250"/>
          <p14:tracePt t="50136" x="5019675" y="5762625"/>
          <p14:tracePt t="50152" x="5133975" y="5743575"/>
          <p14:tracePt t="50169" x="5314950" y="5743575"/>
          <p14:tracePt t="50186" x="5534025" y="5791200"/>
          <p14:tracePt t="50202" x="5734050" y="5886450"/>
          <p14:tracePt t="50219" x="6000750" y="6029325"/>
          <p14:tracePt t="50236" x="6248400" y="6238875"/>
          <p14:tracePt t="50252" x="6362700" y="6353175"/>
          <p14:tracePt t="50269" x="6467475" y="6515100"/>
          <p14:tracePt t="50286" x="6486525" y="6572250"/>
          <p14:tracePt t="50302" x="6486525" y="6638925"/>
          <p14:tracePt t="50319" x="6477000" y="6762750"/>
          <p14:tracePt t="50336" x="6410325" y="6838950"/>
          <p14:tracePt t="50352" x="6296025" y="6848475"/>
          <p14:tracePt t="50369" x="5962650" y="6848475"/>
          <p14:tracePt t="50386" x="5400675" y="6848475"/>
          <p14:tracePt t="50402" x="4886325" y="6810375"/>
          <p14:tracePt t="50418" x="4219575" y="6686550"/>
          <p14:tracePt t="50436" x="3743325" y="6562725"/>
          <p14:tracePt t="50453" x="3514725" y="6496050"/>
          <p14:tracePt t="50468" x="3228975" y="6391275"/>
          <p14:tracePt t="50468" x="3171825" y="6353175"/>
          <p14:tracePt t="50486" x="3095625" y="6305550"/>
          <p14:tracePt t="50502" x="3048000" y="6267450"/>
          <p14:tracePt t="50519" x="3009900" y="6219825"/>
          <p14:tracePt t="50535" x="2990850" y="6200775"/>
          <p14:tracePt t="50552" x="2990850" y="6162675"/>
          <p14:tracePt t="50569" x="3095625" y="5924550"/>
          <p14:tracePt t="50585" x="3314700" y="5705475"/>
          <p14:tracePt t="50602" x="3495675" y="5543550"/>
          <p14:tracePt t="50618" x="3857625" y="5391150"/>
          <p14:tracePt t="50635" x="4124325" y="5334000"/>
          <p14:tracePt t="50652" x="4391025" y="5276850"/>
          <p14:tracePt t="50669" x="4591050" y="5276850"/>
          <p14:tracePt t="50686" x="4772025" y="5267325"/>
          <p14:tracePt t="50702" x="5067300" y="5391150"/>
          <p14:tracePt t="50719" x="5400675" y="5600700"/>
          <p14:tracePt t="50735" x="5572125" y="5743575"/>
          <p14:tracePt t="50752" x="5753100" y="6000750"/>
          <p14:tracePt t="50769" x="5829300" y="6162675"/>
          <p14:tracePt t="50785" x="5857875" y="6419850"/>
          <p14:tracePt t="50802" x="5819775" y="6648450"/>
          <p14:tracePt t="50819" x="5734050" y="6819900"/>
          <p14:tracePt t="50835" x="5610225" y="6848475"/>
          <p14:tracePt t="50852" x="5410200" y="6848475"/>
          <p14:tracePt t="50869" x="5181600" y="6848475"/>
          <p14:tracePt t="50886" x="4772025" y="6838950"/>
          <p14:tracePt t="50902" x="4400550" y="6715125"/>
          <p14:tracePt t="50919" x="4229100" y="6629400"/>
          <p14:tracePt t="50936" x="4000500" y="6457950"/>
          <p14:tracePt t="50952" x="3829050" y="6296025"/>
          <p14:tracePt t="50969" x="3762375" y="6143625"/>
          <p14:tracePt t="50969" x="3752850" y="6067425"/>
          <p14:tracePt t="50985" x="3752850" y="5876925"/>
          <p14:tracePt t="51002" x="3876675" y="5543550"/>
          <p14:tracePt t="51018" x="4038600" y="5343525"/>
          <p14:tracePt t="51035" x="4143375" y="5248275"/>
          <p14:tracePt t="51052" x="4391025" y="5114925"/>
          <p14:tracePt t="51068" x="4610100" y="5038725"/>
          <p14:tracePt t="51086" x="4800600" y="5029200"/>
          <p14:tracePt t="51102" x="5076825" y="5105400"/>
          <p14:tracePt t="51119" x="5391150" y="5295900"/>
          <p14:tracePt t="51135" x="5562600" y="5467350"/>
          <p14:tracePt t="51152" x="5695950" y="5629275"/>
          <p14:tracePt t="51168" x="5781675" y="5905500"/>
          <p14:tracePt t="51185" x="5791200" y="6019800"/>
          <p14:tracePt t="51185" x="5791200" y="6048375"/>
          <p14:tracePt t="51202" x="5657850" y="6315075"/>
          <p14:tracePt t="51219" x="5524500" y="6438900"/>
          <p14:tracePt t="51235" x="5219700" y="6562725"/>
          <p14:tracePt t="51252" x="4914900" y="6562725"/>
          <p14:tracePt t="51268" x="4419600" y="6496050"/>
          <p14:tracePt t="51285" x="4019550" y="6343650"/>
          <p14:tracePt t="51302" x="3810000" y="6248400"/>
          <p14:tracePt t="51318" x="3571875" y="6048375"/>
          <p14:tracePt t="51335" x="3457575" y="5895975"/>
          <p14:tracePt t="51352" x="3429000" y="5781675"/>
          <p14:tracePt t="51368" x="3457575" y="5505450"/>
          <p14:tracePt t="51385" x="3648075" y="5191125"/>
          <p14:tracePt t="51402" x="3819525" y="5010150"/>
          <p14:tracePt t="51402" x="3905250" y="4943475"/>
          <p14:tracePt t="51419" x="4105275" y="4848225"/>
          <p14:tracePt t="51435" x="4581525" y="4772025"/>
          <p14:tracePt t="51452" x="4867275" y="4800600"/>
          <p14:tracePt t="51468" x="5124450" y="4886325"/>
          <p14:tracePt t="51485" x="5553075" y="5172075"/>
          <p14:tracePt t="51502" x="5705475" y="5343525"/>
          <p14:tracePt t="51518" x="5810250" y="5524500"/>
          <p14:tracePt t="51535" x="5829300" y="5953125"/>
          <p14:tracePt t="51551" x="5753100" y="6162675"/>
          <p14:tracePt t="51568" x="5638800" y="6391275"/>
          <p14:tracePt t="51568" x="5572125" y="6477000"/>
          <p14:tracePt t="51585" x="5276850" y="6667500"/>
          <p14:tracePt t="51602" x="5029200" y="6734175"/>
          <p14:tracePt t="51618" x="4600575" y="6753225"/>
          <p14:tracePt t="51635" x="4114800" y="6696075"/>
          <p14:tracePt t="51651" x="3857625" y="6591300"/>
          <p14:tracePt t="51668" x="3600450" y="6438900"/>
          <p14:tracePt t="51685" x="3467100" y="6238875"/>
          <p14:tracePt t="51701" x="3438525" y="6143625"/>
          <p14:tracePt t="51718" x="3438525" y="6038850"/>
          <p14:tracePt t="51735" x="3495675" y="5924550"/>
          <p14:tracePt t="51751" x="3590925" y="5848350"/>
          <p14:tracePt t="51768" x="3895725" y="5753100"/>
          <p14:tracePt t="51785" x="4095750" y="5743575"/>
          <p14:tracePt t="51802" x="4352925" y="5800725"/>
          <p14:tracePt t="51818" x="4524375" y="5895975"/>
          <p14:tracePt t="51835" x="4591050" y="5972175"/>
          <p14:tracePt t="51851" x="4600575" y="6000750"/>
          <p14:tracePt t="52774" x="4591050" y="6000750"/>
          <p14:tracePt t="52780" x="4591050" y="6010275"/>
          <p14:tracePt t="52784" x="4572000" y="6010275"/>
          <p14:tracePt t="52792" x="4486275" y="6019800"/>
          <p14:tracePt t="52801" x="4162425" y="6019800"/>
          <p14:tracePt t="52818" x="3724275" y="6010275"/>
          <p14:tracePt t="52834" x="3448050" y="6010275"/>
          <p14:tracePt t="52851" x="3086100" y="5962650"/>
          <p14:tracePt t="52868" x="2790825" y="5895975"/>
          <p14:tracePt t="52884" x="2686050" y="5876925"/>
          <p14:tracePt t="52901" x="2600325" y="5829300"/>
          <p14:tracePt t="52919" x="2552700" y="5810250"/>
          <p14:tracePt t="52934" x="2533650" y="5791200"/>
          <p14:tracePt t="52951" x="2524125" y="5762625"/>
          <p14:tracePt t="52968" x="2524125" y="5753100"/>
          <p14:tracePt t="52984" x="2514600" y="5743575"/>
          <p14:tracePt t="53041" x="2505075" y="5743575"/>
          <p14:tracePt t="53239" x="2505075" y="5734050"/>
          <p14:tracePt t="53251" x="2514600" y="5724525"/>
          <p14:tracePt t="53267" x="2628900" y="5686425"/>
          <p14:tracePt t="53269" x="2876550" y="5648325"/>
          <p14:tracePt t="53284" x="3362325" y="5638800"/>
          <p14:tracePt t="53301" x="3752850" y="5657850"/>
          <p14:tracePt t="53318" x="4333875" y="5753100"/>
          <p14:tracePt t="53334" x="4714875" y="5791200"/>
          <p14:tracePt t="53351" x="4819650" y="5810250"/>
          <p14:tracePt t="53367" x="4838700" y="5810250"/>
          <p14:tracePt t="53385" x="4848225" y="5810250"/>
          <p14:tracePt t="53608" x="4867275" y="5810250"/>
          <p14:tracePt t="53617" x="4895850" y="5810250"/>
          <p14:tracePt t="53623" x="4981575" y="5810250"/>
          <p14:tracePt t="53624" x="5257800" y="5810250"/>
          <p14:tracePt t="53634" x="5648325" y="5848350"/>
          <p14:tracePt t="53651" x="6324600" y="5934075"/>
          <p14:tracePt t="53667" x="6705600" y="5953125"/>
          <p14:tracePt t="53684" x="6896100" y="5953125"/>
          <p14:tracePt t="53701" x="6943725" y="5953125"/>
          <p14:tracePt t="53717" x="6953250" y="5953125"/>
          <p14:tracePt t="53734" x="6962775" y="5934075"/>
          <p14:tracePt t="53751" x="6962775" y="5924550"/>
          <p14:tracePt t="53767" x="6972300" y="5915025"/>
          <p14:tracePt t="53784" x="6981825" y="5905500"/>
          <p14:tracePt t="53801" x="6981825" y="5895975"/>
          <p14:tracePt t="53851" x="6981825" y="5886450"/>
          <p14:tracePt t="53926" x="6981825" y="5876925"/>
          <p14:tracePt t="53934" x="6991350" y="5876925"/>
          <p14:tracePt t="53946" x="7010400" y="5867400"/>
          <p14:tracePt t="53956" x="7029450" y="5857875"/>
          <p14:tracePt t="53967" x="7067550" y="5838825"/>
          <p14:tracePt t="53968" x="7096125" y="5819775"/>
          <p14:tracePt t="53984" x="7115175" y="5810250"/>
          <p14:tracePt t="54001" x="7134225" y="5800725"/>
          <p14:tracePt t="54017" x="7143750" y="5791200"/>
          <p14:tracePt t="54070" x="7153275" y="5791200"/>
          <p14:tracePt t="54151" x="7143750" y="5800725"/>
          <p14:tracePt t="54157" x="7134225" y="5819775"/>
          <p14:tracePt t="54161" x="7105650" y="5848350"/>
          <p14:tracePt t="54169" x="6943725" y="6076950"/>
          <p14:tracePt t="54184" x="6762750" y="6324600"/>
          <p14:tracePt t="54201" x="6677025" y="6467475"/>
          <p14:tracePt t="54218" x="6581775" y="6600825"/>
          <p14:tracePt t="54234" x="6524625" y="6648450"/>
          <p14:tracePt t="54251" x="6496050" y="6657975"/>
          <p14:tracePt t="54267" x="6457950" y="6677025"/>
          <p14:tracePt t="54284" x="6448425" y="6677025"/>
          <p14:tracePt t="54348" x="6438900" y="6677025"/>
          <p14:tracePt t="54733" x="6438900" y="6667500"/>
          <p14:tracePt t="54741" x="6438900" y="6657975"/>
          <p14:tracePt t="54745" x="6438900" y="6648450"/>
          <p14:tracePt t="54750" x="6410325" y="6562725"/>
          <p14:tracePt t="54767" x="6248400" y="6372225"/>
          <p14:tracePt t="54784" x="6134100" y="6257925"/>
          <p14:tracePt t="54800" x="6038850" y="6162675"/>
          <p14:tracePt t="54817" x="5991225" y="6134100"/>
          <p14:tracePt t="54834" x="5981700" y="6124575"/>
          <p14:tracePt t="55128" x="5991225" y="6124575"/>
          <p14:tracePt t="55203" x="5991225" y="6115050"/>
          <p14:tracePt t="55219" x="5991225" y="6105525"/>
          <p14:tracePt t="55224" x="5991225" y="6096000"/>
          <p14:tracePt t="55228" x="5991225" y="6076950"/>
          <p14:tracePt t="55233" x="6000750" y="5981700"/>
          <p14:tracePt t="55250" x="6048375" y="5915025"/>
          <p14:tracePt t="55267" x="6115050" y="5886450"/>
          <p14:tracePt t="55283" x="6229350" y="5838825"/>
          <p14:tracePt t="55300" x="6467475" y="5810250"/>
          <p14:tracePt t="55317" x="6600825" y="5810250"/>
          <p14:tracePt t="55333" x="6753225" y="5848350"/>
          <p14:tracePt t="55350" x="6819900" y="5857875"/>
          <p14:tracePt t="55367" x="6829425" y="5867400"/>
          <p14:tracePt t="55383" x="6838950" y="5867400"/>
          <p14:tracePt t="55646" x="6848475" y="5857875"/>
          <p14:tracePt t="55649" x="6858000" y="5857875"/>
          <p14:tracePt t="55658" x="6867525" y="5848350"/>
          <p14:tracePt t="55662" x="6886575" y="5838825"/>
          <p14:tracePt t="55667" x="6905625" y="5819775"/>
          <p14:tracePt t="55682" x="6934200" y="5791200"/>
          <p14:tracePt t="55699" x="6934200" y="5781675"/>
          <p14:tracePt t="55733" x="6943725" y="5772150"/>
          <p14:tracePt t="55734" x="6943725" y="5762625"/>
          <p14:tracePt t="55770" x="6943725" y="5753100"/>
          <p14:tracePt t="55795" x="6934200" y="5743575"/>
          <p14:tracePt t="55799" x="6915150" y="5743575"/>
          <p14:tracePt t="55807" x="6867525" y="5734050"/>
          <p14:tracePt t="55816" x="6743700" y="5734050"/>
          <p14:tracePt t="55832" x="6543675" y="5743575"/>
          <p14:tracePt t="55849" x="6372225" y="5781675"/>
          <p14:tracePt t="55866" x="6210300" y="5810250"/>
          <p14:tracePt t="55882" x="6172200" y="5829300"/>
          <p14:tracePt t="56120" x="6162675" y="5829300"/>
          <p14:tracePt t="56129" x="6143625" y="5810250"/>
          <p14:tracePt t="56133" x="6096000" y="5772150"/>
          <p14:tracePt t="56134" x="5915025" y="5629275"/>
          <p14:tracePt t="56149" x="5391150" y="5400675"/>
          <p14:tracePt t="56166" x="4533900" y="5191125"/>
          <p14:tracePt t="56183" x="3848100" y="5124450"/>
          <p14:tracePt t="56200" x="2638425" y="5200650"/>
          <p14:tracePt t="56216" x="1600200" y="5514975"/>
          <p14:tracePt t="56233" x="1143000" y="5676900"/>
          <p14:tracePt t="56249" x="790575" y="5800725"/>
          <p14:tracePt t="56266" x="571500" y="5934075"/>
          <p14:tracePt t="56283" x="514350" y="5972175"/>
          <p14:tracePt t="56300" x="485775" y="6010275"/>
          <p14:tracePt t="56316" x="466725" y="6038850"/>
          <p14:tracePt t="56333" x="457200" y="6048375"/>
          <p14:tracePt t="56378" x="457200" y="6057900"/>
          <p14:tracePt t="56382" x="447675" y="6057900"/>
          <p14:tracePt t="56407" x="447675" y="6067425"/>
          <p14:tracePt t="56495" x="447675" y="6076950"/>
          <p14:tracePt t="56626" x="447675" y="6086475"/>
          <p14:tracePt t="56637" x="447675" y="6096000"/>
          <p14:tracePt t="56651" x="457200" y="6105525"/>
          <p14:tracePt t="56652" x="466725" y="6115050"/>
          <p14:tracePt t="56666" x="485775" y="6134100"/>
          <p14:tracePt t="56683" x="504825" y="6134100"/>
          <p14:tracePt t="56699" x="514350" y="6143625"/>
          <p14:tracePt t="56716" x="514350" y="6153150"/>
          <p14:tracePt t="56757" x="514350" y="6162675"/>
          <p14:tracePt t="56807" x="523875" y="6162675"/>
          <p14:tracePt t="57208" x="523875" y="6153150"/>
          <p14:tracePt t="57561" x="523875" y="6143625"/>
          <p14:tracePt t="57573" x="533400" y="6143625"/>
          <p14:tracePt t="57585" x="542925" y="6134100"/>
          <p14:tracePt t="57594" x="561975" y="6134100"/>
          <p14:tracePt t="57598" x="571500" y="6124575"/>
          <p14:tracePt t="57604" x="619125" y="6124575"/>
          <p14:tracePt t="57616" x="895350" y="6067425"/>
          <p14:tracePt t="57632" x="1285875" y="6057900"/>
          <p14:tracePt t="57649" x="1600200" y="6057900"/>
          <p14:tracePt t="57665" x="1962150" y="6038850"/>
          <p14:tracePt t="57682" x="2171700" y="6000750"/>
          <p14:tracePt t="57699" x="2247900" y="5972175"/>
          <p14:tracePt t="57715" x="2381250" y="5905500"/>
          <p14:tracePt t="57733" x="2447925" y="5857875"/>
          <p14:tracePt t="57749" x="2486025" y="5829300"/>
          <p14:tracePt t="57766" x="2524125" y="5810250"/>
          <p14:tracePt t="57783" x="2533650" y="5800725"/>
          <p14:tracePt t="57799" x="2543175" y="5800725"/>
          <p14:tracePt t="57853" x="2552700" y="5800725"/>
          <p14:tracePt t="57942" x="2552700" y="5791200"/>
          <p14:tracePt t="58030" x="2552700" y="5781675"/>
          <p14:tracePt t="58068" x="2552700" y="5772150"/>
          <p14:tracePt t="58076" x="2562225" y="5772150"/>
          <p14:tracePt t="58101" x="2562225" y="5762625"/>
          <p14:tracePt t="61363" x="2562225" y="5753100"/>
          <p14:tracePt t="61380" x="2562225" y="5743575"/>
          <p14:tracePt t="61388" x="2571750" y="5743575"/>
          <p14:tracePt t="61392" x="2571750" y="5734050"/>
          <p14:tracePt t="61398" x="2590800" y="5686425"/>
          <p14:tracePt t="61415" x="2600325" y="5667375"/>
          <p14:tracePt t="61432" x="2600325" y="5657850"/>
          <p14:tracePt t="61448" x="2619375" y="5648325"/>
          <p14:tracePt t="69338" x="2628900" y="5648325"/>
          <p14:tracePt t="69342" x="2657475" y="5629275"/>
          <p14:tracePt t="69350" x="2886075" y="5591175"/>
          <p14:tracePt t="69361" x="3409950" y="5505450"/>
          <p14:tracePt t="69378" x="4191000" y="5476875"/>
          <p14:tracePt t="69395" x="4657725" y="5505450"/>
          <p14:tracePt t="69412" x="5124450" y="5600700"/>
          <p14:tracePt t="69429" x="5353050" y="5667375"/>
          <p14:tracePt t="69445" x="5572125" y="5715000"/>
          <p14:tracePt t="69462" x="5619750" y="5724525"/>
          <p14:tracePt t="69479" x="5629275" y="5734050"/>
          <p14:tracePt t="69696" x="5638800" y="5734050"/>
          <p14:tracePt t="69710" x="5667375" y="5734050"/>
          <p14:tracePt t="69717" x="5686425" y="5724525"/>
          <p14:tracePt t="69728" x="5705475" y="5724525"/>
          <p14:tracePt t="69745" x="5734050" y="5724525"/>
          <p14:tracePt t="69815" x="5695950" y="5724525"/>
          <p14:tracePt t="69822" x="5667375" y="5724525"/>
          <p14:tracePt t="69827" x="5629275" y="5724525"/>
          <p14:tracePt t="69833" x="5562600" y="5724525"/>
          <p14:tracePt t="69845" x="5448300" y="5695950"/>
          <p14:tracePt t="69862" x="5343525" y="5686425"/>
          <p14:tracePt t="69878" x="5305425" y="5686425"/>
          <p14:tracePt t="69895" x="5238750" y="5686425"/>
          <p14:tracePt t="69912" x="5200650" y="5686425"/>
          <p14:tracePt t="69928" x="5153025" y="5686425"/>
          <p14:tracePt t="69962" x="5143500" y="5686425"/>
          <p14:tracePt t="70007" x="5133975" y="5686425"/>
          <p14:tracePt t="70031" x="5124450" y="5686425"/>
          <p14:tracePt t="70068" x="5114925" y="5686425"/>
          <p14:tracePt t="70105" x="5114925" y="5676900"/>
          <p14:tracePt t="70143" x="5114925" y="5667375"/>
          <p14:tracePt t="70152" x="5105400" y="5667375"/>
          <p14:tracePt t="70172" x="5095875" y="5667375"/>
          <p14:tracePt t="70177" x="5086350" y="5667375"/>
          <p14:tracePt t="70179" x="5076825" y="5667375"/>
          <p14:tracePt t="70195" x="5067300" y="5667375"/>
          <p14:tracePt t="77081" x="5067300" y="5657850"/>
          <p14:tracePt t="77088" x="5067300" y="5648325"/>
          <p14:tracePt t="77094" x="5076825" y="5638800"/>
          <p14:tracePt t="77095" x="5153025" y="5610225"/>
          <p14:tracePt t="77110" x="5534025" y="5562600"/>
          <p14:tracePt t="77127" x="5991225" y="5553075"/>
          <p14:tracePt t="77144" x="6353175" y="5562600"/>
          <p14:tracePt t="77160" x="6772275" y="5610225"/>
          <p14:tracePt t="77177" x="7134225" y="5667375"/>
          <p14:tracePt t="77193" x="7239000" y="5686425"/>
          <p14:tracePt t="77193" x="7277100" y="5695950"/>
          <p14:tracePt t="77211" x="7343775" y="5695950"/>
          <p14:tracePt t="77227" x="7362825" y="5695950"/>
          <p14:tracePt t="77244" x="7372350" y="5695950"/>
          <p14:tracePt t="77461" x="7391400" y="5695950"/>
          <p14:tracePt t="77465" x="7400925" y="5676900"/>
          <p14:tracePt t="77477" x="7467600" y="5657850"/>
          <p14:tracePt t="77478" x="7496175" y="5638800"/>
          <p14:tracePt t="77493" x="7524750" y="5629275"/>
          <p14:tracePt t="77510" x="7543800" y="5619750"/>
          <p14:tracePt t="77592" x="7534275" y="5619750"/>
          <p14:tracePt t="77602" x="7524750" y="5619750"/>
          <p14:tracePt t="77622" x="7515225" y="5619750"/>
          <p14:tracePt t="77641" x="7505700" y="5619750"/>
          <p14:tracePt t="77652" x="7496175" y="5619750"/>
          <p14:tracePt t="77675" x="7486650" y="5629275"/>
          <p14:tracePt t="77691" x="7477125" y="5629275"/>
          <p14:tracePt t="77708" x="7467600" y="5629275"/>
          <p14:tracePt t="82057" x="7458075" y="5629275"/>
          <p14:tracePt t="82064" x="7439025" y="5648325"/>
          <p14:tracePt t="82066" x="7391400" y="5667375"/>
          <p14:tracePt t="82075" x="7315200" y="5695950"/>
          <p14:tracePt t="82092" x="7105650" y="5838825"/>
          <p14:tracePt t="82108" x="6867525" y="5962650"/>
          <p14:tracePt t="82125" x="6705600" y="6057900"/>
          <p14:tracePt t="82142" x="6486525" y="6172200"/>
          <p14:tracePt t="82158" x="6391275" y="6229350"/>
          <p14:tracePt t="82175" x="6334125" y="6257925"/>
          <p14:tracePt t="82192" x="6305550" y="6296025"/>
          <p14:tracePt t="82192" x="6286500" y="6305550"/>
          <p14:tracePt t="82209" x="6267450" y="6324600"/>
          <p14:tracePt t="82225" x="6267450" y="6334125"/>
          <p14:tracePt t="82267" x="6257925" y="6334125"/>
          <p14:tracePt t="82286" x="6257925" y="6343650"/>
          <p14:tracePt t="82355" x="6257925" y="6353175"/>
          <p14:tracePt t="82363" x="6248400" y="6362700"/>
          <p14:tracePt t="82364" x="6238875" y="6381750"/>
          <p14:tracePt t="82374" x="6238875" y="6410325"/>
          <p14:tracePt t="82391" x="6219825" y="6448425"/>
          <p14:tracePt t="82391" x="6219825" y="6467475"/>
          <p14:tracePt t="82409" x="6210300" y="6486525"/>
          <p14:tracePt t="82425" x="6200775" y="6505575"/>
          <p14:tracePt t="82479" x="6200775" y="6515100"/>
          <p14:tracePt t="82542" x="6210300" y="6505575"/>
          <p14:tracePt t="82555" x="6229350" y="6496050"/>
          <p14:tracePt t="82563" x="6238875" y="6496050"/>
          <p14:tracePt t="82567" x="6267450" y="6496050"/>
          <p14:tracePt t="82575" x="6334125" y="6486525"/>
          <p14:tracePt t="82591" x="6353175" y="6477000"/>
          <p14:tracePt t="82608" x="6362700" y="6467475"/>
          <p14:tracePt t="82653" x="6372225" y="6467475"/>
          <p14:tracePt t="82669" x="6381750" y="6467475"/>
          <p14:tracePt t="82675" x="6381750" y="6457950"/>
          <p14:tracePt t="87894" x="6362700" y="6448425"/>
          <p14:tracePt t="87902" x="6276975" y="6400800"/>
          <p14:tracePt t="87906" x="6134100" y="6305550"/>
          <p14:tracePt t="87911" x="5629275" y="6067425"/>
          <p14:tracePt t="87922" x="4838700" y="5762625"/>
          <p14:tracePt t="87922" x="4419600" y="5648325"/>
          <p14:tracePt t="87939" x="3533775" y="5467350"/>
          <p14:tracePt t="87956" x="2333625" y="5305425"/>
          <p14:tracePt t="87972" x="1781175" y="5238750"/>
          <p14:tracePt t="87989" x="1381125" y="5181600"/>
          <p14:tracePt t="88005" x="1266825" y="5153025"/>
          <p14:tracePt t="88022" x="1247775" y="5153025"/>
          <p14:tracePt t="88039" x="1238250" y="5153025"/>
          <p14:tracePt t="88083" x="1238250" y="5143500"/>
          <p14:tracePt t="88107" x="1247775" y="5143500"/>
          <p14:tracePt t="88143" x="1247775" y="5133975"/>
          <p14:tracePt t="88160" x="1257300" y="5133975"/>
          <p14:tracePt t="88161" x="1257300" y="5124450"/>
          <p14:tracePt t="88172" x="1295400" y="5105400"/>
          <p14:tracePt t="88189" x="1362075" y="5086350"/>
          <p14:tracePt t="88206" x="1504950" y="5057775"/>
          <p14:tracePt t="88222" x="1771650" y="5010150"/>
          <p14:tracePt t="88239" x="1905000" y="4991100"/>
          <p14:tracePt t="88256" x="2152650" y="4914900"/>
          <p14:tracePt t="88272" x="2457450" y="4838700"/>
          <p14:tracePt t="88289" x="2781300" y="4829175"/>
          <p14:tracePt t="88306" x="3133725" y="4895850"/>
          <p14:tracePt t="88322" x="4219575" y="5191125"/>
          <p14:tracePt t="88339" x="4572000" y="5362575"/>
          <p14:tracePt t="88355" x="5010150" y="5610225"/>
          <p14:tracePt t="88372" x="5124450" y="5667375"/>
          <p14:tracePt t="88389" x="5191125" y="5705475"/>
          <p14:tracePt t="88406" x="5219700" y="5715000"/>
          <p14:tracePt t="88422" x="5229225" y="5724525"/>
          <p14:tracePt t="88643" x="5238750" y="5724525"/>
          <p14:tracePt t="88647" x="5314950" y="5715000"/>
          <p14:tracePt t="88660" x="5734050" y="5676900"/>
          <p14:tracePt t="88662" x="6343650" y="5686425"/>
          <p14:tracePt t="88672" x="7038975" y="5791200"/>
          <p14:tracePt t="88689" x="7858125" y="6029325"/>
          <p14:tracePt t="88705" x="8105775" y="6096000"/>
          <p14:tracePt t="88722" x="8134350" y="6105525"/>
          <p14:tracePt t="88739" x="8153400" y="6105525"/>
          <p14:tracePt t="88803" x="8153400" y="6115050"/>
          <p14:tracePt t="88805" x="8143875" y="6124575"/>
          <p14:tracePt t="88822" x="8115300" y="6134100"/>
          <p14:tracePt t="88823" x="8058150" y="6153150"/>
          <p14:tracePt t="88839" x="7991475" y="6219825"/>
          <p14:tracePt t="88855" x="7915275" y="6257925"/>
          <p14:tracePt t="88872" x="7886700" y="6286500"/>
          <p14:tracePt t="88889" x="7839075" y="6315075"/>
          <p14:tracePt t="88905" x="7791450" y="6334125"/>
          <p14:tracePt t="88922" x="7762875" y="6353175"/>
          <p14:tracePt t="88939" x="7734300" y="6353175"/>
          <p14:tracePt t="88955" x="7705725" y="6353175"/>
          <p14:tracePt t="88972" x="7686675" y="6353175"/>
          <p14:tracePt t="88989" x="7677150" y="6353175"/>
          <p14:tracePt t="89074" x="7667625" y="6353175"/>
          <p14:tracePt t="89086" x="7658100" y="6362700"/>
          <p14:tracePt t="89099" x="7648575" y="6362700"/>
          <p14:tracePt t="89137" x="7639050" y="6372225"/>
          <p14:tracePt t="89187" x="7629525" y="6372225"/>
          <p14:tracePt t="89188" x="7620000" y="6381750"/>
          <p14:tracePt t="89194" x="7610475" y="6381750"/>
          <p14:tracePt t="89228" x="7600950" y="6381750"/>
          <p14:tracePt t="89243" x="7591425" y="6381750"/>
          <p14:tracePt t="89268" x="7591425" y="6391275"/>
          <p14:tracePt t="89273" x="7581900" y="6391275"/>
          <p14:tracePt t="89274" x="7581900" y="6400800"/>
          <p14:tracePt t="89288" x="7562850" y="6400800"/>
          <p14:tracePt t="89305" x="7553325" y="6410325"/>
          <p14:tracePt t="89322" x="7524750" y="6410325"/>
          <p14:tracePt t="89339" x="7496175" y="6410325"/>
          <p14:tracePt t="89355" x="7477125" y="6410325"/>
          <p14:tracePt t="89372" x="7448550" y="6429375"/>
          <p14:tracePt t="89415" x="7439025" y="6429375"/>
          <p14:tracePt t="89423" x="7429500" y="6429375"/>
          <p14:tracePt t="89426" x="7419975" y="6438900"/>
          <p14:tracePt t="89438" x="7410450" y="6438900"/>
          <p14:tracePt t="89455" x="7400925" y="6438900"/>
          <p14:tracePt t="89472" x="7391400" y="6448425"/>
          <p14:tracePt t="89534" x="7381875" y="6448425"/>
          <p14:tracePt t="89560" x="7381875" y="6457950"/>
          <p14:tracePt t="89563" x="7372350" y="6457950"/>
          <p14:tracePt t="89576" x="7362825" y="6457950"/>
          <p14:tracePt t="89579" x="7362825" y="6467475"/>
          <p14:tracePt t="89588" x="7353300" y="6467475"/>
          <p14:tracePt t="89948" x="7343775" y="6467475"/>
          <p14:tracePt t="89959" x="7324725" y="6467475"/>
          <p14:tracePt t="89968" x="7324725" y="6477000"/>
          <p14:tracePt t="89971" x="7305675" y="6477000"/>
          <p14:tracePt t="89972" x="7143750" y="6496050"/>
          <p14:tracePt t="89988" x="6657975" y="6467475"/>
          <p14:tracePt t="90005" x="5848350" y="6381750"/>
          <p14:tracePt t="90021" x="5362575" y="6296025"/>
          <p14:tracePt t="90038" x="4895850" y="6219825"/>
          <p14:tracePt t="90055" x="4514850" y="6162675"/>
          <p14:tracePt t="90072" x="4286250" y="6134100"/>
          <p14:tracePt t="90088" x="3990975" y="6124575"/>
          <p14:tracePt t="90105" x="3867150" y="6115050"/>
          <p14:tracePt t="90121" x="3819525" y="6096000"/>
          <p14:tracePt t="90138" x="3771900" y="6086475"/>
          <p14:tracePt t="90155" x="3724275" y="6057900"/>
          <p14:tracePt t="90172" x="3705225" y="6038850"/>
          <p14:tracePt t="90188" x="3695700" y="6019800"/>
          <p14:tracePt t="90205" x="3686175" y="5981700"/>
          <p14:tracePt t="90221" x="3686175" y="5943600"/>
          <p14:tracePt t="90238" x="3705225" y="5895975"/>
          <p14:tracePt t="90254" x="3819525" y="5753100"/>
          <p14:tracePt t="90271" x="3981450" y="5657850"/>
          <p14:tracePt t="90288" x="4143375" y="5591175"/>
          <p14:tracePt t="90305" x="4400550" y="5486400"/>
          <p14:tracePt t="90321" x="4638675" y="5448300"/>
          <p14:tracePt t="90338" x="4724400" y="5448300"/>
          <p14:tracePt t="90355" x="4886325" y="5429250"/>
          <p14:tracePt t="90371" x="5029200" y="5429250"/>
          <p14:tracePt t="90388" x="5095875" y="5429250"/>
          <p14:tracePt t="90404" x="5343525" y="5505450"/>
          <p14:tracePt t="90421" x="5543550" y="5638800"/>
          <p14:tracePt t="90438" x="5686425" y="5734050"/>
          <p14:tracePt t="90455" x="5791200" y="5819775"/>
          <p14:tracePt t="90471" x="5829300" y="5857875"/>
          <p14:tracePt t="90488" x="5848350" y="5895975"/>
          <p14:tracePt t="90505" x="5857875" y="5934075"/>
          <p14:tracePt t="90521" x="5857875" y="5962650"/>
          <p14:tracePt t="90538" x="5848350" y="5991225"/>
          <p14:tracePt t="90555" x="5819775" y="6038850"/>
          <p14:tracePt t="90571" x="5800725" y="6057900"/>
          <p14:tracePt t="90588" x="5781675" y="6076950"/>
          <p14:tracePt t="90605" x="5762625" y="6076950"/>
          <p14:tracePt t="90621" x="5724525" y="6086475"/>
          <p14:tracePt t="90638" x="5676900" y="6086475"/>
          <p14:tracePt t="90655" x="5667375" y="6086475"/>
          <p14:tracePt t="90671" x="5657850" y="6086475"/>
          <p14:tracePt t="90688" x="5648325" y="6057900"/>
          <p14:tracePt t="90704" x="5676900" y="5991225"/>
          <p14:tracePt t="90721" x="5734050" y="5924550"/>
          <p14:tracePt t="90737" x="5829300" y="5867400"/>
          <p14:tracePt t="90754" x="5953125" y="5838825"/>
          <p14:tracePt t="90771" x="6105525" y="5838825"/>
          <p14:tracePt t="90788" x="6286500" y="5867400"/>
          <p14:tracePt t="90804" x="6419850" y="5905500"/>
          <p14:tracePt t="90821" x="6467475" y="5943600"/>
          <p14:tracePt t="90838" x="6486525" y="5962650"/>
          <p14:tracePt t="90854" x="6486525" y="5972175"/>
          <p14:tracePt t="90871" x="6486525" y="5981700"/>
          <p14:tracePt t="90912" x="6486525" y="5991225"/>
          <p14:tracePt t="90928" x="6486525" y="6000750"/>
          <p14:tracePt t="90941" x="6486525" y="6010275"/>
          <p14:tracePt t="90942" x="6486525" y="6019800"/>
          <p14:tracePt t="90954" x="6467475" y="6038850"/>
          <p14:tracePt t="90972" x="6448425" y="6067425"/>
          <p14:tracePt t="90988" x="6429375" y="6076950"/>
          <p14:tracePt t="91005" x="6419850" y="6096000"/>
          <p14:tracePt t="91021" x="6410325" y="6105525"/>
          <p14:tracePt t="91374" x="6391275" y="6105525"/>
          <p14:tracePt t="91385" x="6372225" y="6096000"/>
          <p14:tracePt t="91394" x="6372225" y="6086475"/>
          <p14:tracePt t="91395" x="6362700" y="6076950"/>
          <p14:tracePt t="91404" x="6315075" y="6067425"/>
          <p14:tracePt t="91421" x="6257925" y="6038850"/>
          <p14:tracePt t="91437" x="6153150" y="6029325"/>
          <p14:tracePt t="91454" x="5934075" y="6000750"/>
          <p14:tracePt t="91471" x="5534025" y="5953125"/>
          <p14:tracePt t="91488" x="5105400" y="5895975"/>
          <p14:tracePt t="91504" x="4276725" y="5876925"/>
          <p14:tracePt t="91521" x="3657600" y="5934075"/>
          <p14:tracePt t="91538" x="3305175" y="6000750"/>
          <p14:tracePt t="91554" x="2943225" y="6086475"/>
          <p14:tracePt t="91571" x="2676525" y="6124575"/>
          <p14:tracePt t="91588" x="2571750" y="6143625"/>
          <p14:tracePt t="91604" x="2438400" y="6172200"/>
          <p14:tracePt t="91621" x="2390775" y="6181725"/>
          <p14:tracePt t="91638" x="2371725" y="6181725"/>
          <p14:tracePt t="91654" x="2362200" y="6181725"/>
          <p14:tracePt t="91671" x="2352675" y="6191250"/>
          <p14:tracePt t="91717" x="2343150" y="6191250"/>
          <p14:tracePt t="91732" x="2343150" y="6200775"/>
          <p14:tracePt t="91737" x="2333625" y="6200775"/>
          <p14:tracePt t="91738" x="2324100" y="6200775"/>
          <p14:tracePt t="91754" x="2324100" y="6210300"/>
          <p14:tracePt t="91770" x="2305050" y="6210300"/>
          <p14:tracePt t="91817" x="2305050" y="6219825"/>
          <p14:tracePt t="92055" x="2295525" y="6219825"/>
          <p14:tracePt t="92076" x="2219325" y="6219825"/>
          <p14:tracePt t="92077" x="2133600" y="6219825"/>
          <p14:tracePt t="92087" x="1819275" y="6181725"/>
          <p14:tracePt t="92104" x="1685925" y="6181725"/>
          <p14:tracePt t="92120" x="1457325" y="6191250"/>
          <p14:tracePt t="92137" x="1362075" y="6191250"/>
          <p14:tracePt t="92154" x="1314450" y="6191250"/>
          <p14:tracePt t="92171" x="1285875" y="6191250"/>
          <p14:tracePt t="92187" x="1266825" y="6191250"/>
          <p14:tracePt t="92204" x="1257300" y="6191250"/>
          <p14:tracePt t="93403" x="1257300" y="6181725"/>
          <p14:tracePt t="93410" x="1266825" y="6172200"/>
          <p14:tracePt t="93414" x="1276350" y="6162675"/>
          <p14:tracePt t="93421" x="1362075" y="6067425"/>
          <p14:tracePt t="93436" x="1552575" y="5953125"/>
          <p14:tracePt t="93453" x="1638300" y="5905500"/>
          <p14:tracePt t="93470" x="1695450" y="5886450"/>
          <p14:tracePt t="93487" x="1752600" y="5857875"/>
          <p14:tracePt t="93503" x="1790700" y="5848350"/>
          <p14:tracePt t="93520" x="1847850" y="5829300"/>
          <p14:tracePt t="93536" x="1885950" y="5819775"/>
          <p14:tracePt t="93553" x="1895475" y="5819775"/>
          <p14:tracePt t="93570" x="1905000" y="5819775"/>
          <p14:tracePt t="93586" x="1914525" y="5819775"/>
          <p14:tracePt t="93979" x="1924050" y="5819775"/>
          <p14:tracePt t="93983" x="1933575" y="5819775"/>
          <p14:tracePt t="93984" x="1943100" y="5819775"/>
          <p14:tracePt t="93992" x="2000250" y="5838825"/>
          <p14:tracePt t="94004" x="2133600" y="5838825"/>
          <p14:tracePt t="94020" x="2200275" y="5838825"/>
          <p14:tracePt t="94036" x="2276475" y="5838825"/>
          <p14:tracePt t="94053" x="2305050" y="5838825"/>
          <p14:tracePt t="94070" x="2343150" y="5838825"/>
          <p14:tracePt t="94087" x="2362200" y="5838825"/>
          <p14:tracePt t="94104" x="2371725" y="5838825"/>
          <p14:tracePt t="94141" x="2381250" y="5838825"/>
          <p14:tracePt t="94142" x="2390775" y="5819775"/>
          <p14:tracePt t="94154" x="2390775" y="5810250"/>
          <p14:tracePt t="94170" x="2400300" y="5791200"/>
          <p14:tracePt t="94187" x="2419350" y="5762625"/>
          <p14:tracePt t="94204" x="2438400" y="5734050"/>
          <p14:tracePt t="94221" x="2476500" y="5686425"/>
          <p14:tracePt t="94237" x="2609850" y="5572125"/>
          <p14:tracePt t="94254" x="2724150" y="5495925"/>
          <p14:tracePt t="94271" x="2933700" y="5419725"/>
          <p14:tracePt t="94287" x="3114675" y="5400675"/>
          <p14:tracePt t="94304" x="3200400" y="5391150"/>
          <p14:tracePt t="94321" x="3343275" y="5391150"/>
          <p14:tracePt t="94337" x="3429000" y="5391150"/>
          <p14:tracePt t="94354" x="3467100" y="5391150"/>
          <p14:tracePt t="94371" x="3486150" y="5400675"/>
          <p14:tracePt t="94405" x="3495675" y="5400675"/>
          <p14:tracePt t="94660" x="3514725" y="5400675"/>
          <p14:tracePt t="94665" x="3571875" y="5391150"/>
          <p14:tracePt t="94673" x="3676650" y="5372100"/>
          <p14:tracePt t="94677" x="3952875" y="5353050"/>
          <p14:tracePt t="94687" x="4505325" y="5410200"/>
          <p14:tracePt t="94704" x="4772025" y="5457825"/>
          <p14:tracePt t="94720" x="5048250" y="5572125"/>
          <p14:tracePt t="94737" x="5105400" y="5619750"/>
          <p14:tracePt t="94754" x="5114925" y="5629275"/>
          <p14:tracePt t="94788" x="5114925" y="5638800"/>
          <p14:tracePt t="94834" x="5114925" y="5648325"/>
          <p14:tracePt t="94838" x="5105400" y="5657850"/>
          <p14:tracePt t="94853" x="5086350" y="5657850"/>
          <p14:tracePt t="94855" x="5057775" y="5657850"/>
          <p14:tracePt t="94870" x="4886325" y="5657850"/>
          <p14:tracePt t="94887" x="4743450" y="5657850"/>
          <p14:tracePt t="94904" x="4505325" y="5676900"/>
          <p14:tracePt t="94920" x="4114800" y="5715000"/>
          <p14:tracePt t="94937" x="3752850" y="5753100"/>
          <p14:tracePt t="94954" x="3543300" y="5810250"/>
          <p14:tracePt t="94970" x="3305175" y="5876925"/>
          <p14:tracePt t="94987" x="3238500" y="5886450"/>
          <p14:tracePt t="95004" x="3181350" y="5895975"/>
          <p14:tracePt t="95020" x="3133725" y="5895975"/>
          <p14:tracePt t="95037" x="3124200" y="5895975"/>
          <p14:tracePt t="95267" x="3114675" y="5895975"/>
          <p14:tracePt t="95275" x="3048000" y="5905500"/>
          <p14:tracePt t="95276" x="2809875" y="5962650"/>
          <p14:tracePt t="95287" x="2486025" y="6029325"/>
          <p14:tracePt t="95303" x="1981200" y="6096000"/>
          <p14:tracePt t="95303" x="1876425" y="6124575"/>
          <p14:tracePt t="95320" x="1647825" y="6162675"/>
          <p14:tracePt t="95337" x="1457325" y="6229350"/>
          <p14:tracePt t="95354" x="1400175" y="6257925"/>
          <p14:tracePt t="95370" x="1381125" y="6257925"/>
          <p14:tracePt t="95387" x="1371600" y="6257925"/>
          <p14:tracePt t="95403" x="1343025" y="6267450"/>
          <p14:tracePt t="95455" x="1333500" y="6267450"/>
          <p14:tracePt t="95503" x="1343025" y="6267450"/>
          <p14:tracePt t="95509" x="1371600" y="6248400"/>
          <p14:tracePt t="95510" x="1419225" y="6219825"/>
          <p14:tracePt t="95520" x="1457325" y="6200775"/>
          <p14:tracePt t="95537" x="1485900" y="6172200"/>
          <p14:tracePt t="95553" x="1514475" y="6162675"/>
          <p14:tracePt t="95570" x="1562100" y="6134100"/>
          <p14:tracePt t="95587" x="1704975" y="6038850"/>
          <p14:tracePt t="95603" x="2047875" y="5829300"/>
          <p14:tracePt t="95620" x="2305050" y="5743575"/>
          <p14:tracePt t="95637" x="2733675" y="5657850"/>
          <p14:tracePt t="95653" x="3067050" y="5648325"/>
          <p14:tracePt t="95670" x="3219450" y="5648325"/>
          <p14:tracePt t="95687" x="3352800" y="5657850"/>
          <p14:tracePt t="95703" x="3476625" y="5705475"/>
          <p14:tracePt t="95721" x="3514725" y="5705475"/>
          <p14:tracePt t="95952" x="3533775" y="5695950"/>
          <p14:tracePt t="95962" x="3571875" y="5657850"/>
          <p14:tracePt t="95963" x="3686175" y="5553075"/>
          <p14:tracePt t="95970" x="4295775" y="5191125"/>
          <p14:tracePt t="95987" x="5257800" y="4953000"/>
          <p14:tracePt t="96003" x="5962650" y="4943475"/>
          <p14:tracePt t="96020" x="6905625" y="5067300"/>
          <p14:tracePt t="96036" x="7410450" y="5181600"/>
          <p14:tracePt t="96053" x="7562850" y="5238750"/>
          <p14:tracePt t="96070" x="7648575" y="5267325"/>
          <p14:tracePt t="96087" x="7667625" y="5286375"/>
          <p14:tracePt t="96103" x="7677150" y="5295900"/>
          <p14:tracePt t="96120" x="7696200" y="5324475"/>
          <p14:tracePt t="96137" x="7696200" y="5343525"/>
          <p14:tracePt t="96153" x="7696200" y="5362575"/>
          <p14:tracePt t="96170" x="7696200" y="5391150"/>
          <p14:tracePt t="96187" x="7696200" y="5457825"/>
          <p14:tracePt t="96203" x="7677150" y="5524500"/>
          <p14:tracePt t="96220" x="7658100" y="5572125"/>
          <p14:tracePt t="96236" x="7610475" y="5610225"/>
          <p14:tracePt t="96253" x="7591425" y="5638800"/>
          <p14:tracePt t="96270" x="7562850" y="5667375"/>
          <p14:tracePt t="96287" x="7543800" y="5686425"/>
          <p14:tracePt t="96303" x="7524750" y="5695950"/>
          <p14:tracePt t="96320" x="7505700" y="5734050"/>
          <p14:tracePt t="96337" x="7505700" y="5743575"/>
          <p14:tracePt t="96377" x="7496175" y="5743575"/>
          <p14:tracePt t="96397" x="7496175" y="5753100"/>
          <p14:tracePt t="96411" x="7496175" y="5762625"/>
          <p14:tracePt t="96419" x="7486650" y="5772150"/>
          <p14:tracePt t="96419" x="7477125" y="5781675"/>
          <p14:tracePt t="96425" x="7467600" y="5791200"/>
          <p14:tracePt t="96436" x="7458075" y="5800725"/>
          <p14:tracePt t="96453" x="7429500" y="5838825"/>
          <p14:tracePt t="96470" x="7362825" y="5886450"/>
          <p14:tracePt t="96486" x="7305675" y="5924550"/>
          <p14:tracePt t="96503" x="7248525" y="5953125"/>
          <p14:tracePt t="96521" x="7229475" y="5962650"/>
          <p14:tracePt t="96760" x="7229475" y="5972175"/>
          <p14:tracePt t="96766" x="7219950" y="5972175"/>
          <p14:tracePt t="96775" x="7210425" y="5981700"/>
          <p14:tracePt t="96779" x="7124700" y="6048375"/>
          <p14:tracePt t="96787" x="6934200" y="6181725"/>
          <p14:tracePt t="96802" x="6648450" y="6353175"/>
          <p14:tracePt t="96819" x="6324600" y="6477000"/>
          <p14:tracePt t="96836" x="6105525" y="6534150"/>
          <p14:tracePt t="96853" x="5953125" y="6591300"/>
          <p14:tracePt t="96869" x="5867400" y="6610350"/>
          <p14:tracePt t="96886" x="5819775" y="6610350"/>
          <p14:tracePt t="96903" x="5743575" y="6610350"/>
          <p14:tracePt t="96919" x="5667375" y="6572250"/>
          <p14:tracePt t="96936" x="5638800" y="6553200"/>
          <p14:tracePt t="96953" x="5610225" y="6524625"/>
          <p14:tracePt t="96969" x="5591175" y="6467475"/>
          <p14:tracePt t="96986" x="5591175" y="6410325"/>
          <p14:tracePt t="97003" x="5676900" y="6210300"/>
          <p14:tracePt t="97019" x="5857875" y="5943600"/>
          <p14:tracePt t="97037" x="6038850" y="5781675"/>
          <p14:tracePt t="97053" x="6324600" y="5600700"/>
          <p14:tracePt t="97069" x="6619875" y="5486400"/>
          <p14:tracePt t="97086" x="6800850" y="5457825"/>
          <p14:tracePt t="97103" x="7077075" y="5495925"/>
          <p14:tracePt t="97119" x="7324725" y="5686425"/>
          <p14:tracePt t="97136" x="7534275" y="5924550"/>
          <p14:tracePt t="97153" x="7610475" y="6076950"/>
          <p14:tracePt t="97170" x="7648575" y="6267450"/>
          <p14:tracePt t="97186" x="7639050" y="6381750"/>
          <p14:tracePt t="97203" x="7620000" y="6419850"/>
          <p14:tracePt t="97219" x="7572375" y="6457950"/>
          <p14:tracePt t="97236" x="7524750" y="6477000"/>
          <p14:tracePt t="97253" x="7505700" y="6477000"/>
          <p14:tracePt t="97269" x="7467600" y="6486525"/>
          <p14:tracePt t="97286" x="7448550" y="6486525"/>
          <p14:tracePt t="97340" x="7439025" y="6486525"/>
          <p14:tracePt t="97351" x="7429500" y="6486525"/>
          <p14:tracePt t="97476" x="7419975" y="6486525"/>
          <p14:tracePt t="97533" x="7410450" y="6486525"/>
          <p14:tracePt t="97541" x="7400925" y="6477000"/>
          <p14:tracePt t="97542" x="7391400" y="6477000"/>
          <p14:tracePt t="97553" x="7372350" y="6477000"/>
          <p14:tracePt t="97592" x="7362825" y="6477000"/>
          <p14:tracePt t="97732" x="7362825" y="6467475"/>
          <p14:tracePt t="98196" x="7372350" y="6457950"/>
          <p14:tracePt t="98210" x="7381875" y="6448425"/>
          <p14:tracePt t="98212" x="7381875" y="6438900"/>
          <p14:tracePt t="98219" x="7410450" y="6381750"/>
          <p14:tracePt t="98236" x="7429500" y="6305550"/>
          <p14:tracePt t="98252" x="7429500" y="6257925"/>
          <p14:tracePt t="98269" x="7315200" y="6029325"/>
          <p14:tracePt t="98286" x="7105650" y="5791200"/>
          <p14:tracePt t="98302" x="6829425" y="5638800"/>
          <p14:tracePt t="98319" x="6457950" y="5495925"/>
          <p14:tracePt t="98336" x="6076950" y="5467350"/>
          <p14:tracePt t="98352" x="5829300" y="5495925"/>
          <p14:tracePt t="98369" x="5619750" y="5553075"/>
          <p14:tracePt t="98386" x="5505450" y="5610225"/>
          <p14:tracePt t="98402" x="5476875" y="5638800"/>
          <p14:tracePt t="98419" x="5467350" y="5648325"/>
          <p14:tracePt t="98728" x="5448300" y="5648325"/>
          <p14:tracePt t="98732" x="5381625" y="5629275"/>
          <p14:tracePt t="98739" x="5105400" y="5562600"/>
          <p14:tracePt t="98752" x="4591050" y="5495925"/>
          <p14:tracePt t="98769" x="3990975" y="5486400"/>
          <p14:tracePt t="98785" x="3648075" y="5524500"/>
          <p14:tracePt t="98802" x="3276600" y="5610225"/>
          <p14:tracePt t="98802" x="3181350" y="5657850"/>
          <p14:tracePt t="98819" x="3028950" y="5705475"/>
          <p14:tracePt t="98836" x="2933700" y="5753100"/>
          <p14:tracePt t="98852" x="2857500" y="5819775"/>
          <p14:tracePt t="98869" x="2838450" y="5838825"/>
          <p14:tracePt t="98885" x="2828925" y="5867400"/>
          <p14:tracePt t="98902" x="2809875" y="5905500"/>
          <p14:tracePt t="98919" x="2809875" y="5934075"/>
          <p14:tracePt t="98935" x="2819400" y="5962650"/>
          <p14:tracePt t="98952" x="2819400" y="5981700"/>
          <p14:tracePt t="100763" x="2819400" y="5972175"/>
          <p14:tracePt t="100773" x="2819400" y="5924550"/>
          <p14:tracePt t="100784" x="2800350" y="5781675"/>
          <p14:tracePt t="100786" x="2771775" y="5534025"/>
          <p14:tracePt t="100786" x="2743200" y="5334000"/>
          <p14:tracePt t="100801" x="2686050" y="4857750"/>
          <p14:tracePt t="100818" x="2695575" y="4257675"/>
          <p14:tracePt t="100835" x="2762250" y="3829050"/>
          <p14:tracePt t="100835" x="2809875" y="3638550"/>
          <p14:tracePt t="100852" x="2905125" y="3390900"/>
          <p14:tracePt t="100868" x="3019425" y="3200400"/>
          <p14:tracePt t="100884" x="3133725" y="3048000"/>
          <p14:tracePt t="100901" x="3152775" y="3038475"/>
          <p14:tracePt t="101112" x="3143250" y="3028950"/>
          <p14:tracePt t="101119" x="3124200" y="3009900"/>
          <p14:tracePt t="101122" x="3095625" y="2971800"/>
          <p14:tracePt t="101140" x="3048000" y="2886075"/>
          <p14:tracePt t="101141" x="2990850" y="2695575"/>
          <p14:tracePt t="101151" x="2924175" y="2524125"/>
          <p14:tracePt t="101168" x="2819400" y="2247900"/>
          <p14:tracePt t="101184" x="2743200" y="2076450"/>
          <p14:tracePt t="101201" x="2714625" y="2000250"/>
          <p14:tracePt t="101217" x="2676525" y="1914525"/>
          <p14:tracePt t="101234" x="2647950" y="1876425"/>
          <p14:tracePt t="101251" x="2638425" y="1857375"/>
          <p14:tracePt t="101267" x="2638425" y="1847850"/>
          <p14:tracePt t="101284" x="2638425" y="1838325"/>
          <p14:tracePt t="101427" x="2638425" y="1828800"/>
          <p14:tracePt t="101438" x="2638425" y="1809750"/>
          <p14:tracePt t="101453" x="2638425" y="1800225"/>
          <p14:tracePt t="101464" x="2638425" y="1790700"/>
          <p14:tracePt t="101473" x="2638425" y="1781175"/>
          <p14:tracePt t="101485" x="2638425" y="1771650"/>
          <p14:tracePt t="101763" x="2628900" y="1771650"/>
          <p14:tracePt t="102498" x="2619375" y="1771650"/>
          <p14:tracePt t="102739" x="2609850" y="1781175"/>
          <p14:tracePt t="102747" x="2609850" y="1790700"/>
          <p14:tracePt t="102751" x="2571750" y="1885950"/>
          <p14:tracePt t="102767" x="2514600" y="2028825"/>
          <p14:tracePt t="102784" x="2409825" y="2314575"/>
          <p14:tracePt t="102800" x="2362200" y="2476500"/>
          <p14:tracePt t="102817" x="2324100" y="2581275"/>
          <p14:tracePt t="102834" x="2276475" y="2771775"/>
          <p14:tracePt t="102850" x="2257425" y="2838450"/>
          <p14:tracePt t="102867" x="2257425" y="2867025"/>
          <p14:tracePt t="103101" x="2257425" y="2876550"/>
          <p14:tracePt t="103105" x="2257425" y="2886075"/>
          <p14:tracePt t="103116" x="2257425" y="2905125"/>
          <p14:tracePt t="103117" x="2190750" y="3200400"/>
          <p14:tracePt t="103133" x="2124075" y="3600450"/>
          <p14:tracePt t="103150" x="2000250" y="4238625"/>
          <p14:tracePt t="103167" x="1952625" y="4714875"/>
          <p14:tracePt t="103183" x="1943100" y="4943475"/>
          <p14:tracePt t="103200" x="1933575" y="5153025"/>
          <p14:tracePt t="103217" x="1924050" y="5181600"/>
          <p14:tracePt t="103233" x="1924050" y="5219700"/>
          <p14:tracePt t="103250" x="1924050" y="5248275"/>
          <p14:tracePt t="103529" x="1924050" y="5257800"/>
          <p14:tracePt t="103549" x="1924050" y="5267325"/>
          <p14:tracePt t="103560" x="1933575" y="5334000"/>
          <p14:tracePt t="103561" x="1943100" y="5362575"/>
          <p14:tracePt t="103567" x="1990725" y="5448300"/>
          <p14:tracePt t="103583" x="2105025" y="5610225"/>
          <p14:tracePt t="103600" x="2171700" y="5695950"/>
          <p14:tracePt t="103616" x="2209800" y="5724525"/>
          <p14:tracePt t="103616" x="2219325" y="5743575"/>
          <p14:tracePt t="103634" x="2228850" y="5762625"/>
          <p14:tracePt t="103650" x="2238375" y="5762625"/>
          <p14:tracePt t="103666" x="2238375" y="5772150"/>
          <p14:tracePt t="103725" x="2238375" y="5781675"/>
          <p14:tracePt t="103870" x="2247900" y="5781675"/>
          <p14:tracePt t="103957" x="2257425" y="5781675"/>
          <p14:tracePt t="104160" x="2266950" y="5791200"/>
          <p14:tracePt t="104181" x="2276475" y="5791200"/>
          <p14:tracePt t="104194" x="2286000" y="5791200"/>
          <p14:tracePt t="108242" x="2295525" y="5791200"/>
          <p14:tracePt t="108247" x="2295525" y="5800725"/>
          <p14:tracePt t="108266" x="2305050" y="5810250"/>
          <p14:tracePt t="108267" x="2333625" y="5810250"/>
          <p14:tracePt t="108281" x="2371725" y="5810250"/>
          <p14:tracePt t="108298" x="2419350" y="5810250"/>
          <p14:tracePt t="108315" x="2514600" y="5810250"/>
          <p14:tracePt t="108331" x="2628900" y="5810250"/>
          <p14:tracePt t="108348" x="2733675" y="5810250"/>
          <p14:tracePt t="108365" x="2876550" y="5810250"/>
          <p14:tracePt t="108381" x="3038475" y="5810250"/>
          <p14:tracePt t="108398" x="3286125" y="5819775"/>
          <p14:tracePt t="108415" x="3390900" y="5829300"/>
          <p14:tracePt t="108431" x="3524250" y="5838825"/>
          <p14:tracePt t="108448" x="3705225" y="5848350"/>
          <p14:tracePt t="108464" x="4000500" y="5848350"/>
          <p14:tracePt t="108481" x="4314825" y="5867400"/>
          <p14:tracePt t="108498" x="4476750" y="5905500"/>
          <p14:tracePt t="108514" x="4743450" y="5953125"/>
          <p14:tracePt t="108532" x="4857750" y="5972175"/>
          <p14:tracePt t="108548" x="4924425" y="5972175"/>
          <p14:tracePt t="108564" x="5000625" y="5981700"/>
          <p14:tracePt t="108581" x="5029200" y="5981700"/>
          <p14:tracePt t="108598" x="5038725" y="5981700"/>
          <p14:tracePt t="108614" x="5048250" y="5981700"/>
          <p14:tracePt t="108851" x="5057775" y="5981700"/>
          <p14:tracePt t="108856" x="5105400" y="5981700"/>
          <p14:tracePt t="108863" x="5219700" y="6010275"/>
          <p14:tracePt t="108863" x="5343525" y="6048375"/>
          <p14:tracePt t="108881" x="5572125" y="6124575"/>
          <p14:tracePt t="108882" x="5762625" y="6181725"/>
          <p14:tracePt t="108898" x="5886450" y="6238875"/>
          <p14:tracePt t="108914" x="5972175" y="6276975"/>
          <p14:tracePt t="108931" x="5991225" y="6276975"/>
          <p14:tracePt t="108989" x="5991225" y="6286500"/>
          <p14:tracePt t="109013" x="6000750" y="6286500"/>
          <p14:tracePt t="109027" x="6010275" y="6286500"/>
          <p14:tracePt t="109037" x="6019800" y="6286500"/>
          <p14:tracePt t="109049" x="6029325" y="6296025"/>
          <p14:tracePt t="109050" x="6038850" y="6296025"/>
          <p14:tracePt t="109064" x="6057900" y="6305550"/>
          <p14:tracePt t="109080" x="6076950" y="6305550"/>
          <p14:tracePt t="109098" x="6115050" y="6305550"/>
          <p14:tracePt t="109114" x="6153150" y="6305550"/>
          <p14:tracePt t="109131" x="6200775" y="6305550"/>
          <p14:tracePt t="109147" x="6248400" y="6305550"/>
          <p14:tracePt t="109164" x="6267450" y="6305550"/>
          <p14:tracePt t="109181" x="6286500" y="6305550"/>
          <p14:tracePt t="109239" x="6296025" y="6305550"/>
          <p14:tracePt t="109398" x="6296025" y="6296025"/>
          <p14:tracePt t="109404" x="6257925" y="6276975"/>
          <p14:tracePt t="109414" x="5972175" y="6143625"/>
          <p14:tracePt t="109415" x="5410200" y="5981700"/>
          <p14:tracePt t="109431" x="4857750" y="5848350"/>
          <p14:tracePt t="109431" x="4600575" y="5781675"/>
          <p14:tracePt t="109448" x="4067175" y="5676900"/>
          <p14:tracePt t="109464" x="3838575" y="5648325"/>
          <p14:tracePt t="109481" x="3724275" y="5629275"/>
          <p14:tracePt t="109497" x="3686175" y="5629275"/>
          <p14:tracePt t="109514" x="3676650" y="5629275"/>
          <p14:tracePt t="109795" x="3667125" y="5629275"/>
          <p14:tracePt t="109805" x="3657600" y="5629275"/>
          <p14:tracePt t="109813" x="3638550" y="5638800"/>
          <p14:tracePt t="109815" x="3581400" y="5667375"/>
          <p14:tracePt t="109830" x="3476625" y="5686425"/>
          <p14:tracePt t="109847" x="3409950" y="5695950"/>
          <p14:tracePt t="109864" x="3343275" y="5695950"/>
          <p14:tracePt t="109880" x="3219450" y="5705475"/>
          <p14:tracePt t="109897" x="3124200" y="5715000"/>
          <p14:tracePt t="109914" x="3067050" y="5715000"/>
          <p14:tracePt t="109930" x="3000375" y="5715000"/>
          <p14:tracePt t="109947" x="2971800" y="5715000"/>
          <p14:tracePt t="109964" x="2952750" y="5715000"/>
          <p14:tracePt t="109980" x="2943225" y="5715000"/>
          <p14:tracePt t="110020" x="2933700" y="5715000"/>
          <p14:tracePt t="110058" x="2924175" y="5715000"/>
          <p14:tracePt t="110202" x="2924175" y="5705475"/>
          <p14:tracePt t="114166" x="2933700" y="5695950"/>
          <p14:tracePt t="114175" x="2990850" y="5686425"/>
          <p14:tracePt t="114179" x="3124200" y="5667375"/>
          <p14:tracePt t="114185" x="3419475" y="5619750"/>
          <p14:tracePt t="114196" x="3838575" y="5581650"/>
          <p14:tracePt t="114213" x="4133850" y="5562600"/>
          <p14:tracePt t="114229" x="4286250" y="5562600"/>
          <p14:tracePt t="114246" x="4400550" y="5562600"/>
          <p14:tracePt t="114263" x="4476750" y="5562600"/>
          <p14:tracePt t="114280" x="4514850" y="5562600"/>
          <p14:tracePt t="114297" x="4552950" y="5562600"/>
          <p14:tracePt t="114313" x="4600575" y="5562600"/>
          <p14:tracePt t="114330" x="4619625" y="5562600"/>
          <p14:tracePt t="114346" x="4638675" y="5562600"/>
          <p14:tracePt t="114363" x="4667250" y="5562600"/>
          <p14:tracePt t="114380" x="4686300" y="5562600"/>
          <p14:tracePt t="114396" x="4724400" y="5562600"/>
          <p14:tracePt t="114413" x="4762500" y="5562600"/>
          <p14:tracePt t="114430" x="4781550" y="5562600"/>
          <p14:tracePt t="114446" x="4829175" y="5562600"/>
          <p14:tracePt t="114463" x="4848225" y="5562600"/>
          <p14:tracePt t="114479" x="4857750" y="5562600"/>
          <p14:tracePt t="114496" x="4876800" y="5572125"/>
          <p14:tracePt t="114513" x="4895850" y="5572125"/>
          <p14:tracePt t="114530" x="4905375" y="5572125"/>
          <p14:tracePt t="114546" x="4933950" y="5572125"/>
          <p14:tracePt t="114563" x="4943475" y="5581650"/>
          <p14:tracePt t="114631" x="4943475" y="5591175"/>
          <p14:tracePt t="115398" x="4972050" y="5591175"/>
          <p14:tracePt t="115404" x="5038725" y="5562600"/>
          <p14:tracePt t="115407" x="5143500" y="5543550"/>
          <p14:tracePt t="115416" x="5524500" y="5505450"/>
          <p14:tracePt t="115429" x="5810250" y="5505450"/>
          <p14:tracePt t="115446" x="6210300" y="5534025"/>
          <p14:tracePt t="115462" x="6477000" y="5581650"/>
          <p14:tracePt t="115479" x="6619875" y="5619750"/>
          <p14:tracePt t="115496" x="6686550" y="5638800"/>
          <p14:tracePt t="115513" x="6724650" y="5657850"/>
          <p14:tracePt t="115529" x="6753225" y="5657850"/>
          <p14:tracePt t="115546" x="6762750" y="5657850"/>
          <p14:tracePt t="115562" x="6791325" y="5657850"/>
          <p14:tracePt t="115579" x="6819900" y="5667375"/>
          <p14:tracePt t="115596" x="6838950" y="5676900"/>
          <p14:tracePt t="115612" x="6867525" y="5676900"/>
          <p14:tracePt t="115629" x="6877050" y="5676900"/>
          <p14:tracePt t="115646" x="6886575" y="5676900"/>
          <p14:tracePt t="115662" x="6896100" y="5676900"/>
          <p14:tracePt t="115698" x="6905625" y="5676900"/>
          <p14:tracePt t="115699" x="6915150" y="5676900"/>
          <p14:tracePt t="115712" x="6924675" y="5667375"/>
          <p14:tracePt t="115729" x="6943725" y="5667375"/>
          <p14:tracePt t="115745" x="6953250" y="5667375"/>
          <p14:tracePt t="115762" x="6981825" y="5667375"/>
          <p14:tracePt t="115779" x="6991350" y="5667375"/>
          <p14:tracePt t="115796" x="7000875" y="5667375"/>
          <p14:tracePt t="115877" x="7010400" y="5667375"/>
          <p14:tracePt t="116737" x="7010400" y="5676900"/>
          <p14:tracePt t="116745" x="7010400" y="5695950"/>
          <p14:tracePt t="116762" x="6981825" y="5781675"/>
          <p14:tracePt t="116763" x="6953250" y="5867400"/>
          <p14:tracePt t="116779" x="6924675" y="5962650"/>
          <p14:tracePt t="116795" x="6867525" y="6105525"/>
          <p14:tracePt t="116812" x="6848475" y="6153150"/>
          <p14:tracePt t="116829" x="6800850" y="6229350"/>
          <p14:tracePt t="116845" x="6762750" y="6267450"/>
          <p14:tracePt t="116862" x="6753225" y="6276975"/>
          <p14:tracePt t="116907" x="6743700" y="6276975"/>
          <p14:tracePt t="116935" x="6743700" y="6286500"/>
          <p14:tracePt t="116998" x="6734175" y="6286500"/>
          <p14:tracePt t="117182" x="6734175" y="6296025"/>
          <p14:tracePt t="117419" x="6724650" y="6296025"/>
          <p14:tracePt t="118619" x="6715125" y="6286500"/>
          <p14:tracePt t="118623" x="6696075" y="6267450"/>
          <p14:tracePt t="118633" x="6638925" y="6238875"/>
          <p14:tracePt t="118634" x="6372225" y="6162675"/>
          <p14:tracePt t="118644" x="5724525" y="6038850"/>
          <p14:tracePt t="118661" x="5372100" y="5972175"/>
          <p14:tracePt t="118678" x="4981575" y="5915025"/>
          <p14:tracePt t="118711" x="4667250" y="5886450"/>
          <p14:tracePt t="118712" x="4486275" y="5895975"/>
          <p14:tracePt t="118728" x="4276725" y="5934075"/>
          <p14:tracePt t="118744" x="4191000" y="5962650"/>
          <p14:tracePt t="118761" x="4171950" y="5962650"/>
          <p14:tracePt t="118812" x="4171950" y="5972175"/>
          <p14:tracePt t="119048" x="4152900" y="5972175"/>
          <p14:tracePt t="119056" x="4143375" y="5972175"/>
          <p14:tracePt t="119060" x="4114800" y="5972175"/>
          <p14:tracePt t="119066" x="4000500" y="5972175"/>
          <p14:tracePt t="119077" x="3724275" y="5943600"/>
          <p14:tracePt t="119094" x="3476625" y="5943600"/>
          <p14:tracePt t="119111" x="3209925" y="5943600"/>
          <p14:tracePt t="119128" x="3057525" y="5943600"/>
          <p14:tracePt t="119144" x="2962275" y="5962650"/>
          <p14:tracePt t="119161" x="2867025" y="5962650"/>
          <p14:tracePt t="119177" x="2838450" y="5962650"/>
          <p14:tracePt t="119194" x="2828925" y="5962650"/>
          <p14:tracePt t="119211" x="2819400" y="5962650"/>
          <p14:tracePt t="120160" x="2838450" y="5962650"/>
          <p14:tracePt t="120168" x="2857500" y="5962650"/>
          <p14:tracePt t="120172" x="2924175" y="5953125"/>
          <p14:tracePt t="120177" x="3333750" y="5886450"/>
          <p14:tracePt t="120194" x="3857625" y="5819775"/>
          <p14:tracePt t="120210" x="4238625" y="5829300"/>
          <p14:tracePt t="120227" x="4714875" y="5895975"/>
          <p14:tracePt t="120244" x="5076825" y="5924550"/>
          <p14:tracePt t="120261" x="5286375" y="5962650"/>
          <p14:tracePt t="120277" x="5591175" y="6010275"/>
          <p14:tracePt t="120294" x="5791200" y="6048375"/>
          <p14:tracePt t="120311" x="5924550" y="6067425"/>
          <p14:tracePt t="120327" x="6096000" y="6105525"/>
          <p14:tracePt t="120344" x="6248400" y="6153150"/>
          <p14:tracePt t="120361" x="6362700" y="6191250"/>
          <p14:tracePt t="120361" x="6419850" y="6219825"/>
          <p14:tracePt t="120377" x="6505575" y="6238875"/>
          <p14:tracePt t="120394" x="6600825" y="6257925"/>
          <p14:tracePt t="120410" x="6638925" y="6267450"/>
          <p14:tracePt t="120427" x="6686550" y="6276975"/>
          <p14:tracePt t="120444" x="6705600" y="6286500"/>
          <p14:tracePt t="120460" x="6724650" y="6286500"/>
          <p14:tracePt t="120477" x="6743700" y="6286500"/>
          <p14:tracePt t="120494" x="6753225" y="6286500"/>
          <p14:tracePt t="120566" x="6753225" y="6296025"/>
          <p14:tracePt t="120737" x="6753225" y="6305550"/>
          <p14:tracePt t="121114" x="6743700" y="6305550"/>
          <p14:tracePt t="121123" x="6734175" y="6305550"/>
          <p14:tracePt t="121126" x="6705600" y="6305550"/>
          <p14:tracePt t="121127" x="6572250" y="6296025"/>
          <p14:tracePt t="121143" x="6191250" y="6248400"/>
          <p14:tracePt t="121160" x="5524500" y="6153150"/>
          <p14:tracePt t="121177" x="5019675" y="6076950"/>
          <p14:tracePt t="121194" x="4229100" y="6019800"/>
          <p14:tracePt t="121210" x="3552825" y="6000750"/>
          <p14:tracePt t="121227" x="3295650" y="6000750"/>
          <p14:tracePt t="121243" x="3038475" y="6000750"/>
          <p14:tracePt t="121260" x="2962275" y="6000750"/>
          <p14:tracePt t="121276" x="2952750" y="6000750"/>
          <p14:tracePt t="121646" x="2943225" y="6000750"/>
          <p14:tracePt t="121670" x="2933700" y="5991225"/>
          <p14:tracePt t="121675" x="2924175" y="5972175"/>
          <p14:tracePt t="121682" x="2914650" y="5943600"/>
          <p14:tracePt t="121693" x="2895600" y="5905500"/>
          <p14:tracePt t="121710" x="2886075" y="5886450"/>
          <p14:tracePt t="121726" x="2857500" y="5848350"/>
          <p14:tracePt t="121743" x="2838450" y="5810250"/>
          <p14:tracePt t="121760" x="2809875" y="5781675"/>
          <p14:tracePt t="121777" x="2790825" y="5753100"/>
          <p14:tracePt t="121793" x="2781300" y="5724525"/>
          <p14:tracePt t="121810" x="2781300" y="5715000"/>
          <p14:tracePt t="121826" x="2771775" y="5705475"/>
          <p14:tracePt t="121843" x="2762250" y="5695950"/>
          <p14:tracePt t="122139" x="2762250" y="5686425"/>
          <p14:tracePt t="122959" x="2762250" y="5676900"/>
          <p14:tracePt t="123122" x="2752725" y="5676900"/>
          <p14:tracePt t="123126" x="2733675" y="5667375"/>
          <p14:tracePt t="123142" x="2609850" y="5638800"/>
          <p14:tracePt t="123144" x="2314575" y="5610225"/>
          <p14:tracePt t="123159" x="2085975" y="5619750"/>
          <p14:tracePt t="123176" x="1857375" y="5657850"/>
          <p14:tracePt t="123192" x="1504950" y="5734050"/>
          <p14:tracePt t="123210" x="1438275" y="5753100"/>
          <p14:tracePt t="123226" x="1381125" y="5762625"/>
          <p14:tracePt t="123243" x="1371600" y="5772150"/>
          <p14:tracePt t="123259" x="1343025" y="5781675"/>
          <p14:tracePt t="123276" x="1333500" y="5791200"/>
          <p14:tracePt t="123293" x="1304925" y="5810250"/>
          <p14:tracePt t="123309" x="1295400" y="5810250"/>
          <p14:tracePt t="123326" x="1285875" y="5819775"/>
          <p14:tracePt t="123342" x="1257300" y="5838825"/>
          <p14:tracePt t="123359" x="1247775" y="5838825"/>
          <p14:tracePt t="123376" x="1238250" y="5848350"/>
          <p14:tracePt t="123392" x="1190625" y="5905500"/>
          <p14:tracePt t="123409" x="1181100" y="5915025"/>
          <p14:tracePt t="123426" x="1162050" y="5924550"/>
          <p14:tracePt t="123443" x="1152525" y="5934075"/>
          <p14:tracePt t="123479" x="1143000" y="5934075"/>
          <p14:tracePt t="123480" x="1143000" y="5943600"/>
          <p14:tracePt t="123492" x="1133475" y="5943600"/>
          <p14:tracePt t="123529" x="1123950" y="5943600"/>
          <p14:tracePt t="123635" x="1123950" y="5953125"/>
          <p14:tracePt t="123670" x="1133475" y="5953125"/>
          <p14:tracePt t="123691" x="1143000" y="5953125"/>
          <p14:tracePt t="123694" x="1162050" y="5953125"/>
          <p14:tracePt t="123703" x="1171575" y="5943600"/>
          <p14:tracePt t="123709" x="1247775" y="5924550"/>
          <p14:tracePt t="123725" x="1304925" y="5905500"/>
          <p14:tracePt t="123742" x="1371600" y="5886450"/>
          <p14:tracePt t="123759" x="1438275" y="5867400"/>
          <p14:tracePt t="123776" x="1609725" y="5810250"/>
          <p14:tracePt t="123776" x="1657350" y="5791200"/>
          <p14:tracePt t="123793" x="1800225" y="5762625"/>
          <p14:tracePt t="123809" x="1914525" y="5743575"/>
          <p14:tracePt t="123825" x="2124075" y="5705475"/>
          <p14:tracePt t="123842" x="2209800" y="5686425"/>
          <p14:tracePt t="123859" x="2257425" y="5676900"/>
          <p14:tracePt t="123876" x="2352675" y="5657850"/>
          <p14:tracePt t="123892" x="2390775" y="5648325"/>
          <p14:tracePt t="123910" x="2419350" y="5638800"/>
          <p14:tracePt t="123926" x="2447925" y="5629275"/>
          <p14:tracePt t="123942" x="2466975" y="5619750"/>
          <p14:tracePt t="123959" x="2495550" y="5610225"/>
          <p14:tracePt t="123976" x="2514600" y="5591175"/>
          <p14:tracePt t="123992" x="2524125" y="5591175"/>
          <p14:tracePt t="124009" x="2543175" y="5581650"/>
          <p14:tracePt t="124026" x="2562225" y="5572125"/>
          <p14:tracePt t="124042" x="2562225" y="5562600"/>
          <p14:tracePt t="124059" x="2581275" y="5562600"/>
          <p14:tracePt t="124075" x="2600325" y="5553075"/>
          <p14:tracePt t="124092" x="2609850" y="5534025"/>
          <p14:tracePt t="124109" x="2628900" y="5534025"/>
          <p14:tracePt t="124125" x="2628900" y="5524500"/>
          <p14:tracePt t="124142" x="2638425" y="5524500"/>
          <p14:tracePt t="126320" x="2638425" y="5534025"/>
          <p14:tracePt t="126324" x="2638425" y="5543550"/>
          <p14:tracePt t="126325" x="2638425" y="5553075"/>
          <p14:tracePt t="126341" x="2638425" y="5562600"/>
          <p14:tracePt t="126358" x="2647950" y="5581650"/>
          <p14:tracePt t="126375" x="2647950" y="5591175"/>
          <p14:tracePt t="126391" x="2647950" y="5610225"/>
          <p14:tracePt t="126408" x="2647950" y="5638800"/>
          <p14:tracePt t="126424" x="2647950" y="5657850"/>
          <p14:tracePt t="126441" x="2628900" y="5695950"/>
          <p14:tracePt t="126458" x="2619375" y="5715000"/>
          <p14:tracePt t="126474" x="2600325" y="5734050"/>
          <p14:tracePt t="126491" x="2571750" y="5762625"/>
          <p14:tracePt t="126508" x="2533650" y="5781675"/>
          <p14:tracePt t="126524" x="2486025" y="5791200"/>
          <p14:tracePt t="126541" x="2438400" y="5810250"/>
          <p14:tracePt t="126558" x="2371725" y="5819775"/>
          <p14:tracePt t="126574" x="2314575" y="5819775"/>
          <p14:tracePt t="126591" x="2247900" y="5819775"/>
          <p14:tracePt t="126608" x="2209800" y="5819775"/>
          <p14:tracePt t="126624" x="2181225" y="5810250"/>
          <p14:tracePt t="126641" x="2162175" y="5781675"/>
          <p14:tracePt t="126658" x="2124075" y="5753100"/>
          <p14:tracePt t="126674" x="2114550" y="5734050"/>
          <p14:tracePt t="126691" x="2095500" y="5705475"/>
          <p14:tracePt t="126708" x="2095500" y="5676900"/>
          <p14:tracePt t="126724" x="2095500" y="5638800"/>
          <p14:tracePt t="126741" x="2095500" y="5581650"/>
          <p14:tracePt t="126758" x="2114550" y="5543550"/>
          <p14:tracePt t="126774" x="2143125" y="5505450"/>
          <p14:tracePt t="126791" x="2162175" y="5486400"/>
          <p14:tracePt t="126791" x="2181225" y="5476875"/>
          <p14:tracePt t="126808" x="2190750" y="5457825"/>
          <p14:tracePt t="126824" x="2209800" y="5448300"/>
          <p14:tracePt t="126841" x="2238375" y="5429250"/>
          <p14:tracePt t="126858" x="2257425" y="5410200"/>
          <p14:tracePt t="126874" x="2314575" y="5391150"/>
          <p14:tracePt t="126891" x="2333625" y="5372100"/>
          <p14:tracePt t="126908" x="2343150" y="5362575"/>
          <p14:tracePt t="126924" x="2352675" y="5362575"/>
          <p14:tracePt t="126941" x="2381250" y="5362575"/>
          <p14:tracePt t="126958" x="2390775" y="5362575"/>
          <p14:tracePt t="126974" x="2409825" y="5362575"/>
          <p14:tracePt t="126991" x="2438400" y="5353050"/>
          <p14:tracePt t="127008" x="2457450" y="5353050"/>
          <p14:tracePt t="127024" x="2476500" y="5353050"/>
          <p14:tracePt t="127041" x="2524125" y="5353050"/>
          <p14:tracePt t="127057" x="2543175" y="5353050"/>
          <p14:tracePt t="127074" x="2562225" y="5362575"/>
          <p14:tracePt t="127091" x="2619375" y="5381625"/>
          <p14:tracePt t="127107" x="2638425" y="5391150"/>
          <p14:tracePt t="127124" x="2686050" y="5429250"/>
          <p14:tracePt t="127141" x="2724150" y="5476875"/>
          <p14:tracePt t="127157" x="2752725" y="5514975"/>
          <p14:tracePt t="127174" x="2781300" y="5543550"/>
          <p14:tracePt t="127191" x="2800350" y="5581650"/>
          <p14:tracePt t="127207" x="2800350" y="5591175"/>
          <p14:tracePt t="127224" x="2809875" y="5619750"/>
          <p14:tracePt t="127241" x="2819400" y="5657850"/>
          <p14:tracePt t="127257" x="2819400" y="5676900"/>
          <p14:tracePt t="127274" x="2819400" y="5695950"/>
          <p14:tracePt t="127291" x="2819400" y="5715000"/>
          <p14:tracePt t="127307" x="2819400" y="5734050"/>
          <p14:tracePt t="127324" x="2819400" y="5753100"/>
          <p14:tracePt t="127341" x="2800350" y="5791200"/>
          <p14:tracePt t="127357" x="2771775" y="5810250"/>
          <p14:tracePt t="127374" x="2733675" y="5867400"/>
          <p14:tracePt t="127391" x="2686050" y="5915025"/>
          <p14:tracePt t="127408" x="2667000" y="5934075"/>
          <p14:tracePt t="127424" x="2628900" y="5962650"/>
          <p14:tracePt t="127424" x="2619375" y="5962650"/>
          <p14:tracePt t="127441" x="2590800" y="5972175"/>
          <p14:tracePt t="127458" x="2581275" y="5972175"/>
          <p14:tracePt t="127474" x="2543175" y="5981700"/>
          <p14:tracePt t="127491" x="2505075" y="5981700"/>
          <p14:tracePt t="127507" x="2457450" y="5981700"/>
          <p14:tracePt t="127524" x="2371725" y="5972175"/>
          <p14:tracePt t="127541" x="2333625" y="5953125"/>
          <p14:tracePt t="127557" x="2305050" y="5934075"/>
          <p14:tracePt t="127574" x="2257425" y="5886450"/>
          <p14:tracePt t="127590" x="2228850" y="5857875"/>
          <p14:tracePt t="127607" x="2181225" y="5791200"/>
          <p14:tracePt t="127624" x="2152650" y="5715000"/>
          <p14:tracePt t="127640" x="2143125" y="5667375"/>
          <p14:tracePt t="127657" x="2143125" y="5572125"/>
          <p14:tracePt t="127674" x="2171700" y="5457825"/>
          <p14:tracePt t="127690" x="2219325" y="5410200"/>
          <p14:tracePt t="127707" x="2266950" y="5353050"/>
          <p14:tracePt t="127724" x="2295525" y="5334000"/>
          <p14:tracePt t="127740" x="2314575" y="5314950"/>
          <p14:tracePt t="127757" x="2352675" y="5286375"/>
          <p14:tracePt t="127774" x="2371725" y="5276850"/>
          <p14:tracePt t="127790" x="2428875" y="5276850"/>
          <p14:tracePt t="127807" x="2486025" y="5276850"/>
          <p14:tracePt t="127824" x="2514600" y="5276850"/>
          <p14:tracePt t="127840" x="2571750" y="5305425"/>
          <p14:tracePt t="127857" x="2647950" y="5362575"/>
          <p14:tracePt t="127874" x="2676525" y="5391150"/>
          <p14:tracePt t="127890" x="2705100" y="5457825"/>
          <p14:tracePt t="127907" x="2724150" y="5514975"/>
          <p14:tracePt t="127924" x="2724150" y="5562600"/>
          <p14:tracePt t="127940" x="2724150" y="5591175"/>
          <p14:tracePt t="127957" x="2724150" y="5629275"/>
          <p14:tracePt t="127974" x="2724150" y="5638800"/>
          <p14:tracePt t="127990" x="2724150" y="5648325"/>
          <p14:tracePt t="128049" x="2714625" y="5648325"/>
          <p14:tracePt t="128643" x="2695575" y="5657850"/>
          <p14:tracePt t="128650" x="2686050" y="5676900"/>
          <p14:tracePt t="128654" x="2657475" y="5676900"/>
          <p14:tracePt t="128660" x="2581275" y="5715000"/>
          <p14:tracePt t="128673" x="2362200" y="5772150"/>
          <p14:tracePt t="128690" x="2019300" y="5886450"/>
          <p14:tracePt t="128706" x="1819275" y="5924550"/>
          <p14:tracePt t="128723" x="1600200" y="5972175"/>
          <p14:tracePt t="128740" x="1457325" y="6010275"/>
          <p14:tracePt t="128757" x="1400175" y="6019800"/>
          <p14:tracePt t="128773" x="1333500" y="6019800"/>
          <p14:tracePt t="128790" x="1285875" y="6029325"/>
          <p14:tracePt t="128807" x="1266825" y="6038850"/>
          <p14:tracePt t="128823" x="1247775" y="6038850"/>
          <p14:tracePt t="128840" x="1238250" y="6048375"/>
          <p14:tracePt t="128857" x="1228725" y="6048375"/>
          <p14:tracePt t="128873" x="1219200" y="6048375"/>
          <p14:tracePt t="128890" x="1200150" y="6048375"/>
          <p14:tracePt t="128907" x="1190625" y="6057900"/>
          <p14:tracePt t="128923" x="1181100" y="6057900"/>
          <p14:tracePt t="128940" x="1171575" y="6067425"/>
          <p14:tracePt t="128957" x="1162050" y="6067425"/>
          <p14:tracePt t="128973" x="1143000" y="6076950"/>
          <p14:tracePt t="128990" x="1123950" y="6086475"/>
          <p14:tracePt t="129007" x="1104900" y="6096000"/>
          <p14:tracePt t="129023" x="1076325" y="6105525"/>
          <p14:tracePt t="129040" x="1066800" y="6105525"/>
          <p14:tracePt t="129058" x="1057275" y="6105525"/>
          <p14:tracePt t="129115" x="1047750" y="6105525"/>
          <p14:tracePt t="129645" x="1066800" y="6105525"/>
          <p14:tracePt t="129649" x="1095375" y="6086475"/>
          <p14:tracePt t="129658" x="1152525" y="6067425"/>
          <p14:tracePt t="129659" x="1419225" y="5972175"/>
          <p14:tracePt t="129674" x="1743075" y="5876925"/>
          <p14:tracePt t="129691" x="2038350" y="5819775"/>
          <p14:tracePt t="129691" x="2295525" y="5772150"/>
          <p14:tracePt t="129708" x="2743200" y="5734050"/>
          <p14:tracePt t="129724" x="3352800" y="5676900"/>
          <p14:tracePt t="129741" x="3962400" y="5638800"/>
          <p14:tracePt t="129757" x="4257675" y="5619750"/>
          <p14:tracePt t="129774" x="4638675" y="5610225"/>
          <p14:tracePt t="129791" x="4848225" y="5610225"/>
          <p14:tracePt t="129807" x="4924425" y="5610225"/>
          <p14:tracePt t="129824" x="4991100" y="5610225"/>
          <p14:tracePt t="129840" x="5038725" y="5610225"/>
          <p14:tracePt t="129857" x="5057775" y="5610225"/>
          <p14:tracePt t="129897" x="5067300" y="5610225"/>
          <p14:tracePt t="129914" x="5076825" y="5610225"/>
          <p14:tracePt t="129987" x="5086350" y="5610225"/>
          <p14:tracePt t="130025" x="5095875" y="5610225"/>
          <p14:tracePt t="130065" x="5105400" y="5610225"/>
          <p14:tracePt t="130078" x="5114925" y="5610225"/>
          <p14:tracePt t="131090" x="5105400" y="5610225"/>
          <p14:tracePt t="131094" x="5095875" y="5610225"/>
          <p14:tracePt t="131106" x="5048250" y="5610225"/>
          <p14:tracePt t="131107" x="4638675" y="5619750"/>
          <p14:tracePt t="131123" x="3952875" y="5667375"/>
          <p14:tracePt t="131140" x="3171825" y="5753100"/>
          <p14:tracePt t="131157" x="2705100" y="5857875"/>
          <p14:tracePt t="131173" x="2152650" y="5981700"/>
          <p14:tracePt t="131190" x="1828800" y="6105525"/>
          <p14:tracePt t="131206" x="1704975" y="6153150"/>
          <p14:tracePt t="131223" x="1590675" y="6200775"/>
          <p14:tracePt t="131240" x="1524000" y="6238875"/>
          <p14:tracePt t="131257" x="1504950" y="6257925"/>
          <p14:tracePt t="131273" x="1495425" y="6257925"/>
          <p14:tracePt t="131290" x="1476375" y="6267450"/>
          <p14:tracePt t="131307" x="1476375" y="6276975"/>
          <p14:tracePt t="131323" x="1466850" y="6286500"/>
          <p14:tracePt t="131340" x="1457325" y="6305550"/>
          <p14:tracePt t="131357" x="1438275" y="6305550"/>
          <p14:tracePt t="131373" x="1438275" y="6324600"/>
          <p14:tracePt t="131495" x="1438275" y="6334125"/>
          <p14:tracePt t="131664" x="1428750" y="6334125"/>
          <p14:tracePt t="132073" x="1428750" y="6324600"/>
          <p14:tracePt t="132078" x="1428750" y="6315075"/>
          <p14:tracePt t="132079" x="1428750" y="6305550"/>
          <p14:tracePt t="132089" x="1476375" y="6238875"/>
          <p14:tracePt t="132106" x="1704975" y="6019800"/>
          <p14:tracePt t="132123" x="2085975" y="5772150"/>
          <p14:tracePt t="132139" x="2981325" y="5562600"/>
          <p14:tracePt t="132156" x="3590925" y="5476875"/>
          <p14:tracePt t="132173" x="4152900" y="5467350"/>
          <p14:tracePt t="132190" x="5105400" y="5495925"/>
          <p14:tracePt t="132206" x="5372100" y="5524500"/>
          <p14:tracePt t="132223" x="5600700" y="5562600"/>
          <p14:tracePt t="132240" x="5753100" y="5591175"/>
          <p14:tracePt t="132256" x="5772150" y="5600700"/>
          <p14:tracePt t="132273" x="5781675" y="5600700"/>
          <p14:tracePt t="132290" x="5791200" y="5600700"/>
          <p14:tracePt t="132362" x="5791200" y="5610225"/>
          <p14:tracePt t="132439" x="5781675" y="5619750"/>
          <p14:tracePt t="132451" x="5772150" y="5629275"/>
          <p14:tracePt t="132456" x="5762625" y="5629275"/>
          <p14:tracePt t="132461" x="5753100" y="5638800"/>
          <p14:tracePt t="132473" x="5724525" y="5657850"/>
          <p14:tracePt t="132489" x="5686425" y="5667375"/>
          <p14:tracePt t="132506" x="5572125" y="5686425"/>
          <p14:tracePt t="132523" x="5362575" y="5695950"/>
          <p14:tracePt t="132540" x="5257800" y="5705475"/>
          <p14:tracePt t="132556" x="5133975" y="5705475"/>
          <p14:tracePt t="132573" x="4972050" y="5676900"/>
          <p14:tracePt t="132589" x="4914900" y="5667375"/>
          <p14:tracePt t="132606" x="4857750" y="5638800"/>
          <p14:tracePt t="132622" x="4819650" y="5619750"/>
          <p14:tracePt t="132639" x="4819650" y="5610225"/>
          <p14:tracePt t="132656" x="4810125" y="5600700"/>
          <p14:tracePt t="132672" x="4810125" y="5591175"/>
          <p14:tracePt t="132707" x="4819650" y="5581650"/>
          <p14:tracePt t="132708" x="4829175" y="5581650"/>
          <p14:tracePt t="132723" x="4838700" y="5572125"/>
          <p14:tracePt t="132739" x="4848225" y="5562600"/>
          <p14:tracePt t="132756" x="4857750" y="5562600"/>
          <p14:tracePt t="133352" x="4848225" y="5553075"/>
          <p14:tracePt t="133357" x="4810125" y="5514975"/>
          <p14:tracePt t="133358" x="4581525" y="5372100"/>
          <p14:tracePt t="133372" x="3876675" y="5133975"/>
          <p14:tracePt t="133389" x="2981325" y="5067300"/>
          <p14:tracePt t="133406" x="2428875" y="5105400"/>
          <p14:tracePt t="133423" x="1809750" y="5248275"/>
          <p14:tracePt t="133439" x="1371600" y="5353050"/>
          <p14:tracePt t="133456" x="1143000" y="5438775"/>
          <p14:tracePt t="133472" x="942975" y="5591175"/>
          <p14:tracePt t="133489" x="828675" y="5686425"/>
          <p14:tracePt t="133506" x="781050" y="5715000"/>
          <p14:tracePt t="133522" x="733425" y="5743575"/>
          <p14:tracePt t="133539" x="714375" y="5762625"/>
          <p14:tracePt t="133574" x="704850" y="5762625"/>
          <p14:tracePt t="133575" x="704850" y="5772150"/>
          <p14:tracePt t="133624" x="695325" y="5781675"/>
          <p14:tracePt t="133668" x="685800" y="5781675"/>
          <p14:tracePt t="133702" x="676275" y="5781675"/>
          <p14:tracePt t="133710" x="676275" y="5791200"/>
          <p14:tracePt t="133713" x="666750" y="5791200"/>
          <p14:tracePt t="133722" x="647700" y="5800725"/>
          <p14:tracePt t="133739" x="638175" y="5800725"/>
          <p14:tracePt t="133755" x="628650" y="5800725"/>
          <p14:tracePt t="133772" x="619125" y="5800725"/>
          <p14:tracePt t="133789" x="581025" y="5800725"/>
          <p14:tracePt t="133805" x="561975" y="5800725"/>
          <p14:tracePt t="133822" x="552450" y="5800725"/>
          <p14:tracePt t="133865" x="542925" y="5800725"/>
          <p14:tracePt t="133915" x="552450" y="5810250"/>
          <p14:tracePt t="133923" x="571500" y="5829300"/>
          <p14:tracePt t="133928" x="571500" y="5838825"/>
          <p14:tracePt t="133939" x="619125" y="5857875"/>
          <p14:tracePt t="133955" x="676275" y="5905500"/>
          <p14:tracePt t="133973" x="704850" y="5934075"/>
          <p14:tracePt t="133973" x="723900" y="5943600"/>
          <p14:tracePt t="133989" x="742950" y="5953125"/>
          <p14:tracePt t="134006" x="762000" y="5962650"/>
          <p14:tracePt t="134053" x="762000" y="5972175"/>
          <p14:tracePt t="134664" x="771525" y="5972175"/>
          <p14:tracePt t="134667" x="781050" y="5953125"/>
          <p14:tracePt t="134677" x="838200" y="5924550"/>
          <p14:tracePt t="134679" x="1066800" y="5829300"/>
          <p14:tracePt t="134689" x="1485900" y="5667375"/>
          <p14:tracePt t="134705" x="2543175" y="5467350"/>
          <p14:tracePt t="134722" x="3648075" y="5305425"/>
          <p14:tracePt t="134739" x="4410075" y="5267325"/>
          <p14:tracePt t="134755" x="4743450" y="5248275"/>
          <p14:tracePt t="134772" x="5076825" y="5238750"/>
          <p14:tracePt t="134789" x="5210175" y="5238750"/>
          <p14:tracePt t="134805" x="5248275" y="5238750"/>
          <p14:tracePt t="134822" x="5267325" y="5238750"/>
          <p14:tracePt t="135045" x="5276850" y="5248275"/>
          <p14:tracePt t="135049" x="5324475" y="5248275"/>
          <p14:tracePt t="135057" x="5457825" y="5257800"/>
          <p14:tracePt t="135061" x="5743575" y="5276850"/>
          <p14:tracePt t="135071" x="6172200" y="5334000"/>
          <p14:tracePt t="135088" x="6362700" y="5362575"/>
          <p14:tracePt t="135105" x="6496050" y="5391150"/>
          <p14:tracePt t="135122" x="6553200" y="5400675"/>
          <p14:tracePt t="135139" x="6572250" y="5400675"/>
          <p14:tracePt t="135213" x="6581775" y="5400675"/>
          <p14:tracePt t="135219" x="6581775" y="5410200"/>
          <p14:tracePt t="135227" x="6591300" y="5410200"/>
          <p14:tracePt t="135231" x="6610350" y="5419725"/>
          <p14:tracePt t="135238" x="6619875" y="5419725"/>
          <p14:tracePt t="135255" x="6629400" y="5429250"/>
          <p14:tracePt t="135346" x="6638925" y="5429250"/>
          <p14:tracePt t="135386" x="6638925" y="5438775"/>
          <p14:tracePt t="135406" x="6648450" y="5438775"/>
          <p14:tracePt t="135416" x="6657975" y="5438775"/>
          <p14:tracePt t="135420" x="6667500" y="5448300"/>
          <p14:tracePt t="135428" x="6724650" y="5476875"/>
          <p14:tracePt t="135438" x="6791325" y="5505450"/>
          <p14:tracePt t="135455" x="6819900" y="5534025"/>
          <p14:tracePt t="135472" x="6829425" y="5543550"/>
          <p14:tracePt t="135488" x="6838950" y="5543550"/>
          <p14:tracePt t="135505" x="6838950" y="5553075"/>
          <p14:tracePt t="135771" x="6838950" y="5562600"/>
          <p14:tracePt t="136288" x="6819900" y="5562600"/>
          <p14:tracePt t="136297" x="6781800" y="5572125"/>
          <p14:tracePt t="136304" x="6734175" y="5572125"/>
          <p14:tracePt t="136305" x="6619875" y="5572125"/>
          <p14:tracePt t="136321" x="6267450" y="5591175"/>
          <p14:tracePt t="136338" x="6057900" y="5629275"/>
          <p14:tracePt t="136354" x="5838825" y="5667375"/>
          <p14:tracePt t="136371" x="5372100" y="5753100"/>
          <p14:tracePt t="136388" x="5114925" y="5781675"/>
          <p14:tracePt t="136404" x="4838700" y="5829300"/>
          <p14:tracePt t="136404" x="4705350" y="5848350"/>
          <p14:tracePt t="136421" x="4171950" y="5915025"/>
          <p14:tracePt t="136438" x="3752850" y="5934075"/>
          <p14:tracePt t="136454" x="3324225" y="5991225"/>
          <p14:tracePt t="136471" x="3086100" y="6029325"/>
          <p14:tracePt t="136487" x="2886075" y="6076950"/>
          <p14:tracePt t="136504" x="2828925" y="6076950"/>
          <p14:tracePt t="136521" x="2781300" y="6076950"/>
          <p14:tracePt t="136560" x="2781300" y="6086475"/>
          <p14:tracePt t="136832" x="2771775" y="6086475"/>
          <p14:tracePt t="136837" x="2743200" y="6086475"/>
          <p14:tracePt t="136839" x="2695575" y="6086475"/>
          <p14:tracePt t="136854" x="2600325" y="6096000"/>
          <p14:tracePt t="136856" x="2314575" y="6134100"/>
          <p14:tracePt t="136871" x="2276475" y="6134100"/>
          <p14:tracePt t="136887" x="2219325" y="6134100"/>
          <p14:tracePt t="136905" x="2162175" y="6153150"/>
          <p14:tracePt t="136921" x="2143125" y="6162675"/>
          <p14:tracePt t="136937" x="2095500" y="6172200"/>
          <p14:tracePt t="136954" x="2028825" y="6191250"/>
          <p14:tracePt t="136971" x="1981200" y="6210300"/>
          <p14:tracePt t="136987" x="1885950" y="6238875"/>
          <p14:tracePt t="137005" x="1800225" y="6257925"/>
          <p14:tracePt t="137021" x="1762125" y="6257925"/>
          <p14:tracePt t="137037" x="1685925" y="6267450"/>
          <p14:tracePt t="137054" x="1638300" y="6267450"/>
          <p14:tracePt t="137071" x="1590675" y="6267450"/>
          <p14:tracePt t="137087" x="1571625" y="6267450"/>
          <p14:tracePt t="137104" x="1552575" y="6267450"/>
          <p14:tracePt t="137121" x="1533525" y="6267450"/>
          <p14:tracePt t="137137" x="1524000" y="6257925"/>
          <p14:tracePt t="137174" x="1514475" y="6257925"/>
          <p14:tracePt t="137195" x="1514475" y="6248400"/>
          <p14:tracePt t="137223" x="1504950" y="6248400"/>
          <p14:tracePt t="137243" x="1495425" y="6248400"/>
          <p14:tracePt t="137248" x="1485900" y="6248400"/>
          <p14:tracePt t="137259" x="1476375" y="6248400"/>
          <p14:tracePt t="137270" x="1466850" y="6248400"/>
          <p14:tracePt t="137272" x="1457325" y="6248400"/>
          <p14:tracePt t="137287" x="1438275" y="6248400"/>
          <p14:tracePt t="137331" x="1428750" y="6248400"/>
          <p14:tracePt t="137356" x="1419225" y="6248400"/>
          <p14:tracePt t="137460" x="1419225" y="6238875"/>
          <p14:tracePt t="137526" x="1419225" y="6229350"/>
          <p14:tracePt t="137563" x="1428750" y="6229350"/>
          <p14:tracePt t="137572" x="1457325" y="6219825"/>
          <p14:tracePt t="137576" x="1485900" y="6219825"/>
          <p14:tracePt t="137587" x="1628775" y="6219825"/>
          <p14:tracePt t="137588" x="1857375" y="6210300"/>
          <p14:tracePt t="137604" x="2124075" y="6172200"/>
          <p14:tracePt t="137621" x="2686050" y="6124575"/>
          <p14:tracePt t="137637" x="3324225" y="6067425"/>
          <p14:tracePt t="137654" x="3743325" y="6029325"/>
          <p14:tracePt t="137671" x="4162425" y="6010275"/>
          <p14:tracePt t="137687" x="4505325" y="5991225"/>
          <p14:tracePt t="137704" x="4676775" y="5981700"/>
          <p14:tracePt t="137721" x="4772025" y="5981700"/>
          <p14:tracePt t="137737" x="4791075" y="5981700"/>
          <p14:tracePt t="137754" x="4800600" y="5981700"/>
          <p14:tracePt t="137970" x="4810125" y="5981700"/>
          <p14:tracePt t="137975" x="4829175" y="5981700"/>
          <p14:tracePt t="137977" x="4972050" y="5981700"/>
          <p14:tracePt t="137987" x="5172075" y="6010275"/>
          <p14:tracePt t="138003" x="5514975" y="6029325"/>
          <p14:tracePt t="138020" x="5829300" y="6029325"/>
          <p14:tracePt t="138037" x="5934075" y="6029325"/>
          <p14:tracePt t="138054" x="6029325" y="6029325"/>
          <p14:tracePt t="138054" x="6057900" y="6029325"/>
          <p14:tracePt t="138071" x="6124575" y="6029325"/>
          <p14:tracePt t="138087" x="6172200" y="6029325"/>
          <p14:tracePt t="138104" x="6210300" y="6029325"/>
          <p14:tracePt t="138121" x="6229350" y="6029325"/>
          <p14:tracePt t="138137" x="6267450" y="6048375"/>
          <p14:tracePt t="138154" x="6276975" y="6057900"/>
          <p14:tracePt t="138204" x="6276975" y="6067425"/>
          <p14:tracePt t="138262" x="6286500" y="6076950"/>
          <p14:tracePt t="138287" x="6296025" y="6086475"/>
          <p14:tracePt t="138288" x="6296025" y="6096000"/>
          <p14:tracePt t="138306" x="6305550" y="6096000"/>
          <p14:tracePt t="138320" x="6324600" y="6115050"/>
          <p14:tracePt t="138321" x="6372225" y="6153150"/>
          <p14:tracePt t="138337" x="6410325" y="6172200"/>
          <p14:tracePt t="138354" x="6448425" y="6219825"/>
          <p14:tracePt t="138370" x="6467475" y="6248400"/>
          <p14:tracePt t="138387" x="6477000" y="6257925"/>
          <p14:tracePt t="138404" x="6486525" y="6267450"/>
          <p14:tracePt t="138440" x="6486525" y="6276975"/>
          <p14:tracePt t="138480" x="6496050" y="6276975"/>
          <p14:tracePt t="138485" x="6496050" y="6286500"/>
          <p14:tracePt t="138500" x="6505575" y="6286500"/>
          <p14:tracePt t="138510" x="6515100" y="6296025"/>
          <p14:tracePt t="138525" x="6515100" y="6305550"/>
          <p14:tracePt t="138548" x="6524625" y="6315075"/>
          <p14:tracePt t="138560" x="6524625" y="6334125"/>
          <p14:tracePt t="138564" x="6524625" y="6343650"/>
          <p14:tracePt t="138570" x="6534150" y="6391275"/>
          <p14:tracePt t="138587" x="6534150" y="6410325"/>
          <p14:tracePt t="138603" x="6534150" y="6419850"/>
          <p14:tracePt t="138621" x="6534150" y="6429375"/>
          <p14:tracePt t="138637" x="6524625" y="6438900"/>
          <p14:tracePt t="138653" x="6524625" y="6448425"/>
          <p14:tracePt t="138671" x="6505575" y="6448425"/>
          <p14:tracePt t="138687" x="6486525" y="6448425"/>
          <p14:tracePt t="138704" x="6467475" y="6448425"/>
          <p14:tracePt t="138720" x="6448425" y="6448425"/>
          <p14:tracePt t="138737" x="6438900" y="6448425"/>
          <p14:tracePt t="138820" x="6438900" y="6438900"/>
          <p14:tracePt t="138839" x="6448425" y="6438900"/>
          <p14:tracePt t="138845" x="6448425" y="6429375"/>
          <p14:tracePt t="138870" x="6448425" y="6419850"/>
          <p14:tracePt t="138873" x="6457950" y="6419850"/>
          <p14:tracePt t="139135" x="6457950" y="6410325"/>
          <p14:tracePt t="139817" x="6457950" y="6400800"/>
          <p14:tracePt t="139838" x="6448425" y="6400800"/>
          <p14:tracePt t="139842" x="6438900" y="6400800"/>
          <p14:tracePt t="139858" x="6429375" y="6400800"/>
          <p14:tracePt t="139859" x="6410325" y="6391275"/>
          <p14:tracePt t="139869" x="6391275" y="6391275"/>
          <p14:tracePt t="139886" x="6343650" y="6381750"/>
          <p14:tracePt t="139903" x="6076950" y="6276975"/>
          <p14:tracePt t="139919" x="5743575" y="6153150"/>
          <p14:tracePt t="139936" x="5200650" y="5905500"/>
          <p14:tracePt t="139953" x="4772025" y="5686425"/>
          <p14:tracePt t="139969" x="4543425" y="5524500"/>
          <p14:tracePt t="139986" x="4267200" y="5314950"/>
          <p14:tracePt t="140003" x="4076700" y="5191125"/>
          <p14:tracePt t="140019" x="4000500" y="5133975"/>
          <p14:tracePt t="140036" x="3943350" y="5095875"/>
          <p14:tracePt t="140053" x="3933825" y="5086350"/>
          <p14:tracePt t="140094" x="3933825" y="5076825"/>
          <p14:tracePt t="140337" x="3867150" y="5057775"/>
          <p14:tracePt t="140340" x="3771900" y="4991100"/>
          <p14:tracePt t="140342" x="3552825" y="4848225"/>
          <p14:tracePt t="140353" x="3248025" y="4638675"/>
          <p14:tracePt t="140369" x="2695575" y="4238625"/>
          <p14:tracePt t="140386" x="2314575" y="3933825"/>
          <p14:tracePt t="140403" x="2171700" y="3800475"/>
          <p14:tracePt t="140419" x="2028825" y="3676650"/>
          <p14:tracePt t="140436" x="1971675" y="3609975"/>
          <p14:tracePt t="140718" x="1962150" y="3600450"/>
          <p14:tracePt t="140721" x="1943100" y="3581400"/>
          <p14:tracePt t="140736" x="1866900" y="3495675"/>
          <p14:tracePt t="140737" x="1743075" y="3352800"/>
          <p14:tracePt t="140753" x="1609725" y="3181350"/>
          <p14:tracePt t="140770" x="1457325" y="2895600"/>
          <p14:tracePt t="140786" x="1409700" y="2705100"/>
          <p14:tracePt t="140803" x="1400175" y="2676525"/>
          <p14:tracePt t="140819" x="1400175" y="2647950"/>
          <p14:tracePt t="140998" x="1400175" y="2667000"/>
          <p14:tracePt t="141006" x="1400175" y="2686050"/>
          <p14:tracePt t="141019" x="1390650" y="2714625"/>
          <p14:tracePt t="141020" x="1381125" y="2724150"/>
          <p14:tracePt t="141036" x="1371600" y="2752725"/>
          <p14:tracePt t="141052" x="1362075" y="2762250"/>
          <p14:tracePt t="141069" x="1362075" y="2771775"/>
          <p14:tracePt t="141086" x="1352550" y="2771775"/>
          <p14:tracePt t="141102" x="1352550" y="2781300"/>
          <p14:tracePt t="141120" x="1343025" y="2781300"/>
          <p14:tracePt t="141136" x="1333500" y="2800350"/>
          <p14:tracePt t="141152" x="1314450" y="2828925"/>
          <p14:tracePt t="141169" x="1304925" y="2847975"/>
          <p14:tracePt t="141186" x="1295400" y="2857500"/>
          <p14:tracePt t="141202" x="1285875" y="2876550"/>
          <p14:tracePt t="141318" x="1285875" y="2867025"/>
          <p14:tracePt t="141576" x="1285875" y="2886075"/>
          <p14:tracePt t="141588" x="1285875" y="2914650"/>
          <p14:tracePt t="141591" x="1276350" y="3028950"/>
          <p14:tracePt t="141602" x="1257300" y="3209925"/>
          <p14:tracePt t="141619" x="1238250" y="3438525"/>
          <p14:tracePt t="141635" x="1238250" y="3752850"/>
          <p14:tracePt t="141652" x="1238250" y="3914775"/>
          <p14:tracePt t="141670" x="1247775" y="4038600"/>
          <p14:tracePt t="141685" x="1257300" y="4095750"/>
          <p14:tracePt t="141702" x="1257300" y="4105275"/>
          <p14:tracePt t="141719" x="1257300" y="4143375"/>
          <p14:tracePt t="141735" x="1266825" y="4181475"/>
          <p14:tracePt t="141752" x="1276350" y="4200525"/>
          <p14:tracePt t="141769" x="1285875" y="4219575"/>
          <p14:tracePt t="141785" x="1295400" y="4257675"/>
          <p14:tracePt t="141825" x="1295400" y="4267200"/>
          <p14:tracePt t="141874" x="1295400" y="4257675"/>
          <p14:tracePt t="141884" x="1295400" y="4210050"/>
          <p14:tracePt t="141891" x="1276350" y="4133850"/>
          <p14:tracePt t="141892" x="1228725" y="3924300"/>
          <p14:tracePt t="141902" x="1190625" y="3648075"/>
          <p14:tracePt t="141919" x="1143000" y="3228975"/>
          <p14:tracePt t="141935" x="1143000" y="2857500"/>
          <p14:tracePt t="141952" x="1162050" y="2714625"/>
          <p14:tracePt t="141969" x="1181100" y="2609850"/>
          <p14:tracePt t="141985" x="1200150" y="2562225"/>
          <p14:tracePt t="142002" x="1200150" y="2552700"/>
          <p14:tracePt t="142018" x="1200150" y="2543175"/>
          <p14:tracePt t="142035" x="1200150" y="2533650"/>
          <p14:tracePt t="142052" x="1200150" y="2524125"/>
          <p14:tracePt t="142069" x="1200150" y="2514600"/>
          <p14:tracePt t="142185" x="1200150" y="2533650"/>
          <p14:tracePt t="142193" x="1200150" y="2571750"/>
          <p14:tracePt t="142201" x="1200150" y="2619375"/>
          <p14:tracePt t="142202" x="1200150" y="2838450"/>
          <p14:tracePt t="142218" x="1238250" y="3267075"/>
          <p14:tracePt t="142235" x="1285875" y="3562350"/>
          <p14:tracePt t="142252" x="1333500" y="3867150"/>
          <p14:tracePt t="142269" x="1390650" y="4171950"/>
          <p14:tracePt t="142285" x="1409700" y="4257675"/>
          <p14:tracePt t="142302" x="1419225" y="4295775"/>
          <p14:tracePt t="142319" x="1419225" y="4305300"/>
          <p14:tracePt t="142335" x="1419225" y="4324350"/>
          <p14:tracePt t="142352" x="1419225" y="4333875"/>
          <p14:tracePt t="142368" x="1428750" y="4333875"/>
          <p14:tracePt t="142416" x="1428750" y="4343400"/>
          <p14:tracePt t="142429" x="1438275" y="4343400"/>
          <p14:tracePt t="142432" x="1447800" y="4343400"/>
          <p14:tracePt t="142437" x="1447800" y="4286250"/>
          <p14:tracePt t="142452" x="1466850" y="4048125"/>
          <p14:tracePt t="142469" x="1466850" y="3714750"/>
          <p14:tracePt t="142485" x="1466850" y="3486150"/>
          <p14:tracePt t="142502" x="1466850" y="3143250"/>
          <p14:tracePt t="142519" x="1466850" y="3000375"/>
          <p14:tracePt t="142535" x="1476375" y="2914650"/>
          <p14:tracePt t="142552" x="1476375" y="2876550"/>
          <p14:tracePt t="142569" x="1476375" y="2867025"/>
          <p14:tracePt t="142634" x="1466850" y="2867025"/>
          <p14:tracePt t="142642" x="1457325" y="2876550"/>
          <p14:tracePt t="142652" x="1447800" y="2895600"/>
          <p14:tracePt t="142655" x="1362075" y="3143250"/>
          <p14:tracePt t="142668" x="1323975" y="3381375"/>
          <p14:tracePt t="142686" x="1285875" y="3590925"/>
          <p14:tracePt t="142701" x="1304925" y="4057650"/>
          <p14:tracePt t="142719" x="1323975" y="4267200"/>
          <p14:tracePt t="142735" x="1352550" y="4429125"/>
          <p14:tracePt t="142752" x="1371600" y="4533900"/>
          <p14:tracePt t="142768" x="1390650" y="4581525"/>
          <p14:tracePt t="142785" x="1390650" y="4600575"/>
          <p14:tracePt t="142802" x="1390650" y="4610100"/>
          <p14:tracePt t="142862" x="1390650" y="4600575"/>
          <p14:tracePt t="142866" x="1390650" y="4572000"/>
          <p14:tracePt t="142874" x="1371600" y="4419600"/>
          <p14:tracePt t="142885" x="1352550" y="3962400"/>
          <p14:tracePt t="142902" x="1323975" y="3467100"/>
          <p14:tracePt t="142918" x="1304925" y="3162300"/>
          <p14:tracePt t="142935" x="1295400" y="2876550"/>
          <p14:tracePt t="142952" x="1285875" y="2771775"/>
          <p14:tracePt t="142969" x="1276350" y="2752725"/>
          <p14:tracePt t="142985" x="1266825" y="2733675"/>
          <p14:tracePt t="143002" x="1257300" y="2733675"/>
          <p14:tracePt t="143018" x="1247775" y="2733675"/>
          <p14:tracePt t="143035" x="1200150" y="2752725"/>
          <p14:tracePt t="143051" x="1085850" y="2838450"/>
          <p14:tracePt t="143068" x="1028700" y="2905125"/>
          <p14:tracePt t="143085" x="971550" y="2971800"/>
          <p14:tracePt t="143085" x="962025" y="3000375"/>
          <p14:tracePt t="143102" x="942975" y="3105150"/>
          <p14:tracePt t="143119" x="933450" y="3238500"/>
          <p14:tracePt t="143135" x="1000125" y="3533775"/>
          <p14:tracePt t="143152" x="1057275" y="3609975"/>
          <p14:tracePt t="143168" x="1152525" y="3695700"/>
          <p14:tracePt t="143185" x="1400175" y="3886200"/>
          <p14:tracePt t="143202" x="1524000" y="3952875"/>
          <p14:tracePt t="143218" x="1638300" y="3981450"/>
          <p14:tracePt t="143235" x="1914525" y="3981450"/>
          <p14:tracePt t="143252" x="2000250" y="3952875"/>
          <p14:tracePt t="143268" x="2085975" y="3905250"/>
          <p14:tracePt t="143285" x="2152650" y="3819525"/>
          <p14:tracePt t="143301" x="2190750" y="3705225"/>
          <p14:tracePt t="143318" x="2200275" y="3352800"/>
          <p14:tracePt t="143335" x="2124075" y="2971800"/>
          <p14:tracePt t="143351" x="2066925" y="2771775"/>
          <p14:tracePt t="143368" x="1924050" y="2524125"/>
          <p14:tracePt t="143385" x="1838325" y="2419350"/>
          <p14:tracePt t="143401" x="1809750" y="2390775"/>
          <p14:tracePt t="143418" x="1752600" y="2371725"/>
          <p14:tracePt t="143435" x="1638300" y="2371725"/>
          <p14:tracePt t="143451" x="1524000" y="2409825"/>
          <p14:tracePt t="143468" x="1343025" y="2505075"/>
          <p14:tracePt t="143485" x="1247775" y="2590800"/>
          <p14:tracePt t="143501" x="1171575" y="2686050"/>
          <p14:tracePt t="143518" x="1114425" y="2838450"/>
          <p14:tracePt t="143535" x="1085850" y="2971800"/>
          <p14:tracePt t="143551" x="1095375" y="3219450"/>
          <p14:tracePt t="143568" x="1209675" y="3495675"/>
          <p14:tracePt t="143585" x="1409700" y="3714750"/>
          <p14:tracePt t="143602" x="1571625" y="3838575"/>
          <p14:tracePt t="143618" x="1819275" y="3981450"/>
          <p14:tracePt t="143618" x="1905000" y="4000500"/>
          <p14:tracePt t="143635" x="2076450" y="4029075"/>
          <p14:tracePt t="143651" x="2257425" y="4029075"/>
          <p14:tracePt t="143668" x="2581275" y="3914775"/>
          <p14:tracePt t="143685" x="2686050" y="3848100"/>
          <p14:tracePt t="143702" x="2724150" y="3800475"/>
          <p14:tracePt t="143718" x="2762250" y="3657600"/>
          <p14:tracePt t="143735" x="2743200" y="3438525"/>
          <p14:tracePt t="143751" x="2647950" y="3238500"/>
          <p14:tracePt t="143751" x="2581275" y="3124200"/>
          <p14:tracePt t="143768" x="2362200" y="2838450"/>
          <p14:tracePt t="143785" x="2171700" y="2695575"/>
          <p14:tracePt t="143801" x="1943100" y="2562225"/>
          <p14:tracePt t="143818" x="1704975" y="2486025"/>
          <p14:tracePt t="143834" x="1619250" y="2486025"/>
          <p14:tracePt t="143851" x="1514475" y="2524125"/>
          <p14:tracePt t="143868" x="1323975" y="2667000"/>
          <p14:tracePt t="143884" x="1228725" y="2752725"/>
          <p14:tracePt t="143901" x="1114425" y="2924175"/>
          <p14:tracePt t="143918" x="1019175" y="3143250"/>
          <p14:tracePt t="143935" x="971550" y="3390900"/>
          <p14:tracePt t="143951" x="971550" y="3581400"/>
          <p14:tracePt t="143968" x="990600" y="3705225"/>
          <p14:tracePt t="143984" x="1047750" y="3876675"/>
          <p14:tracePt t="144001" x="1085850" y="3933825"/>
          <p14:tracePt t="144018" x="1143000" y="3971925"/>
          <p14:tracePt t="144034" x="1276350" y="4000500"/>
          <p14:tracePt t="144051" x="1514475" y="4000500"/>
          <p14:tracePt t="144068" x="1743075" y="3943350"/>
          <p14:tracePt t="144068" x="1885950" y="3905250"/>
          <p14:tracePt t="144085" x="2076450" y="3829050"/>
          <p14:tracePt t="144101" x="2266950" y="3619500"/>
          <p14:tracePt t="144118" x="2352675" y="3448050"/>
          <p14:tracePt t="144135" x="2381250" y="3228975"/>
          <p14:tracePt t="144151" x="2295525" y="2819400"/>
          <p14:tracePt t="144168" x="2105025" y="2505075"/>
          <p14:tracePt t="144184" x="2000250" y="2390775"/>
          <p14:tracePt t="144201" x="1857375" y="2286000"/>
          <p14:tracePt t="144218" x="1752600" y="2247900"/>
          <p14:tracePt t="144235" x="1704975" y="2238375"/>
          <p14:tracePt t="144251" x="1638300" y="2238375"/>
          <p14:tracePt t="144268" x="1514475" y="2305050"/>
          <p14:tracePt t="144285" x="1428750" y="2371725"/>
          <p14:tracePt t="144301" x="1343025" y="2543175"/>
          <p14:tracePt t="144318" x="1314450" y="2676525"/>
          <p14:tracePt t="144334" x="1304925" y="2819400"/>
          <p14:tracePt t="144351" x="1352550" y="3171825"/>
          <p14:tracePt t="144368" x="1400175" y="3257550"/>
          <p14:tracePt t="144384" x="1495425" y="3343275"/>
          <p14:tracePt t="144401" x="1543050" y="3371850"/>
          <p14:tracePt t="144418" x="1647825" y="3390900"/>
          <p14:tracePt t="144434" x="1828800" y="3333750"/>
          <p14:tracePt t="144451" x="1962150" y="3257550"/>
          <p14:tracePt t="144468" x="2105025" y="3181350"/>
          <p14:tracePt t="144484" x="2190750" y="3057525"/>
          <p14:tracePt t="144501" x="2228850" y="2924175"/>
          <p14:tracePt t="144518" x="2238375" y="2800350"/>
          <p14:tracePt t="144534" x="2171700" y="2619375"/>
          <p14:tracePt t="144551" x="2095500" y="2552700"/>
          <p14:tracePt t="144568" x="2009775" y="2495550"/>
          <p14:tracePt t="144584" x="1895475" y="2486025"/>
          <p14:tracePt t="144601" x="1866900" y="2486025"/>
          <p14:tracePt t="144601" x="1847850" y="2495550"/>
          <p14:tracePt t="144618" x="1819275" y="2543175"/>
          <p14:tracePt t="144634" x="1752600" y="2686050"/>
          <p14:tracePt t="144651" x="1743075" y="2752725"/>
          <p14:tracePt t="144668" x="1743075" y="2838450"/>
          <p14:tracePt t="144685" x="1781175" y="2952750"/>
          <p14:tracePt t="144701" x="1876425" y="3028950"/>
          <p14:tracePt t="144718" x="1981200" y="3076575"/>
          <p14:tracePt t="144734" x="2181225" y="3124200"/>
          <p14:tracePt t="144751" x="2352675" y="3133725"/>
          <p14:tracePt t="144768" x="2447925" y="3133725"/>
          <p14:tracePt t="144784" x="2533650" y="3133725"/>
          <p14:tracePt t="144801" x="2552700" y="3133725"/>
          <p14:tracePt t="144817" x="2562225" y="3124200"/>
          <p14:tracePt t="144834" x="2562225" y="3095625"/>
          <p14:tracePt t="144851" x="2552700" y="3057525"/>
          <p14:tracePt t="144867" x="2533650" y="3028950"/>
          <p14:tracePt t="144884" x="2533650" y="3009900"/>
          <p14:tracePt t="144901" x="2524125" y="3009900"/>
          <p14:tracePt t="144935" x="2514600" y="3000375"/>
          <p14:tracePt t="144955" x="2505075" y="2990850"/>
          <p14:tracePt t="144956" x="2486025" y="2981325"/>
          <p14:tracePt t="144967" x="2466975" y="2971800"/>
          <p14:tracePt t="144984" x="2428875" y="2962275"/>
          <p14:tracePt t="145001" x="2409825" y="2962275"/>
          <p14:tracePt t="145017" x="2400300" y="2962275"/>
          <p14:tracePt t="145034" x="2390775" y="2962275"/>
          <p14:tracePt t="145051" x="2381250" y="2962275"/>
          <p14:tracePt t="145434" x="2371725" y="2962275"/>
          <p14:tracePt t="145445" x="2371725" y="2971800"/>
          <p14:tracePt t="145450" x="2362200" y="2971800"/>
          <p14:tracePt t="145459" x="2362200" y="2981325"/>
          <p14:tracePt t="145467" x="2343150" y="2990850"/>
          <p14:tracePt t="145484" x="2305050" y="3000375"/>
          <p14:tracePt t="145500" x="2276475" y="3000375"/>
          <p14:tracePt t="145517" x="2238375" y="3009900"/>
          <p14:tracePt t="145534" x="2219325" y="3009900"/>
          <p14:tracePt t="145550" x="2209800" y="3009900"/>
          <p14:tracePt t="145567" x="2200275" y="3009900"/>
          <p14:tracePt t="145584" x="2190750" y="3000375"/>
          <p14:tracePt t="145600" x="2181225" y="3000375"/>
          <p14:tracePt t="145693" x="2181225" y="2990850"/>
          <p14:tracePt t="145775" x="2171700" y="2990850"/>
          <p14:tracePt t="146538" x="2181225" y="2981325"/>
          <p14:tracePt t="146542" x="2190750" y="2981325"/>
          <p14:tracePt t="146551" x="2238375" y="2971800"/>
          <p14:tracePt t="146552" x="2381250" y="2952750"/>
          <p14:tracePt t="146568" x="2476500" y="2943225"/>
          <p14:tracePt t="146584" x="2667000" y="2943225"/>
          <p14:tracePt t="146601" x="2790825" y="2943225"/>
          <p14:tracePt t="146618" x="2847975" y="2933700"/>
          <p14:tracePt t="146634" x="2943225" y="2933700"/>
          <p14:tracePt t="146651" x="3000375" y="2933700"/>
          <p14:tracePt t="146668" x="3057525" y="2933700"/>
          <p14:tracePt t="146684" x="3114675" y="2933700"/>
          <p14:tracePt t="146701" x="3124200" y="2924175"/>
          <p14:tracePt t="146717" x="3143250" y="2914650"/>
          <p14:tracePt t="146734" x="3162300" y="2914650"/>
          <p14:tracePt t="146752" x="3181350" y="2914650"/>
          <p14:tracePt t="146768" x="3190875" y="2914650"/>
          <p14:tracePt t="146803" x="3200400" y="2914650"/>
          <p14:tracePt t="146804" x="3209925" y="2914650"/>
          <p14:tracePt t="146843" x="3219450" y="2914650"/>
          <p14:tracePt t="146902" x="3228975" y="2914650"/>
          <p14:tracePt t="146927" x="3238500" y="2914650"/>
          <p14:tracePt t="148774" x="3238500" y="2924175"/>
          <p14:tracePt t="148786" x="3228975" y="2933700"/>
          <p14:tracePt t="148790" x="3219450" y="2933700"/>
          <p14:tracePt t="148800" x="3219450" y="2943225"/>
          <p14:tracePt t="148801" x="3171825" y="2962275"/>
          <p14:tracePt t="148816" x="3124200" y="3000375"/>
          <p14:tracePt t="148833" x="3048000" y="3076575"/>
          <p14:tracePt t="148850" x="2990850" y="3105150"/>
          <p14:tracePt t="148867" x="2952750" y="3124200"/>
          <p14:tracePt t="148883" x="2914650" y="3133725"/>
          <p14:tracePt t="148900" x="2886075" y="3152775"/>
          <p14:tracePt t="148917" x="2876550" y="3152775"/>
          <p14:tracePt t="148934" x="2857500" y="3171825"/>
          <p14:tracePt t="149219" x="2847975" y="3171825"/>
          <p14:tracePt t="149223" x="2828925" y="3181350"/>
          <p14:tracePt t="149233" x="2809875" y="3181350"/>
          <p14:tracePt t="149234" x="2714625" y="3200400"/>
          <p14:tracePt t="149250" x="2590800" y="3219450"/>
          <p14:tracePt t="149267" x="2381250" y="3248025"/>
          <p14:tracePt t="149283" x="2286000" y="3267075"/>
          <p14:tracePt t="149300" x="2247900" y="3276600"/>
          <p14:tracePt t="149317" x="2209800" y="3276600"/>
          <p14:tracePt t="149333" x="2162175" y="3286125"/>
          <p14:tracePt t="149350" x="2143125" y="3295650"/>
          <p14:tracePt t="149366" x="2114550" y="3305175"/>
          <p14:tracePt t="149383" x="2085975" y="3314700"/>
          <p14:tracePt t="149400" x="2066925" y="3333750"/>
          <p14:tracePt t="149416" x="2057400" y="3343275"/>
          <p14:tracePt t="149433" x="2038350" y="3352800"/>
          <p14:tracePt t="149450" x="2028825" y="3362325"/>
          <p14:tracePt t="149466" x="2019300" y="3362325"/>
          <p14:tracePt t="149509" x="2009775" y="3362325"/>
          <p14:tracePt t="149524" x="2000250" y="3362325"/>
          <p14:tracePt t="149534" x="1990725" y="3362325"/>
          <p14:tracePt t="149535" x="1981200" y="3362325"/>
          <p14:tracePt t="149550" x="1971675" y="3362325"/>
          <p14:tracePt t="149566" x="1943100" y="3362325"/>
          <p14:tracePt t="149583" x="1933575" y="3371850"/>
          <p14:tracePt t="149600" x="1914525" y="3371850"/>
          <p14:tracePt t="149616" x="1895475" y="3371850"/>
          <p14:tracePt t="149633" x="1885950" y="3381375"/>
          <p14:tracePt t="149650" x="1876425" y="3381375"/>
          <p14:tracePt t="149729" x="1866900" y="3381375"/>
          <p14:tracePt t="150279" x="1876425" y="3381375"/>
          <p14:tracePt t="150286" x="1885950" y="3381375"/>
          <p14:tracePt t="150299" x="1905000" y="3381375"/>
          <p14:tracePt t="150300" x="1943100" y="3381375"/>
          <p14:tracePt t="150316" x="2162175" y="3390900"/>
          <p14:tracePt t="150333" x="2333625" y="3448050"/>
          <p14:tracePt t="150333" x="2428875" y="3476625"/>
          <p14:tracePt t="150350" x="2638425" y="3543300"/>
          <p14:tracePt t="150366" x="2981325" y="3571875"/>
          <p14:tracePt t="150383" x="3219450" y="3590925"/>
          <p14:tracePt t="150400" x="3286125" y="3590925"/>
          <p14:tracePt t="150416" x="3343275" y="3590925"/>
          <p14:tracePt t="150433" x="3362325" y="3590925"/>
          <p14:tracePt t="150449" x="3390900" y="3590925"/>
          <p14:tracePt t="150466" x="3429000" y="3581400"/>
          <p14:tracePt t="150482" x="3467100" y="3543300"/>
          <p14:tracePt t="150499" x="3495675" y="3514725"/>
          <p14:tracePt t="150516" x="3514725" y="3486150"/>
          <p14:tracePt t="150533" x="3533775" y="3476625"/>
          <p14:tracePt t="150549" x="3552825" y="3467100"/>
          <p14:tracePt t="150566" x="3562350" y="3467100"/>
          <p14:tracePt t="150583" x="3562350" y="3457575"/>
          <p14:tracePt t="150599" x="3581400" y="3448050"/>
          <p14:tracePt t="150616" x="3590925" y="3448050"/>
          <p14:tracePt t="153769" x="3581400" y="3467100"/>
          <p14:tracePt t="153777" x="3562350" y="3486150"/>
          <p14:tracePt t="153780" x="3562350" y="3514725"/>
          <p14:tracePt t="153782" x="3533775" y="3571875"/>
          <p14:tracePt t="153798" x="3476625" y="3638550"/>
          <p14:tracePt t="153814" x="3390900" y="3724275"/>
          <p14:tracePt t="153832" x="3324225" y="3810000"/>
          <p14:tracePt t="153848" x="3228975" y="3914775"/>
          <p14:tracePt t="153865" x="3171825" y="3952875"/>
          <p14:tracePt t="153882" x="3152775" y="3962400"/>
          <p14:tracePt t="154118" x="3143250" y="3962400"/>
          <p14:tracePt t="154142" x="3133725" y="3962400"/>
          <p14:tracePt t="154152" x="3124200" y="3981450"/>
          <p14:tracePt t="154162" x="3105150" y="4010025"/>
          <p14:tracePt t="154170" x="3067050" y="4067175"/>
          <p14:tracePt t="154171" x="2971800" y="4248150"/>
          <p14:tracePt t="154181" x="2867025" y="4476750"/>
          <p14:tracePt t="154181" x="2809875" y="4610100"/>
          <p14:tracePt t="154198" x="2705100" y="4876800"/>
          <p14:tracePt t="154198" x="2667000" y="4991100"/>
          <p14:tracePt t="154214" x="2600325" y="5181600"/>
          <p14:tracePt t="154231" x="2533650" y="5486400"/>
          <p14:tracePt t="154248" x="2533650" y="5553075"/>
          <p14:tracePt t="154265" x="2533650" y="5591175"/>
          <p14:tracePt t="154281" x="2533650" y="5619750"/>
          <p14:tracePt t="154298" x="2533650" y="5638800"/>
          <p14:tracePt t="154360" x="2533650" y="5648325"/>
          <p14:tracePt t="154372" x="2543175" y="5648325"/>
          <p14:tracePt t="154380" x="2552700" y="5648325"/>
          <p14:tracePt t="154410" x="2562225" y="5638800"/>
          <p14:tracePt t="154488" x="2562225" y="5648325"/>
          <p14:tracePt t="154498" x="2562225" y="5657850"/>
          <p14:tracePt t="154514" x="2562225" y="5667375"/>
          <p14:tracePt t="157690" x="2562225" y="5676900"/>
          <p14:tracePt t="157700" x="2543175" y="5686425"/>
          <p14:tracePt t="157704" x="2533650" y="5686425"/>
          <p14:tracePt t="157712" x="2505075" y="5705475"/>
          <p14:tracePt t="157718" x="2381250" y="5762625"/>
          <p14:tracePt t="157729" x="2238375" y="5848350"/>
          <p14:tracePt t="157746" x="1971675" y="5981700"/>
          <p14:tracePt t="157763" x="1762125" y="6086475"/>
          <p14:tracePt t="157780" x="1676400" y="6115050"/>
          <p14:tracePt t="157796" x="1619250" y="6143625"/>
          <p14:tracePt t="157813" x="1562100" y="6162675"/>
          <p14:tracePt t="157830" x="1533525" y="6172200"/>
          <p14:tracePt t="157846" x="1514475" y="6172200"/>
          <p14:tracePt t="157863" x="1485900" y="6181725"/>
          <p14:tracePt t="157879" x="1476375" y="6181725"/>
          <p14:tracePt t="157919" x="1466850" y="6181725"/>
          <p14:tracePt t="158005" x="1466850" y="6191250"/>
          <p14:tracePt t="158020" x="1457325" y="6191250"/>
          <p14:tracePt t="158033" x="1447800" y="6191250"/>
          <p14:tracePt t="158034" x="1438275" y="6200775"/>
          <p14:tracePt t="158046" x="1409700" y="6210300"/>
          <p14:tracePt t="158063" x="1381125" y="6210300"/>
          <p14:tracePt t="158080" x="1362075" y="6210300"/>
          <p14:tracePt t="158096" x="1343025" y="6210300"/>
          <p14:tracePt t="158112" x="1333500" y="6210300"/>
          <p14:tracePt t="158159" x="1323975" y="6210300"/>
          <p14:tracePt t="158205" x="1314450" y="6210300"/>
          <p14:tracePt t="158730" x="1323975" y="6210300"/>
          <p14:tracePt t="159273" x="1333500" y="6210300"/>
          <p14:tracePt t="159285" x="1333500" y="6200775"/>
          <p14:tracePt t="159287" x="1352550" y="6181725"/>
          <p14:tracePt t="159295" x="1400175" y="6124575"/>
          <p14:tracePt t="159312" x="1552575" y="6010275"/>
          <p14:tracePt t="159329" x="1781175" y="5934075"/>
          <p14:tracePt t="159346" x="2000250" y="5886450"/>
          <p14:tracePt t="159346" x="2105025" y="5876925"/>
          <p14:tracePt t="159363" x="2295525" y="5857875"/>
          <p14:tracePt t="159379" x="2590800" y="5848350"/>
          <p14:tracePt t="159396" x="2762250" y="5848350"/>
          <p14:tracePt t="159413" x="2886075" y="5848350"/>
          <p14:tracePt t="159429" x="2990850" y="5848350"/>
          <p14:tracePt t="159445" x="3028950" y="5848350"/>
          <p14:tracePt t="159462" x="3048000" y="5848350"/>
          <p14:tracePt t="159479" x="3057525" y="5838825"/>
          <p14:tracePt t="159495" x="3067050" y="5838825"/>
          <p14:tracePt t="159512" x="3076575" y="5838825"/>
          <p14:tracePt t="159625" x="3076575" y="5829300"/>
          <p14:tracePt t="159648" x="3086100" y="5829300"/>
          <p14:tracePt t="159652" x="3086100" y="5819775"/>
          <p14:tracePt t="159662" x="3086100" y="5810250"/>
          <p14:tracePt t="159663" x="3105150" y="5791200"/>
          <p14:tracePt t="159679" x="3105150" y="5781675"/>
          <p14:tracePt t="159695" x="3114675" y="5762625"/>
          <p14:tracePt t="159712" x="3114675" y="5743575"/>
          <p14:tracePt t="159729" x="3124200" y="5743575"/>
          <p14:tracePt t="159746" x="3124200" y="5734050"/>
          <p14:tracePt t="160036" x="3124200" y="5724525"/>
          <p14:tracePt t="160205" x="3133725" y="5724525"/>
          <p14:tracePt t="160210" x="3143250" y="5724525"/>
          <p14:tracePt t="160217" x="3152775" y="5724525"/>
          <p14:tracePt t="160218" x="3171825" y="5724525"/>
          <p14:tracePt t="160228" x="3238500" y="5724525"/>
          <p14:tracePt t="160245" x="3371850" y="5734050"/>
          <p14:tracePt t="160262" x="3409950" y="5743575"/>
          <p14:tracePt t="160278" x="3429000" y="5743575"/>
          <p14:tracePt t="160295" x="3438525" y="5743575"/>
          <p14:tracePt t="160312" x="3448050" y="5743575"/>
          <p14:tracePt t="160329" x="3457575" y="5743575"/>
          <p14:tracePt t="160345" x="3486150" y="5743575"/>
          <p14:tracePt t="160362" x="3514725" y="5724525"/>
          <p14:tracePt t="160378" x="3524250" y="5715000"/>
          <p14:tracePt t="160395" x="3533775" y="5715000"/>
          <p14:tracePt t="160664" x="3533775" y="5705475"/>
          <p14:tracePt t="160677" x="3552825" y="5695950"/>
          <p14:tracePt t="160681" x="3590925" y="5667375"/>
          <p14:tracePt t="160685" x="3810000" y="5581650"/>
          <p14:tracePt t="160694" x="4124325" y="5534025"/>
          <p14:tracePt t="160712" x="4724400" y="5514975"/>
          <p14:tracePt t="160728" x="5276850" y="5524500"/>
          <p14:tracePt t="160745" x="5591175" y="5562600"/>
          <p14:tracePt t="160762" x="5953125" y="5562600"/>
          <p14:tracePt t="160778" x="6191250" y="5562600"/>
          <p14:tracePt t="160795" x="6286500" y="5572125"/>
          <p14:tracePt t="160812" x="6343650" y="5572125"/>
          <p14:tracePt t="160828" x="6372225" y="5572125"/>
          <p14:tracePt t="160845" x="6381750" y="5572125"/>
          <p14:tracePt t="160862" x="6400800" y="5572125"/>
          <p14:tracePt t="160878" x="6429375" y="5572125"/>
          <p14:tracePt t="160895" x="6448425" y="5562600"/>
          <p14:tracePt t="160912" x="6457950" y="5562600"/>
          <p14:tracePt t="160929" x="6467475" y="5562600"/>
          <p14:tracePt t="160965" x="6477000" y="5562600"/>
          <p14:tracePt t="160989" x="6486525" y="5562600"/>
          <p14:tracePt t="161005" x="6496050" y="5562600"/>
          <p14:tracePt t="161011" x="6505575" y="5562600"/>
          <p14:tracePt t="161012" x="6534150" y="5572125"/>
          <p14:tracePt t="161028" x="6591300" y="5581650"/>
          <p14:tracePt t="161045" x="6648450" y="5600700"/>
          <p14:tracePt t="161061" x="6667500" y="5610225"/>
          <p14:tracePt t="161078" x="6686550" y="5619750"/>
          <p14:tracePt t="161095" x="6705600" y="5629275"/>
          <p14:tracePt t="161111" x="6715125" y="5638800"/>
          <p14:tracePt t="161171" x="6715125" y="5648325"/>
          <p14:tracePt t="161175" x="6715125" y="5657850"/>
          <p14:tracePt t="161184" x="6715125" y="5667375"/>
          <p14:tracePt t="161187" x="6715125" y="5686425"/>
          <p14:tracePt t="161195" x="6705600" y="5762625"/>
          <p14:tracePt t="161211" x="6667500" y="5857875"/>
          <p14:tracePt t="161228" x="6638925" y="5915025"/>
          <p14:tracePt t="161245" x="6543675" y="6029325"/>
          <p14:tracePt t="161261" x="6467475" y="6096000"/>
          <p14:tracePt t="161278" x="6429375" y="6124575"/>
          <p14:tracePt t="161295" x="6400800" y="6134100"/>
          <p14:tracePt t="161311" x="6391275" y="6143625"/>
          <p14:tracePt t="161346" x="6381750" y="6143625"/>
          <p14:tracePt t="161347" x="6381750" y="6153150"/>
          <p14:tracePt t="161383" x="6372225" y="6153150"/>
          <p14:tracePt t="162910" x="6372225" y="6162675"/>
          <p14:tracePt t="163227" x="6353175" y="6143625"/>
          <p14:tracePt t="163233" x="6315075" y="6115050"/>
          <p14:tracePt t="163234" x="6219825" y="6076950"/>
          <p14:tracePt t="163244" x="5905500" y="5943600"/>
          <p14:tracePt t="163261" x="5467350" y="5819775"/>
          <p14:tracePt t="163277" x="5029200" y="5724525"/>
          <p14:tracePt t="163294" x="4514850" y="5619750"/>
          <p14:tracePt t="163310" x="4191000" y="5581650"/>
          <p14:tracePt t="163327" x="4067175" y="5562600"/>
          <p14:tracePt t="163344" x="3971925" y="5534025"/>
          <p14:tracePt t="163360" x="3943350" y="5514975"/>
          <p14:tracePt t="163377" x="3933825" y="5514975"/>
          <p14:tracePt t="163643" x="3924300" y="5514975"/>
          <p14:tracePt t="163646" x="3905250" y="5514975"/>
          <p14:tracePt t="163655" x="3867150" y="5524500"/>
          <p14:tracePt t="163660" x="3533775" y="5505450"/>
          <p14:tracePt t="163677" x="3171825" y="5419725"/>
          <p14:tracePt t="163694" x="2971800" y="5391150"/>
          <p14:tracePt t="163710" x="2762250" y="5381625"/>
          <p14:tracePt t="163727" x="2667000" y="5381625"/>
          <p14:tracePt t="163743" x="2638425" y="5391150"/>
          <p14:tracePt t="163760" x="2619375" y="5400675"/>
          <p14:tracePt t="163777" x="2600325" y="5410200"/>
          <p14:tracePt t="163817" x="2590800" y="5419725"/>
          <p14:tracePt t="163833" x="2581275" y="5429250"/>
          <p14:tracePt t="163879" x="2571750" y="5429250"/>
          <p14:tracePt t="163892" x="2571750" y="5438775"/>
          <p14:tracePt t="163928" x="2571750" y="5448300"/>
          <p14:tracePt t="163945" x="2571750" y="5457825"/>
          <p14:tracePt t="164029" x="2571750" y="5467350"/>
          <p14:tracePt t="164067" x="2571750" y="5476875"/>
          <p14:tracePt t="164091" x="2571750" y="5486400"/>
          <p14:tracePt t="164104" x="2571750" y="5495925"/>
          <p14:tracePt t="164132" x="2571750" y="5505450"/>
          <p14:tracePt t="164157" x="2571750" y="5514975"/>
          <p14:tracePt t="164169" x="2571750" y="5524500"/>
          <p14:tracePt t="164179" x="2571750" y="5534025"/>
          <p14:tracePt t="164196" x="2571750" y="5543550"/>
          <p14:tracePt t="164232" x="2562225" y="5543550"/>
          <p14:tracePt t="164245" x="2562225" y="5553075"/>
          <p14:tracePt t="164265" x="2562225" y="5562600"/>
          <p14:tracePt t="164277" x="2552700" y="5562600"/>
          <p14:tracePt t="169344" x="2543175" y="5562600"/>
          <p14:tracePt t="169353" x="2514600" y="5562600"/>
          <p14:tracePt t="169357" x="2486025" y="5562600"/>
          <p14:tracePt t="169364" x="2409825" y="5572125"/>
          <p14:tracePt t="169375" x="2219325" y="5600700"/>
          <p14:tracePt t="169392" x="1885950" y="5667375"/>
          <p14:tracePt t="169409" x="1638300" y="5695950"/>
          <p14:tracePt t="169426" x="1362075" y="5753100"/>
          <p14:tracePt t="169442" x="1181100" y="5791200"/>
          <p14:tracePt t="169459" x="1104900" y="5829300"/>
          <p14:tracePt t="169475" x="1057275" y="5857875"/>
          <p14:tracePt t="169492" x="1028700" y="5867400"/>
          <p14:tracePt t="169509" x="1019175" y="5886450"/>
          <p14:tracePt t="169525" x="1000125" y="5895975"/>
          <p14:tracePt t="169542" x="990600" y="5905500"/>
          <p14:tracePt t="169577" x="981075" y="5905500"/>
          <p14:tracePt t="169579" x="981075" y="5915025"/>
          <p14:tracePt t="169630" x="971550" y="5915025"/>
          <p14:tracePt t="169634" x="971550" y="5924550"/>
          <p14:tracePt t="169655" x="962025" y="5934075"/>
          <p14:tracePt t="169666" x="952500" y="5943600"/>
          <p14:tracePt t="169670" x="942975" y="5953125"/>
          <p14:tracePt t="169676" x="914400" y="5981700"/>
          <p14:tracePt t="169692" x="885825" y="6000750"/>
          <p14:tracePt t="169709" x="876300" y="6010275"/>
          <p14:tracePt t="169726" x="866775" y="6010275"/>
          <p14:tracePt t="169742" x="866775" y="6019800"/>
          <p14:tracePt t="170311" x="857250" y="6019800"/>
          <p14:tracePt t="173707" x="857250" y="6010275"/>
          <p14:tracePt t="173718" x="857250" y="5991225"/>
          <p14:tracePt t="173727" x="866775" y="5943600"/>
          <p14:tracePt t="173731" x="942975" y="5810250"/>
          <p14:tracePt t="173740" x="1076325" y="5514975"/>
          <p14:tracePt t="173757" x="1171575" y="5324475"/>
          <p14:tracePt t="173774" x="1419225" y="4972050"/>
          <p14:tracePt t="173790" x="1714500" y="4667250"/>
          <p14:tracePt t="173807" x="1895475" y="4505325"/>
          <p14:tracePt t="173824" x="2181225" y="4314825"/>
          <p14:tracePt t="173841" x="2314575" y="4229100"/>
          <p14:tracePt t="173857" x="2447925" y="4152900"/>
          <p14:tracePt t="173873" x="2505075" y="4114800"/>
          <p14:tracePt t="173891" x="2533650" y="4105275"/>
          <p14:tracePt t="173907" x="2552700" y="4095750"/>
          <p14:tracePt t="174193" x="2552700" y="4086225"/>
          <p14:tracePt t="174205" x="2552700" y="4076700"/>
          <p14:tracePt t="174213" x="2552700" y="4057650"/>
          <p14:tracePt t="174217" x="2552700" y="4048125"/>
          <p14:tracePt t="174223" x="2552700" y="4019550"/>
          <p14:tracePt t="174240" x="2552700" y="3990975"/>
          <p14:tracePt t="174257" x="2552700" y="3981450"/>
          <p14:tracePt t="174273" x="2552700" y="3971925"/>
          <p14:tracePt t="174290" x="2552700" y="3952875"/>
          <p14:tracePt t="174307" x="2552700" y="3943350"/>
          <p14:tracePt t="174323" x="2552700" y="3914775"/>
          <p14:tracePt t="174340" x="2571750" y="3876675"/>
          <p14:tracePt t="174357" x="2590800" y="3857625"/>
          <p14:tracePt t="174373" x="2619375" y="3829050"/>
          <p14:tracePt t="174390" x="2686050" y="3781425"/>
          <p14:tracePt t="174407" x="2714625" y="3752850"/>
          <p14:tracePt t="174423" x="2733675" y="3733800"/>
          <p14:tracePt t="174440" x="2752725" y="3724275"/>
          <p14:tracePt t="174569" x="2743200" y="3724275"/>
          <p14:tracePt t="174578" x="2724150" y="3714750"/>
          <p14:tracePt t="174590" x="2686050" y="3714750"/>
          <p14:tracePt t="174591" x="2657475" y="3705225"/>
          <p14:tracePt t="174607" x="2638425" y="3705225"/>
          <p14:tracePt t="174623" x="2619375" y="3695700"/>
          <p14:tracePt t="174641" x="2619375" y="3676650"/>
          <p14:tracePt t="174657" x="2619375" y="3648075"/>
          <p14:tracePt t="174673" x="2619375" y="3609975"/>
          <p14:tracePt t="174690" x="2647950" y="3552825"/>
          <p14:tracePt t="174707" x="2686050" y="3514725"/>
          <p14:tracePt t="174723" x="2724150" y="3476625"/>
          <p14:tracePt t="174740" x="2781300" y="3438525"/>
          <p14:tracePt t="174757" x="2819400" y="3429000"/>
          <p14:tracePt t="174773" x="2838450" y="3419475"/>
          <p14:tracePt t="174790" x="2847975" y="3400425"/>
          <p14:tracePt t="174807" x="2867025" y="3390900"/>
          <p14:tracePt t="174823" x="2876550" y="3390900"/>
          <p14:tracePt t="174840" x="2886075" y="3381375"/>
          <p14:tracePt t="174856" x="2886075" y="3371850"/>
          <p14:tracePt t="174873" x="2895600" y="3362325"/>
          <p14:tracePt t="174890" x="2905125" y="3362325"/>
          <p14:tracePt t="174907" x="2914650" y="3362325"/>
          <p14:tracePt t="174923" x="2924175" y="3362325"/>
          <p14:tracePt t="174940" x="2933700" y="3362325"/>
          <p14:tracePt t="174956" x="2943225" y="3362325"/>
          <p14:tracePt t="174973" x="2943225" y="3352800"/>
          <p14:tracePt t="175009" x="2952750" y="3352800"/>
          <p14:tracePt t="175375" x="2943225" y="3352800"/>
          <p14:tracePt t="175383" x="2895600" y="3362325"/>
          <p14:tracePt t="175384" x="2828925" y="3371850"/>
          <p14:tracePt t="175389" x="2628900" y="3381375"/>
          <p14:tracePt t="175406" x="2305050" y="3409950"/>
          <p14:tracePt t="175423" x="2047875" y="3438525"/>
          <p14:tracePt t="175440" x="1905000" y="3448050"/>
          <p14:tracePt t="175456" x="1819275" y="3448050"/>
          <p14:tracePt t="175473" x="1771650" y="3448050"/>
          <p14:tracePt t="175490" x="1743075" y="3448050"/>
          <p14:tracePt t="175506" x="1724025" y="3457575"/>
          <p14:tracePt t="175523" x="1704975" y="3467100"/>
          <p14:tracePt t="175539" x="1695450" y="3476625"/>
          <p14:tracePt t="175556" x="1685925" y="3476625"/>
          <p14:tracePt t="175573" x="1676400" y="3476625"/>
          <p14:tracePt t="175590" x="1657350" y="3476625"/>
          <p14:tracePt t="175638" x="1647825" y="3476625"/>
          <p14:tracePt t="175650" x="1647825" y="3486150"/>
          <p14:tracePt t="175676" x="1638300" y="3486150"/>
          <p14:tracePt t="175695" x="1628775" y="3486150"/>
          <p14:tracePt t="175706" x="1619250" y="3486150"/>
          <p14:tracePt t="175746" x="1609725" y="3486150"/>
          <p14:tracePt t="175807" x="1609725" y="3476625"/>
          <p14:tracePt t="175817" x="1628775" y="3467100"/>
          <p14:tracePt t="175822" x="1657350" y="3448050"/>
          <p14:tracePt t="175823" x="1724025" y="3438525"/>
          <p14:tracePt t="175840" x="1943100" y="3352800"/>
          <p14:tracePt t="175856" x="2209800" y="3267075"/>
          <p14:tracePt t="175874" x="2447925" y="3248025"/>
          <p14:tracePt t="175889" x="2828925" y="3228975"/>
          <p14:tracePt t="175906" x="3133725" y="3209925"/>
          <p14:tracePt t="175923" x="3267075" y="3209925"/>
          <p14:tracePt t="175940" x="3419475" y="3209925"/>
          <p14:tracePt t="175956" x="3476625" y="3209925"/>
          <p14:tracePt t="175973" x="3505200" y="3209925"/>
          <p14:tracePt t="175989" x="3533775" y="3209925"/>
          <p14:tracePt t="176006" x="3543300" y="3209925"/>
          <p14:tracePt t="176006" x="3552825" y="3209925"/>
          <p14:tracePt t="176023" x="3562350" y="3209925"/>
          <p14:tracePt t="176039" x="3571875" y="3209925"/>
          <p14:tracePt t="176056" x="3581400" y="3209925"/>
          <p14:tracePt t="176136" x="3562350" y="3209925"/>
          <p14:tracePt t="176146" x="3524250" y="3209925"/>
          <p14:tracePt t="176148" x="3419475" y="3219450"/>
          <p14:tracePt t="176156" x="3086100" y="3209925"/>
          <p14:tracePt t="176172" x="2771775" y="3209925"/>
          <p14:tracePt t="176189" x="2600325" y="3209925"/>
          <p14:tracePt t="176206" x="2409825" y="3228975"/>
          <p14:tracePt t="176223" x="2324100" y="3248025"/>
          <p14:tracePt t="176239" x="2286000" y="3257550"/>
          <p14:tracePt t="176256" x="2266950" y="3257550"/>
          <p14:tracePt t="176273" x="2247900" y="3257550"/>
          <p14:tracePt t="176480" x="2238375" y="3257550"/>
          <p14:tracePt t="176514" x="2228850" y="3257550"/>
          <p14:tracePt t="176530" x="2219325" y="3238500"/>
          <p14:tracePt t="176541" x="2209800" y="3238500"/>
          <p14:tracePt t="176555" x="2200275" y="3209925"/>
          <p14:tracePt t="176557" x="2190750" y="3200400"/>
          <p14:tracePt t="176572" x="2181225" y="3190875"/>
          <p14:tracePt t="176589" x="2162175" y="3171825"/>
          <p14:tracePt t="176606" x="2152650" y="3152775"/>
          <p14:tracePt t="176623" x="2152650" y="3133725"/>
          <p14:tracePt t="176639" x="2143125" y="3124200"/>
          <p14:tracePt t="176686" x="2143125" y="3114675"/>
          <p14:tracePt t="176712" x="2133600" y="3114675"/>
          <p14:tracePt t="176722" x="2133600" y="3105150"/>
          <p14:tracePt t="176731" x="2124075" y="3105150"/>
          <p14:tracePt t="176760" x="2124075" y="3095625"/>
          <p14:tracePt t="176788" x="2114550" y="3095625"/>
          <p14:tracePt t="176837" x="2114550" y="3086100"/>
          <p14:tracePt t="176858" x="2105025" y="3086100"/>
          <p14:tracePt t="176871" x="2105025" y="3076575"/>
          <p14:tracePt t="176884" x="2095500" y="3076575"/>
          <p14:tracePt t="176889" x="2095500" y="3067050"/>
          <p14:tracePt t="176922" x="2085975" y="3067050"/>
          <p14:tracePt t="177063" x="2085975" y="3076575"/>
          <p14:tracePt t="177067" x="2095500" y="3086100"/>
          <p14:tracePt t="177072" x="2095500" y="3095625"/>
          <p14:tracePt t="177077" x="2095500" y="3105150"/>
          <p14:tracePt t="177114" x="2095500" y="3114675"/>
          <p14:tracePt t="177130" x="2095500" y="3124200"/>
          <p14:tracePt t="177190" x="2095500" y="3133725"/>
          <p14:tracePt t="177253" x="2105025" y="3133725"/>
          <p14:tracePt t="177490" x="2105025" y="3143250"/>
          <p14:tracePt t="177600" x="2105025" y="3152775"/>
          <p14:tracePt t="177855" x="2114550" y="3152775"/>
          <p14:tracePt t="177877" x="2114550" y="3162300"/>
          <p14:tracePt t="177878" x="2133600" y="3181350"/>
          <p14:tracePt t="177889" x="2143125" y="3190875"/>
          <p14:tracePt t="177905" x="2162175" y="3200400"/>
          <p14:tracePt t="177922" x="2171700" y="3219450"/>
          <p14:tracePt t="177938" x="2200275" y="3257550"/>
          <p14:tracePt t="177955" x="2228850" y="3286125"/>
          <p14:tracePt t="177972" x="2247900" y="3295650"/>
          <p14:tracePt t="177988" x="2276475" y="3314700"/>
          <p14:tracePt t="178005" x="2324100" y="3333750"/>
          <p14:tracePt t="178022" x="2362200" y="3343275"/>
          <p14:tracePt t="178039" x="2390775" y="3362325"/>
          <p14:tracePt t="178055" x="2400300" y="3371850"/>
          <p14:tracePt t="178072" x="2409825" y="3371850"/>
          <p14:tracePt t="178088" x="2419350" y="3371850"/>
          <p14:tracePt t="178180" x="2419350" y="3381375"/>
          <p14:tracePt t="178234" x="2428875" y="3381375"/>
          <p14:tracePt t="178244" x="2428875" y="3390900"/>
          <p14:tracePt t="178247" x="2447925" y="3390900"/>
          <p14:tracePt t="178256" x="2476500" y="3400425"/>
          <p14:tracePt t="178271" x="2552700" y="3409950"/>
          <p14:tracePt t="178288" x="2600325" y="3419475"/>
          <p14:tracePt t="178305" x="2667000" y="3438525"/>
          <p14:tracePt t="178322" x="2790825" y="3438525"/>
          <p14:tracePt t="178339" x="2876550" y="3438525"/>
          <p14:tracePt t="178355" x="2933700" y="3429000"/>
          <p14:tracePt t="178372" x="2981325" y="3419475"/>
          <p14:tracePt t="178388" x="3019425" y="3419475"/>
          <p14:tracePt t="178405" x="3067050" y="3400425"/>
          <p14:tracePt t="178421" x="3114675" y="3400425"/>
          <p14:tracePt t="178438" x="3152775" y="3400425"/>
          <p14:tracePt t="178455" x="3209925" y="3400425"/>
          <p14:tracePt t="178471" x="3267075" y="3400425"/>
          <p14:tracePt t="178488" x="3276600" y="3400425"/>
          <p14:tracePt t="178505" x="3286125" y="3400425"/>
          <p14:tracePt t="178521" x="3314700" y="3400425"/>
          <p14:tracePt t="178538" x="3324225" y="3400425"/>
          <p14:tracePt t="178555" x="3333750" y="3400425"/>
          <p14:tracePt t="178571" x="3343275" y="3400425"/>
          <p14:tracePt t="178588" x="3352800" y="3400425"/>
          <p14:tracePt t="178605" x="3362325" y="3400425"/>
          <p14:tracePt t="178621" x="3371850" y="3400425"/>
          <p14:tracePt t="178638" x="3381375" y="3400425"/>
          <p14:tracePt t="178655" x="3390900" y="3400425"/>
          <p14:tracePt t="178655" x="3400425" y="3400425"/>
          <p14:tracePt t="178672" x="3409950" y="3400425"/>
          <p14:tracePt t="178772" x="3419475" y="3400425"/>
          <p14:tracePt t="180345" x="3419475" y="3390900"/>
          <p14:tracePt t="180349" x="3409950" y="3390900"/>
          <p14:tracePt t="180361" x="3409950" y="3371850"/>
          <p14:tracePt t="180362" x="3409950" y="3362325"/>
          <p14:tracePt t="180425" x="3400425" y="3371850"/>
          <p14:tracePt t="180434" x="3381375" y="3390900"/>
          <p14:tracePt t="180438" x="3371850" y="3429000"/>
          <p14:tracePt t="180439" x="3295650" y="3581400"/>
          <p14:tracePt t="180454" x="3219450" y="3838575"/>
          <p14:tracePt t="180471" x="3162300" y="4000500"/>
          <p14:tracePt t="180488" x="3124200" y="4143375"/>
          <p14:tracePt t="180504" x="3086100" y="4333875"/>
          <p14:tracePt t="180521" x="3076575" y="4400550"/>
          <p14:tracePt t="180538" x="3076575" y="4429125"/>
          <p14:tracePt t="180554" x="3076575" y="4486275"/>
          <p14:tracePt t="180571" x="3076575" y="4514850"/>
          <p14:tracePt t="180588" x="3086100" y="4533900"/>
          <p14:tracePt t="180604" x="3105150" y="4562475"/>
          <p14:tracePt t="180621" x="3124200" y="4572000"/>
          <p14:tracePt t="180637" x="3133725" y="4591050"/>
          <p14:tracePt t="180654" x="3152775" y="4619625"/>
          <p14:tracePt t="180671" x="3162300" y="4619625"/>
          <p14:tracePt t="180687" x="3171825" y="4629150"/>
          <p14:tracePt t="180704" x="3171825" y="4638675"/>
          <p14:tracePt t="180721" x="3181350" y="4638675"/>
          <p14:tracePt t="180738" x="3190875" y="4648200"/>
          <p14:tracePt t="180754" x="3200400" y="4657725"/>
          <p14:tracePt t="180771" x="3200400" y="4667250"/>
          <p14:tracePt t="180787" x="3200400" y="4676775"/>
          <p14:tracePt t="180965" x="3209925" y="4676775"/>
          <p14:tracePt t="181424" x="3219450" y="4667250"/>
          <p14:tracePt t="181429" x="3238500" y="4667250"/>
          <p14:tracePt t="181437" x="3257550" y="4667250"/>
          <p14:tracePt t="181438" x="3514725" y="4629150"/>
          <p14:tracePt t="181454" x="3819525" y="4629150"/>
          <p14:tracePt t="181471" x="4305300" y="4686300"/>
          <p14:tracePt t="181487" x="4657725" y="4733925"/>
          <p14:tracePt t="181505" x="4810125" y="4752975"/>
          <p14:tracePt t="181521" x="4905375" y="4762500"/>
          <p14:tracePt t="181538" x="4943475" y="4772025"/>
          <p14:tracePt t="181555" x="4953000" y="4772025"/>
          <p14:tracePt t="181571" x="4962525" y="4772025"/>
          <p14:tracePt t="181647" x="4972050" y="4772025"/>
          <p14:tracePt t="181715" x="4981575" y="4772025"/>
          <p14:tracePt t="181750" x="4991100" y="4772025"/>
          <p14:tracePt t="181765" x="5000625" y="4772025"/>
          <p14:tracePt t="181775" x="5010150" y="4762500"/>
          <p14:tracePt t="181783" x="5019675" y="4762500"/>
          <p14:tracePt t="181788" x="5029200" y="4752975"/>
          <p14:tracePt t="181805" x="5048250" y="4752975"/>
          <p14:tracePt t="182688" x="5048250" y="4743450"/>
          <p14:tracePt t="183948" x="5038725" y="4743450"/>
          <p14:tracePt t="185352" x="5038725" y="4752975"/>
          <p14:tracePt t="188293" x="5038725" y="4762500"/>
          <p14:tracePt t="188329" x="5019675" y="4772025"/>
          <p14:tracePt t="188335" x="5000625" y="4781550"/>
          <p14:tracePt t="188351" x="4905375" y="4819650"/>
          <p14:tracePt t="188353" x="4629150" y="4933950"/>
          <p14:tracePt t="188369" x="4410075" y="5057775"/>
          <p14:tracePt t="188385" x="4019550" y="5267325"/>
          <p14:tracePt t="188402" x="3638550" y="5438775"/>
          <p14:tracePt t="188418" x="3419475" y="5553075"/>
          <p14:tracePt t="188435" x="3095625" y="5753100"/>
          <p14:tracePt t="188451" x="2933700" y="5857875"/>
          <p14:tracePt t="188468" x="2886075" y="5895975"/>
          <p14:tracePt t="188485" x="2819400" y="5943600"/>
          <p14:tracePt t="188502" x="2781300" y="5972175"/>
          <p14:tracePt t="188518" x="2771775" y="5991225"/>
          <p14:tracePt t="188574" x="2762250" y="5991225"/>
          <p14:tracePt t="188623" x="2762250" y="5981700"/>
          <p14:tracePt t="188639" x="2762250" y="5972175"/>
          <p14:tracePt t="188947" x="2752725" y="5972175"/>
          <p14:tracePt t="188959" x="2743200" y="5972175"/>
          <p14:tracePt t="188968" x="2724150" y="5962650"/>
          <p14:tracePt t="188969" x="2695575" y="5953125"/>
          <p14:tracePt t="188985" x="2667000" y="5924550"/>
          <p14:tracePt t="189001" x="2638425" y="5895975"/>
          <p14:tracePt t="189018" x="2638425" y="5829300"/>
          <p14:tracePt t="189035" x="2676525" y="5772150"/>
          <p14:tracePt t="189051" x="2762250" y="5648325"/>
          <p14:tracePt t="189068" x="2876550" y="5562600"/>
          <p14:tracePt t="189085" x="3190875" y="5486400"/>
          <p14:tracePt t="189101" x="3533775" y="5467350"/>
          <p14:tracePt t="189119" x="3781425" y="5476875"/>
          <p14:tracePt t="189135" x="4114800" y="5543550"/>
          <p14:tracePt t="189151" x="4248150" y="5600700"/>
          <p14:tracePt t="189168" x="4276725" y="5600700"/>
          <p14:tracePt t="189185" x="4314825" y="5619750"/>
          <p14:tracePt t="189220" x="4324350" y="5619750"/>
          <p14:tracePt t="189236" x="4333875" y="5619750"/>
          <p14:tracePt t="189256" x="4343400" y="5619750"/>
          <p14:tracePt t="189268" x="4343400" y="5629275"/>
          <p14:tracePt t="189269" x="4352925" y="5648325"/>
          <p14:tracePt t="189285" x="4362450" y="5648325"/>
          <p14:tracePt t="189301" x="4362450" y="5657850"/>
          <p14:tracePt t="189345" x="4371975" y="5657850"/>
          <p14:tracePt t="189365" x="4381500" y="5667375"/>
          <p14:tracePt t="189556" x="4381500" y="5676900"/>
          <p14:tracePt t="189676" x="4391025" y="5676900"/>
          <p14:tracePt t="189695" x="4400550" y="5676900"/>
          <p14:tracePt t="189701" x="4410075" y="5676900"/>
          <p14:tracePt t="189702" x="4438650" y="5657850"/>
          <p14:tracePt t="189718" x="4514850" y="5638800"/>
          <p14:tracePt t="189734" x="4552950" y="5629275"/>
          <p14:tracePt t="189751" x="4581525" y="5629275"/>
          <p14:tracePt t="189768" x="4591050" y="5629275"/>
          <p14:tracePt t="189817" x="4600575" y="5629275"/>
          <p14:tracePt t="189837" x="4600575" y="5619750"/>
          <p14:tracePt t="189854" x="4610100" y="5619750"/>
          <p14:tracePt t="190424" x="4600575" y="5610225"/>
          <p14:tracePt t="190439" x="4524375" y="5486400"/>
          <p14:tracePt t="190440" x="4286250" y="5181600"/>
          <p14:tracePt t="190451" x="4000500" y="4772025"/>
          <p14:tracePt t="190468" x="3790950" y="4391025"/>
          <p14:tracePt t="190484" x="3733800" y="4257675"/>
          <p14:tracePt t="190500" x="3724275" y="4210050"/>
          <p14:tracePt t="190517" x="3724275" y="4162425"/>
          <p14:tracePt t="190534" x="3733800" y="4143375"/>
          <p14:tracePt t="190551" x="3743325" y="4133850"/>
          <p14:tracePt t="190567" x="3743325" y="4124325"/>
          <p14:tracePt t="190831" x="3743325" y="4114800"/>
          <p14:tracePt t="190843" x="3733800" y="4114800"/>
          <p14:tracePt t="190848" x="3733800" y="4095750"/>
          <p14:tracePt t="190851" x="3638550" y="3962400"/>
          <p14:tracePt t="190867" x="3429000" y="3714750"/>
          <p14:tracePt t="190884" x="3352800" y="3629025"/>
          <p14:tracePt t="190901" x="3295650" y="3543300"/>
          <p14:tracePt t="190917" x="3276600" y="3505200"/>
          <p14:tracePt t="190934" x="3267075" y="3495675"/>
          <p14:tracePt t="190951" x="3267075" y="3486150"/>
          <p14:tracePt t="190967" x="3257550" y="3486150"/>
          <p14:tracePt t="191103" x="3248025" y="3486150"/>
          <p14:tracePt t="191178" x="3248025" y="3476625"/>
          <p14:tracePt t="191190" x="3228975" y="3467100"/>
          <p14:tracePt t="191200" x="3219450" y="3448050"/>
          <p14:tracePt t="191202" x="3171825" y="3419475"/>
          <p14:tracePt t="191217" x="3124200" y="3390900"/>
          <p14:tracePt t="191234" x="3105150" y="3381375"/>
          <p14:tracePt t="191250" x="3067050" y="3362325"/>
          <p14:tracePt t="191267" x="3057525" y="3362325"/>
          <p14:tracePt t="191284" x="3048000" y="3352800"/>
          <p14:tracePt t="191300" x="3038475" y="3352800"/>
          <p14:tracePt t="191317" x="3028950" y="3352800"/>
          <p14:tracePt t="191355" x="3019425" y="3352800"/>
          <p14:tracePt t="191521" x="3019425" y="3343275"/>
          <p14:tracePt t="191560" x="3019425" y="3333750"/>
          <p14:tracePt t="191699" x="3028950" y="3333750"/>
          <p14:tracePt t="191706" x="3038475" y="3333750"/>
          <p14:tracePt t="191717" x="3057525" y="3333750"/>
          <p14:tracePt t="191718" x="3209925" y="3333750"/>
          <p14:tracePt t="191734" x="3305175" y="3343275"/>
          <p14:tracePt t="191750" x="3409950" y="3343275"/>
          <p14:tracePt t="191767" x="3629025" y="3362325"/>
          <p14:tracePt t="191784" x="3695700" y="3362325"/>
          <p14:tracePt t="191800" x="3733800" y="3371850"/>
          <p14:tracePt t="191817" x="3810000" y="3381375"/>
          <p14:tracePt t="191833" x="3848100" y="3390900"/>
          <p14:tracePt t="191850" x="3895725" y="3390900"/>
          <p14:tracePt t="191868" x="3905250" y="3390900"/>
          <p14:tracePt t="191883" x="3914775" y="3390900"/>
          <p14:tracePt t="191918" x="3914775" y="3400425"/>
          <p14:tracePt t="191919" x="3924300" y="3400425"/>
          <p14:tracePt t="193582" x="3914775" y="3400425"/>
          <p14:tracePt t="193594" x="3895725" y="3400425"/>
          <p14:tracePt t="193599" x="3848100" y="3419475"/>
          <p14:tracePt t="193605" x="3638550" y="3486150"/>
          <p14:tracePt t="193616" x="3190875" y="3686175"/>
          <p14:tracePt t="193633" x="2476500" y="4057650"/>
          <p14:tracePt t="193649" x="2019300" y="4391025"/>
          <p14:tracePt t="193666" x="1362075" y="4924425"/>
          <p14:tracePt t="193683" x="895350" y="5400675"/>
          <p14:tracePt t="193699" x="638175" y="5667375"/>
          <p14:tracePt t="193716" x="352425" y="6038850"/>
          <p14:tracePt t="193733" x="219075" y="6219825"/>
          <p14:tracePt t="193749" x="104775" y="6362700"/>
          <p14:tracePt t="193766" x="76200" y="6381750"/>
          <p14:tracePt t="194126" x="85725" y="6381750"/>
          <p14:tracePt t="194130" x="95250" y="6381750"/>
          <p14:tracePt t="194138" x="152400" y="6362700"/>
          <p14:tracePt t="194149" x="400050" y="6296025"/>
          <p14:tracePt t="194166" x="561975" y="6276975"/>
          <p14:tracePt t="194182" x="676275" y="6257925"/>
          <p14:tracePt t="194199" x="876300" y="6238875"/>
          <p14:tracePt t="194216" x="1143000" y="6219825"/>
          <p14:tracePt t="194233" x="1304925" y="6210300"/>
          <p14:tracePt t="194249" x="1447800" y="6200775"/>
          <p14:tracePt t="194266" x="1504950" y="6200775"/>
          <p14:tracePt t="194283" x="1524000" y="6200775"/>
          <p14:tracePt t="194490" x="1533525" y="6200775"/>
          <p14:tracePt t="194494" x="1628775" y="6200775"/>
          <p14:tracePt t="194504" x="1752600" y="6200775"/>
          <p14:tracePt t="194505" x="2152650" y="6172200"/>
          <p14:tracePt t="194516" x="2771775" y="6172200"/>
          <p14:tracePt t="194532" x="3209925" y="6172200"/>
          <p14:tracePt t="194549" x="3448050" y="6172200"/>
          <p14:tracePt t="194566" x="3514725" y="6172200"/>
          <p14:tracePt t="194582" x="3581400" y="6162675"/>
          <p14:tracePt t="194599" x="3619500" y="6162675"/>
          <p14:tracePt t="194615" x="3638550" y="6143625"/>
          <p14:tracePt t="194632" x="3648075" y="6134100"/>
          <p14:tracePt t="194649" x="3657600" y="6134100"/>
          <p14:tracePt t="194747" x="3657600" y="6115050"/>
          <p14:tracePt t="194754" x="3648075" y="6115050"/>
          <p14:tracePt t="194759" x="3629025" y="6105525"/>
          <p14:tracePt t="194765" x="3524250" y="6086475"/>
          <p14:tracePt t="194782" x="3257550" y="6019800"/>
          <p14:tracePt t="194800" x="2924175" y="5981700"/>
          <p14:tracePt t="194816" x="2714625" y="5962650"/>
          <p14:tracePt t="194832" x="2514600" y="5953125"/>
          <p14:tracePt t="194849" x="2419350" y="5953125"/>
          <p14:tracePt t="194866" x="2133600" y="6010275"/>
          <p14:tracePt t="194882" x="1809750" y="6086475"/>
          <p14:tracePt t="194899" x="1524000" y="6143625"/>
          <p14:tracePt t="194916" x="1457325" y="6172200"/>
          <p14:tracePt t="194932" x="1400175" y="6200775"/>
          <p14:tracePt t="194949" x="1371600" y="6219825"/>
          <p14:tracePt t="194966" x="1352550" y="6229350"/>
          <p14:tracePt t="195171" x="1333500" y="6238875"/>
          <p14:tracePt t="195180" x="1304925" y="6238875"/>
          <p14:tracePt t="195181" x="1266825" y="6238875"/>
          <p14:tracePt t="195198" x="1152525" y="6238875"/>
          <p14:tracePt t="195215" x="1000125" y="6238875"/>
          <p14:tracePt t="195216" x="904875" y="6238875"/>
          <p14:tracePt t="195233" x="885825" y="6238875"/>
          <p14:tracePt t="195249" x="876300" y="6238875"/>
          <p14:tracePt t="195265" x="866775" y="6238875"/>
          <p14:tracePt t="195670" x="857250" y="6238875"/>
          <p14:tracePt t="196251" x="866775" y="6229350"/>
          <p14:tracePt t="196255" x="876300" y="6229350"/>
          <p14:tracePt t="196265" x="885825" y="6219825"/>
          <p14:tracePt t="196266" x="933450" y="6191250"/>
          <p14:tracePt t="196282" x="1000125" y="6162675"/>
          <p14:tracePt t="196298" x="1066800" y="6143625"/>
          <p14:tracePt t="196315" x="1123950" y="6134100"/>
          <p14:tracePt t="196331" x="1162050" y="6124575"/>
          <p14:tracePt t="196348" x="1209675" y="6124575"/>
          <p14:tracePt t="196365" x="1247775" y="6124575"/>
          <p14:tracePt t="196381" x="1257300" y="6124575"/>
          <p14:tracePt t="196398" x="1276350" y="6124575"/>
          <p14:tracePt t="196449" x="1285875" y="6124575"/>
          <p14:tracePt t="197050" x="1285875" y="6115050"/>
          <p14:tracePt t="197062" x="1304925" y="6076950"/>
          <p14:tracePt t="197070" x="1381125" y="6000750"/>
          <p14:tracePt t="197071" x="1628775" y="5800725"/>
          <p14:tracePt t="197081" x="2476500" y="5362575"/>
          <p14:tracePt t="197098" x="3914775" y="5038725"/>
          <p14:tracePt t="197115" x="5000625" y="5019675"/>
          <p14:tracePt t="197131" x="6334125" y="5162550"/>
          <p14:tracePt t="197148" x="6962775" y="5314950"/>
          <p14:tracePt t="197165" x="7143750" y="5362575"/>
          <p14:tracePt t="197181" x="7229475" y="5381625"/>
          <p14:tracePt t="197198" x="7248525" y="5391150"/>
          <p14:tracePt t="197395" x="7248525" y="5400675"/>
          <p14:tracePt t="197439" x="7258050" y="5400675"/>
          <p14:tracePt t="197446" x="7277100" y="5400675"/>
          <p14:tracePt t="197453" x="7296150" y="5400675"/>
          <p14:tracePt t="197465" x="7343775" y="5400675"/>
          <p14:tracePt t="197481" x="7362825" y="5400675"/>
          <p14:tracePt t="197499" x="7372350" y="5400675"/>
          <p14:tracePt t="197514" x="7381875" y="5400675"/>
          <p14:tracePt t="197531" x="7381875" y="5410200"/>
          <p14:tracePt t="197548" x="7381875" y="5419725"/>
          <p14:tracePt t="197564" x="7381875" y="5438775"/>
          <p14:tracePt t="197601" x="7381875" y="5448300"/>
          <p14:tracePt t="197614" x="7372350" y="5448300"/>
          <p14:tracePt t="197616" x="7362825" y="5467350"/>
          <p14:tracePt t="197631" x="7353300" y="5476875"/>
          <p14:tracePt t="197666" x="7353300" y="5486400"/>
          <p14:tracePt t="197690" x="7343775" y="5486400"/>
          <p14:tracePt t="197941" x="7343775" y="5495925"/>
          <p14:tracePt t="198856" x="7334250" y="5495925"/>
          <p14:tracePt t="198864" x="7315200" y="5486400"/>
          <p14:tracePt t="198868" x="7258050" y="5467350"/>
          <p14:tracePt t="198880" x="7010400" y="5391150"/>
          <p14:tracePt t="198882" x="6600825" y="5248275"/>
          <p14:tracePt t="198897" x="5648325" y="5086350"/>
          <p14:tracePt t="198914" x="4924425" y="5076825"/>
          <p14:tracePt t="198914" x="4524375" y="5095875"/>
          <p14:tracePt t="198931" x="3695700" y="5257800"/>
          <p14:tracePt t="198947" x="2886075" y="5457825"/>
          <p14:tracePt t="198964" x="1704975" y="5829300"/>
          <p14:tracePt t="198982" x="1400175" y="5943600"/>
          <p14:tracePt t="198998" x="1152525" y="6038850"/>
          <p14:tracePt t="199015" x="1095375" y="6067425"/>
          <p14:tracePt t="199015" x="1076325" y="6076950"/>
          <p14:tracePt t="199031" x="1038225" y="6096000"/>
          <p14:tracePt t="199048" x="1019175" y="6105525"/>
          <p14:tracePt t="199065" x="1000125" y="6105525"/>
          <p14:tracePt t="199127" x="1000125" y="6115050"/>
          <p14:tracePt t="199155" x="1000125" y="6124575"/>
          <p14:tracePt t="199226" x="1000125" y="6134100"/>
          <p14:tracePt t="199838" x="1019175" y="6115050"/>
          <p14:tracePt t="199846" x="1057275" y="6096000"/>
          <p14:tracePt t="199847" x="1152525" y="6029325"/>
          <p14:tracePt t="199864" x="1390650" y="5915025"/>
          <p14:tracePt t="199866" x="1676400" y="5791200"/>
          <p14:tracePt t="199881" x="2162175" y="5638800"/>
          <p14:tracePt t="199898" x="2581275" y="5600700"/>
          <p14:tracePt t="199914" x="3276600" y="5648325"/>
          <p14:tracePt t="199931" x="3914775" y="5829300"/>
          <p14:tracePt t="199931" x="4067175" y="5867400"/>
          <p14:tracePt t="199948" x="4343400" y="5962650"/>
          <p14:tracePt t="199964" x="4695825" y="6124575"/>
          <p14:tracePt t="199981" x="4924425" y="6257925"/>
          <p14:tracePt t="199998" x="4962525" y="6276975"/>
          <p14:tracePt t="200014" x="4981575" y="6286500"/>
          <p14:tracePt t="200031" x="4991100" y="6296025"/>
          <p14:tracePt t="200067" x="4991100" y="6305550"/>
          <p14:tracePt t="200112" x="5000625" y="6305550"/>
          <p14:tracePt t="200122" x="5010150" y="6305550"/>
          <p14:tracePt t="200136" x="5038725" y="6315075"/>
          <p14:tracePt t="200137" x="5057775" y="6315075"/>
          <p14:tracePt t="200148" x="5076825" y="6315075"/>
          <p14:tracePt t="200164" x="5105400" y="6315075"/>
          <p14:tracePt t="200181" x="5153025" y="6324600"/>
          <p14:tracePt t="200197" x="5200650" y="6334125"/>
          <p14:tracePt t="200214" x="5305425" y="6353175"/>
          <p14:tracePt t="200231" x="5457825" y="6372225"/>
          <p14:tracePt t="200247" x="5534025" y="6391275"/>
          <p14:tracePt t="200264" x="5648325" y="6410325"/>
          <p14:tracePt t="200281" x="5715000" y="6419850"/>
          <p14:tracePt t="200297" x="5753100" y="6419850"/>
          <p14:tracePt t="200314" x="5800725" y="6419850"/>
          <p14:tracePt t="200331" x="5838825" y="6419850"/>
          <p14:tracePt t="200347" x="5857875" y="6419850"/>
          <p14:tracePt t="200364" x="5895975" y="6419850"/>
          <p14:tracePt t="200382" x="5915025" y="6419850"/>
          <p14:tracePt t="200398" x="5981700" y="6419850"/>
          <p14:tracePt t="200414" x="6048375" y="6438900"/>
          <p14:tracePt t="200431" x="6057900" y="6438900"/>
          <p14:tracePt t="200448" x="6067425" y="6438900"/>
          <p14:tracePt t="200464" x="6067425" y="6448425"/>
          <p14:tracePt t="200725" x="6076950" y="6448425"/>
          <p14:tracePt t="200729" x="6086475" y="6448425"/>
          <p14:tracePt t="200736" x="6105525" y="6457950"/>
          <p14:tracePt t="200748" x="6153150" y="6477000"/>
          <p14:tracePt t="200764" x="6219825" y="6496050"/>
          <p14:tracePt t="200780" x="6248400" y="6496050"/>
          <p14:tracePt t="200797" x="6267450" y="6496050"/>
          <p14:tracePt t="200814" x="6286500" y="6496050"/>
          <p14:tracePt t="200831" x="6296025" y="6496050"/>
          <p14:tracePt t="200847" x="6305550" y="6496050"/>
          <p14:tracePt t="201890" x="6296025" y="6496050"/>
          <p14:tracePt t="201901" x="6191250" y="6410325"/>
          <p14:tracePt t="201903" x="6086475" y="6334125"/>
          <p14:tracePt t="201913" x="5467350" y="5943600"/>
          <p14:tracePt t="201930" x="5086350" y="5762625"/>
          <p14:tracePt t="201947" x="4210050" y="5581650"/>
          <p14:tracePt t="201964" x="3638550" y="5553075"/>
          <p14:tracePt t="201964" x="3371850" y="5534025"/>
          <p14:tracePt t="201980" x="2838450" y="5534025"/>
          <p14:tracePt t="201997" x="2333625" y="5600700"/>
          <p14:tracePt t="202013" x="1609725" y="5810250"/>
          <p14:tracePt t="202031" x="1371600" y="5867400"/>
          <p14:tracePt t="202047" x="1209675" y="5915025"/>
          <p14:tracePt t="202064" x="1076325" y="5981700"/>
          <p14:tracePt t="202080" x="1000125" y="6019800"/>
          <p14:tracePt t="202097" x="971550" y="6038850"/>
          <p14:tracePt t="202113" x="952500" y="6076950"/>
          <p14:tracePt t="202130" x="933450" y="6076950"/>
          <p14:tracePt t="202147" x="933450" y="6086475"/>
          <p14:tracePt t="202213" x="923925" y="6086475"/>
          <p14:tracePt t="202940" x="933450" y="6086475"/>
          <p14:tracePt t="202947" x="942975" y="6096000"/>
          <p14:tracePt t="202976" x="952500" y="6096000"/>
          <p14:tracePt t="202989" x="971550" y="6096000"/>
          <p14:tracePt t="203001" x="981075" y="6096000"/>
          <p14:tracePt t="203013" x="1000125" y="6105525"/>
          <p14:tracePt t="203014" x="1066800" y="6115050"/>
          <p14:tracePt t="203030" x="1333500" y="6124575"/>
          <p14:tracePt t="203047" x="1619250" y="6124575"/>
          <p14:tracePt t="203063" x="1866900" y="6143625"/>
          <p14:tracePt t="203080" x="2286000" y="6153150"/>
          <p14:tracePt t="203097" x="2867025" y="6181725"/>
          <p14:tracePt t="203113" x="3209925" y="6219825"/>
          <p14:tracePt t="203130" x="3867150" y="6248400"/>
          <p14:tracePt t="203146" x="4162425" y="6248400"/>
          <p14:tracePt t="203163" x="4238625" y="6229350"/>
          <p14:tracePt t="203180" x="4305300" y="6200775"/>
          <p14:tracePt t="203196" x="4324350" y="6181725"/>
          <p14:tracePt t="203213" x="4324350" y="6172200"/>
          <p14:tracePt t="203429" x="4333875" y="6172200"/>
          <p14:tracePt t="203433" x="4352925" y="6172200"/>
          <p14:tracePt t="203446" x="4514850" y="6210300"/>
          <p14:tracePt t="203447" x="4819650" y="6267450"/>
          <p14:tracePt t="203463" x="5248275" y="6362700"/>
          <p14:tracePt t="203479" x="5534025" y="6467475"/>
          <p14:tracePt t="203496" x="5610225" y="6486525"/>
          <p14:tracePt t="203513" x="5629275" y="6505575"/>
          <p14:tracePt t="203529" x="5638800" y="6505575"/>
          <p14:tracePt t="203583" x="5648325" y="6505575"/>
          <p14:tracePt t="203594" x="5657850" y="6505575"/>
          <p14:tracePt t="203603" x="5686425" y="6505575"/>
          <p14:tracePt t="203607" x="5695950" y="6505575"/>
          <p14:tracePt t="203613" x="5753100" y="6505575"/>
          <p14:tracePt t="203629" x="5810250" y="6505575"/>
          <p14:tracePt t="203646" x="5848350" y="6505575"/>
          <p14:tracePt t="203663" x="5915025" y="6505575"/>
          <p14:tracePt t="203679" x="6010275" y="6477000"/>
          <p14:tracePt t="203696" x="6086475" y="6467475"/>
          <p14:tracePt t="203713" x="6162675" y="6467475"/>
          <p14:tracePt t="203729" x="6210300" y="6496050"/>
          <p14:tracePt t="203746" x="6238875" y="6505575"/>
          <p14:tracePt t="203763" x="6248400" y="6515100"/>
          <p14:tracePt t="203780" x="6276975" y="6524625"/>
          <p14:tracePt t="203796" x="6324600" y="6534150"/>
          <p14:tracePt t="203813" x="6343650" y="6543675"/>
          <p14:tracePt t="203829" x="6381750" y="6553200"/>
          <p14:tracePt t="203846" x="6400800" y="6553200"/>
          <p14:tracePt t="203883" x="6410325" y="6553200"/>
          <p14:tracePt t="203903" x="6419850" y="6553200"/>
          <p14:tracePt t="203904" x="6438900" y="6553200"/>
          <p14:tracePt t="203913" x="6457950" y="6534150"/>
          <p14:tracePt t="203929" x="6477000" y="6515100"/>
          <p14:tracePt t="203946" x="6496050" y="6515100"/>
          <p14:tracePt t="203963" x="6505575" y="6505575"/>
          <p14:tracePt t="203979" x="6524625" y="6505575"/>
          <p14:tracePt t="203996" x="6534150" y="6505575"/>
          <p14:tracePt t="204012" x="6543675" y="6505575"/>
          <p14:tracePt t="204075" x="6553200" y="6505575"/>
          <p14:tracePt t="204143" x="6562725" y="6505575"/>
          <p14:tracePt t="204372" x="6562725" y="6496050"/>
          <p14:tracePt t="211543" x="6562725" y="6505575"/>
          <p14:tracePt t="211588" x="6562725" y="6515100"/>
          <p14:tracePt t="211599" x="6562725" y="6524625"/>
          <p14:tracePt t="211603" x="6562725" y="6534150"/>
          <p14:tracePt t="211610" x="6524625" y="6562725"/>
          <p14:tracePt t="211626" x="6486525" y="6562725"/>
          <p14:tracePt t="211643" x="6467475" y="6572250"/>
          <p14:tracePt t="211659" x="6448425" y="6581775"/>
          <p14:tracePt t="211676" x="6438900" y="6581775"/>
          <p14:tracePt t="211693" x="6429375" y="6581775"/>
          <p14:tracePt t="211737" x="6419850" y="6581775"/>
          <p14:tracePt t="211744" x="6410325" y="6581775"/>
          <p14:tracePt t="211749" x="6381750" y="6562725"/>
          <p14:tracePt t="211759" x="6076950" y="6372225"/>
          <p14:tracePt t="211776" x="5857875" y="6248400"/>
          <p14:tracePt t="211792" x="5495925" y="6038850"/>
          <p14:tracePt t="211810" x="5114925" y="5838825"/>
          <p14:tracePt t="211826" x="4857750" y="5724525"/>
          <p14:tracePt t="211843" x="4457700" y="5553075"/>
          <p14:tracePt t="211860" x="4238625" y="5467350"/>
          <p14:tracePt t="211876" x="4010025" y="5372100"/>
          <p14:tracePt t="211892" x="3914775" y="5324475"/>
          <p14:tracePt t="211909" x="3895725" y="5314950"/>
          <p14:tracePt t="211926" x="3895725" y="5295900"/>
          <p14:tracePt t="211946" x="3895725" y="5286375"/>
          <p14:tracePt t="212171" x="3886200" y="5286375"/>
          <p14:tracePt t="212175" x="3867150" y="5248275"/>
          <p14:tracePt t="212183" x="3781425" y="5124450"/>
          <p14:tracePt t="212186" x="3638550" y="4933950"/>
          <p14:tracePt t="212192" x="3276600" y="4419600"/>
          <p14:tracePt t="212209" x="2914650" y="3943350"/>
          <p14:tracePt t="212226" x="2743200" y="3657600"/>
          <p14:tracePt t="212242" x="2628900" y="3409950"/>
          <p14:tracePt t="212259" x="2581275" y="3295650"/>
          <p14:tracePt t="212275" x="2571750" y="3248025"/>
          <p14:tracePt t="212294" x="2524125" y="3209925"/>
          <p14:tracePt t="212309" x="2486025" y="3200400"/>
          <p14:tracePt t="212325" x="2466975" y="3190875"/>
          <p14:tracePt t="212342" x="2457450" y="3190875"/>
          <p14:tracePt t="212359" x="2447925" y="3190875"/>
          <p14:tracePt t="212410" x="2438400" y="3190875"/>
          <p14:tracePt t="212525" x="2438400" y="3181350"/>
          <p14:tracePt t="212531" x="2428875" y="3181350"/>
          <p14:tracePt t="212542" x="2428875" y="3162300"/>
          <p14:tracePt t="212543" x="2409825" y="3143250"/>
          <p14:tracePt t="212559" x="2409825" y="3124200"/>
          <p14:tracePt t="212575" x="2390775" y="3086100"/>
          <p14:tracePt t="212592" x="2381250" y="3067050"/>
          <p14:tracePt t="212609" x="2362200" y="3048000"/>
          <p14:tracePt t="212626" x="2333625" y="2990850"/>
          <p14:tracePt t="212642" x="2314575" y="2952750"/>
          <p14:tracePt t="212660" x="2305050" y="2943225"/>
          <p14:tracePt t="212694" x="2295525" y="2943225"/>
          <p14:tracePt t="212695" x="2276475" y="2943225"/>
          <p14:tracePt t="212709" x="2238375" y="2971800"/>
          <p14:tracePt t="212726" x="2057400" y="3152775"/>
          <p14:tracePt t="212742" x="1771650" y="3505200"/>
          <p14:tracePt t="212759" x="1581150" y="3705225"/>
          <p14:tracePt t="212776" x="1362075" y="3981450"/>
          <p14:tracePt t="212792" x="1238250" y="4191000"/>
          <p14:tracePt t="212809" x="1181100" y="4305300"/>
          <p14:tracePt t="212825" x="1152525" y="4410075"/>
          <p14:tracePt t="212842" x="1123950" y="4562475"/>
          <p14:tracePt t="212859" x="1114425" y="4876800"/>
          <p14:tracePt t="212876" x="1143000" y="5086350"/>
          <p14:tracePt t="212892" x="1285875" y="5429250"/>
          <p14:tracePt t="212909" x="1476375" y="5715000"/>
          <p14:tracePt t="212925" x="1590675" y="5838825"/>
          <p14:tracePt t="212942" x="1685925" y="5934075"/>
          <p14:tracePt t="212959" x="1781175" y="5991225"/>
          <p14:tracePt t="212976" x="1847850" y="6000750"/>
          <p14:tracePt t="212992" x="1885950" y="6000750"/>
          <p14:tracePt t="213009" x="1895475" y="6010275"/>
          <p14:tracePt t="213025" x="1914525" y="6010275"/>
          <p14:tracePt t="213042" x="1933575" y="6010275"/>
          <p14:tracePt t="213077" x="1943100" y="6010275"/>
          <p14:tracePt t="213079" x="1943100" y="6000750"/>
          <p14:tracePt t="213092" x="1952625" y="5981700"/>
          <p14:tracePt t="213109" x="1962150" y="5981700"/>
          <p14:tracePt t="213125" x="1962150" y="5972175"/>
          <p14:tracePt t="213163" x="1962150" y="5962650"/>
          <p14:tracePt t="214090" x="1971675" y="5953125"/>
          <p14:tracePt t="214096" x="1981200" y="5953125"/>
          <p14:tracePt t="214099" x="1990725" y="5953125"/>
          <p14:tracePt t="214108" x="1990725" y="5943600"/>
          <p14:tracePt t="214125" x="2009775" y="5943600"/>
          <p14:tracePt t="214169" x="2019300" y="5943600"/>
          <p14:tracePt t="214302" x="2019300" y="5934075"/>
          <p14:tracePt t="214314" x="2028825" y="5924550"/>
          <p14:tracePt t="214328" x="2028825" y="5915025"/>
          <p14:tracePt t="214329" x="2028825" y="5895975"/>
          <p14:tracePt t="214342" x="2028825" y="5876925"/>
          <p14:tracePt t="214358" x="2028825" y="5857875"/>
          <p14:tracePt t="214375" x="2028825" y="5848350"/>
          <p14:tracePt t="214391" x="2028825" y="5819775"/>
          <p14:tracePt t="214408" x="2019300" y="5800725"/>
          <p14:tracePt t="214425" x="2009775" y="5781675"/>
          <p14:tracePt t="214441" x="2009775" y="5753100"/>
          <p14:tracePt t="214458" x="2009775" y="5743575"/>
          <p14:tracePt t="214475" x="2009775" y="5724525"/>
          <p14:tracePt t="214491" x="2009775" y="5705475"/>
          <p14:tracePt t="214507" x="2009775" y="5695950"/>
          <p14:tracePt t="214524" x="2009775" y="5686425"/>
          <p14:tracePt t="214524" x="2009775" y="5676900"/>
          <p14:tracePt t="214541" x="2019300" y="5667375"/>
          <p14:tracePt t="214557" x="2028825" y="5638800"/>
          <p14:tracePt t="214574" x="2047875" y="5629275"/>
          <p14:tracePt t="214591" x="2076450" y="5600700"/>
          <p14:tracePt t="214608" x="2114550" y="5572125"/>
          <p14:tracePt t="214624" x="2143125" y="5562600"/>
          <p14:tracePt t="214641" x="2181225" y="5543550"/>
          <p14:tracePt t="214658" x="2209800" y="5524500"/>
          <p14:tracePt t="214674" x="2228850" y="5514975"/>
          <p14:tracePt t="214691" x="2276475" y="5495925"/>
          <p14:tracePt t="214707" x="2343150" y="5448300"/>
          <p14:tracePt t="214724" x="2381250" y="5438775"/>
          <p14:tracePt t="214741" x="2419350" y="5419725"/>
          <p14:tracePt t="214758" x="2447925" y="5400675"/>
          <p14:tracePt t="214774" x="2476500" y="5400675"/>
          <p14:tracePt t="214791" x="2533650" y="5381625"/>
          <p14:tracePt t="214808" x="2562225" y="5372100"/>
          <p14:tracePt t="214825" x="2609850" y="5353050"/>
          <p14:tracePt t="214841" x="2647950" y="5343525"/>
          <p14:tracePt t="214858" x="2657475" y="5334000"/>
          <p14:tracePt t="214875" x="2686050" y="5334000"/>
          <p14:tracePt t="214891" x="2724150" y="5334000"/>
          <p14:tracePt t="214908" x="2743200" y="5334000"/>
          <p14:tracePt t="214924" x="2790825" y="5334000"/>
          <p14:tracePt t="214941" x="2857500" y="5334000"/>
          <p14:tracePt t="214958" x="2905125" y="5343525"/>
          <p14:tracePt t="214974" x="2990850" y="5362575"/>
          <p14:tracePt t="214991" x="3019425" y="5372100"/>
          <p14:tracePt t="215008" x="3067050" y="5391150"/>
          <p14:tracePt t="215024" x="3152775" y="5429250"/>
          <p14:tracePt t="215041" x="3228975" y="5457825"/>
          <p14:tracePt t="215058" x="3276600" y="5495925"/>
          <p14:tracePt t="215075" x="3305175" y="5524500"/>
          <p14:tracePt t="215091" x="3333750" y="5553075"/>
          <p14:tracePt t="215108" x="3381375" y="5600700"/>
          <p14:tracePt t="215125" x="3400425" y="5610225"/>
          <p14:tracePt t="215141" x="3419475" y="5629275"/>
          <p14:tracePt t="215158" x="3429000" y="5648325"/>
          <p14:tracePt t="215175" x="3438525" y="5657850"/>
          <p14:tracePt t="215191" x="3457575" y="5686425"/>
          <p14:tracePt t="215208" x="3476625" y="5705475"/>
          <p14:tracePt t="215225" x="3486150" y="5724525"/>
          <p14:tracePt t="215241" x="3486150" y="5734050"/>
          <p14:tracePt t="215258" x="3495675" y="5753100"/>
          <p14:tracePt t="215275" x="3505200" y="5762625"/>
          <p14:tracePt t="215291" x="3505200" y="5781675"/>
          <p14:tracePt t="215308" x="3514725" y="5791200"/>
          <p14:tracePt t="215324" x="3514725" y="5819775"/>
          <p14:tracePt t="215341" x="3533775" y="5848350"/>
          <p14:tracePt t="215358" x="3533775" y="5857875"/>
          <p14:tracePt t="215374" x="3533775" y="5867400"/>
          <p14:tracePt t="215391" x="3524250" y="5876925"/>
          <p14:tracePt t="215408" x="3524250" y="5886450"/>
          <p14:tracePt t="215424" x="3524250" y="5895975"/>
          <p14:tracePt t="215462" x="3514725" y="5905500"/>
          <p14:tracePt t="215463" x="3514725" y="5915025"/>
          <p14:tracePt t="215474" x="3505200" y="5915025"/>
          <p14:tracePt t="215491" x="3495675" y="5924550"/>
          <p14:tracePt t="215508" x="3486150" y="5934075"/>
          <p14:tracePt t="215524" x="3438525" y="5991225"/>
          <p14:tracePt t="215541" x="3409950" y="6000750"/>
          <p14:tracePt t="215558" x="3371850" y="6010275"/>
          <p14:tracePt t="215574" x="3267075" y="6048375"/>
          <p14:tracePt t="215591" x="3181350" y="6048375"/>
          <p14:tracePt t="215608" x="3067050" y="6048375"/>
          <p14:tracePt t="215624" x="2971800" y="6048375"/>
          <p14:tracePt t="215641" x="2905125" y="6029325"/>
          <p14:tracePt t="215657" x="2790825" y="5991225"/>
          <p14:tracePt t="215674" x="2714625" y="5962650"/>
          <p14:tracePt t="215691" x="2676525" y="5943600"/>
          <p14:tracePt t="215708" x="2619375" y="5915025"/>
          <p14:tracePt t="215724" x="2552700" y="5876925"/>
          <p14:tracePt t="215741" x="2495550" y="5829300"/>
          <p14:tracePt t="215758" x="2428875" y="5753100"/>
          <p14:tracePt t="215775" x="2400300" y="5715000"/>
          <p14:tracePt t="215791" x="2371725" y="5648325"/>
          <p14:tracePt t="215808" x="2371725" y="5562600"/>
          <p14:tracePt t="215824" x="2371725" y="5514975"/>
          <p14:tracePt t="215841" x="2409825" y="5419725"/>
          <p14:tracePt t="215857" x="2476500" y="5305425"/>
          <p14:tracePt t="215874" x="2524125" y="5267325"/>
          <p14:tracePt t="215891" x="2609850" y="5200650"/>
          <p14:tracePt t="215907" x="2714625" y="5162550"/>
          <p14:tracePt t="215924" x="2781300" y="5143500"/>
          <p14:tracePt t="215941" x="2847975" y="5133975"/>
          <p14:tracePt t="215957" x="2924175" y="5124450"/>
          <p14:tracePt t="215974" x="2962275" y="5124450"/>
          <p14:tracePt t="215991" x="2981325" y="5133975"/>
          <p14:tracePt t="216363" x="2990850" y="5133975"/>
          <p14:tracePt t="216374" x="3009900" y="5114925"/>
          <p14:tracePt t="216378" x="3057525" y="5095875"/>
          <p14:tracePt t="216380" x="3276600" y="4981575"/>
          <p14:tracePt t="216391" x="3638550" y="4848225"/>
          <p14:tracePt t="216407" x="4486275" y="4695825"/>
          <p14:tracePt t="216424" x="5181600" y="4695825"/>
          <p14:tracePt t="216440" x="5638800" y="4752975"/>
          <p14:tracePt t="216457" x="6115050" y="4867275"/>
          <p14:tracePt t="216475" x="6419850" y="4981575"/>
          <p14:tracePt t="216491" x="6619875" y="5057775"/>
          <p14:tracePt t="216508" x="7038975" y="5267325"/>
          <p14:tracePt t="216525" x="7239000" y="5381625"/>
          <p14:tracePt t="216542" x="7477125" y="5543550"/>
          <p14:tracePt t="216558" x="7610475" y="5638800"/>
          <p14:tracePt t="216575" x="7667625" y="5686425"/>
          <p14:tracePt t="216591" x="7724775" y="5724525"/>
          <p14:tracePt t="216608" x="7743825" y="5753100"/>
          <p14:tracePt t="216625" x="7753350" y="5772150"/>
          <p14:tracePt t="216641" x="7753350" y="5791200"/>
          <p14:tracePt t="216658" x="7762875" y="5819775"/>
          <p14:tracePt t="216675" x="7762875" y="5848350"/>
          <p14:tracePt t="216692" x="7762875" y="5867400"/>
          <p14:tracePt t="216708" x="7772400" y="5886450"/>
          <p14:tracePt t="216725" x="7772400" y="5895975"/>
          <p14:tracePt t="216741" x="7772400" y="5905500"/>
          <p14:tracePt t="216811" x="7762875" y="5905500"/>
          <p14:tracePt t="216816" x="7753350" y="5905500"/>
          <p14:tracePt t="216817" x="7734300" y="5905500"/>
          <p14:tracePt t="216825" x="7629525" y="5905500"/>
          <p14:tracePt t="216842" x="7505700" y="5895975"/>
          <p14:tracePt t="216858" x="7248525" y="5791200"/>
          <p14:tracePt t="216875" x="6829425" y="5572125"/>
          <p14:tracePt t="216891" x="6324600" y="5248275"/>
          <p14:tracePt t="216908" x="5400675" y="4619625"/>
          <p14:tracePt t="216924" x="4676775" y="4010025"/>
          <p14:tracePt t="216941" x="4314825" y="3638550"/>
          <p14:tracePt t="216958" x="4191000" y="3505200"/>
          <p14:tracePt t="216974" x="4067175" y="3333750"/>
          <p14:tracePt t="216992" x="4010025" y="3228975"/>
          <p14:tracePt t="217008" x="3990975" y="3190875"/>
          <p14:tracePt t="217025" x="3990975" y="3162300"/>
          <p14:tracePt t="217041" x="3990975" y="3133725"/>
          <p14:tracePt t="217058" x="3990975" y="3124200"/>
          <p14:tracePt t="217075" x="4000500" y="3114675"/>
          <p14:tracePt t="217091" x="4038600" y="3114675"/>
          <p14:tracePt t="217278" x="4019550" y="3086100"/>
          <p14:tracePt t="217287" x="3943350" y="3019425"/>
          <p14:tracePt t="217296" x="3848100" y="2914650"/>
          <p14:tracePt t="217297" x="3638550" y="2667000"/>
          <p14:tracePt t="217308" x="3419475" y="2400300"/>
          <p14:tracePt t="217325" x="3333750" y="2295525"/>
          <p14:tracePt t="217341" x="3257550" y="2152650"/>
          <p14:tracePt t="217358" x="3228975" y="2114550"/>
          <p14:tracePt t="217375" x="3228975" y="2105025"/>
          <p14:tracePt t="217391" x="3228975" y="2095500"/>
          <p14:tracePt t="217471" x="3219450" y="2095500"/>
          <p14:tracePt t="217491" x="3219450" y="2085975"/>
          <p14:tracePt t="217511" x="3209925" y="2076450"/>
          <p14:tracePt t="217521" x="3209925" y="2066925"/>
          <p14:tracePt t="217534" x="3209925" y="2057400"/>
          <p14:tracePt t="217546" x="3209925" y="2047875"/>
          <p14:tracePt t="217563" x="3200400" y="2028825"/>
          <p14:tracePt t="217575" x="3200400" y="2019300"/>
          <p14:tracePt t="217576" x="3200400" y="2009775"/>
          <p14:tracePt t="217591" x="3190875" y="1990725"/>
          <p14:tracePt t="217608" x="3181350" y="1962150"/>
          <p14:tracePt t="217624" x="3181350" y="1943100"/>
          <p14:tracePt t="217641" x="3181350" y="1933575"/>
          <p14:tracePt t="217658" x="3171825" y="1914525"/>
          <p14:tracePt t="217674" x="3171825" y="1905000"/>
          <p14:tracePt t="217710" x="3171825" y="1895475"/>
          <p14:tracePt t="217804" x="3171825" y="1885950"/>
          <p14:tracePt t="217903" x="3171825" y="1876425"/>
          <p14:tracePt t="218421" x="3162300" y="1876425"/>
          <p14:tracePt t="218430" x="3162300" y="1885950"/>
          <p14:tracePt t="218441" x="3152775" y="1914525"/>
          <p14:tracePt t="218442" x="3124200" y="2190750"/>
          <p14:tracePt t="218458" x="3133725" y="2990850"/>
          <p14:tracePt t="218474" x="3295650" y="3819525"/>
          <p14:tracePt t="218491" x="3629025" y="5029200"/>
          <p14:tracePt t="218508" x="3867150" y="5762625"/>
          <p14:tracePt t="218524" x="3971925" y="6067425"/>
          <p14:tracePt t="218541" x="4000500" y="6296025"/>
          <p14:tracePt t="218541" x="4010025" y="6324600"/>
          <p14:tracePt t="218558" x="4010025" y="6353175"/>
          <p14:tracePt t="218574" x="4010025" y="6372225"/>
          <p14:tracePt t="218591" x="4000500" y="6372225"/>
          <p14:tracePt t="218607" x="3990975" y="6372225"/>
          <p14:tracePt t="218624" x="3990975" y="6362700"/>
          <p14:tracePt t="218865" x="3981450" y="6362700"/>
          <p14:tracePt t="218876" x="3981450" y="6353175"/>
          <p14:tracePt t="218887" x="3962400" y="6353175"/>
          <p14:tracePt t="218896" x="3943350" y="6353175"/>
          <p14:tracePt t="218907" x="3914775" y="6362700"/>
          <p14:tracePt t="218908" x="3867150" y="6381750"/>
          <p14:tracePt t="218924" x="3810000" y="6400800"/>
          <p14:tracePt t="218941" x="3781425" y="6410325"/>
          <p14:tracePt t="218957" x="3724275" y="6419850"/>
          <p14:tracePt t="218974" x="3686175" y="6438900"/>
          <p14:tracePt t="218991" x="3667125" y="6438900"/>
          <p14:tracePt t="219007" x="3648075" y="6438900"/>
          <p14:tracePt t="219046" x="3638550" y="6438900"/>
          <p14:tracePt t="219087" x="3629025" y="6438900"/>
          <p14:tracePt t="219095" x="3629025" y="6429375"/>
          <p14:tracePt t="219125" x="3629025" y="6419850"/>
          <p14:tracePt t="219250" x="3629025" y="6410325"/>
          <p14:tracePt t="219436" x="3629025" y="6400800"/>
          <p14:tracePt t="219503" x="3619500" y="6400800"/>
          <p14:tracePt t="219529" x="3619500" y="6391275"/>
          <p14:tracePt t="219604" x="3619500" y="6381750"/>
          <p14:tracePt t="219625" x="3609975" y="6381750"/>
          <p14:tracePt t="219782" x="3619500" y="6372225"/>
          <p14:tracePt t="219787" x="3638550" y="6362700"/>
          <p14:tracePt t="219795" x="3695700" y="6353175"/>
          <p14:tracePt t="219796" x="3895725" y="6315075"/>
          <p14:tracePt t="219807" x="4133850" y="6315075"/>
          <p14:tracePt t="219823" x="4619625" y="6419850"/>
          <p14:tracePt t="219840" x="4810125" y="6477000"/>
          <p14:tracePt t="219857" x="5086350" y="6581775"/>
          <p14:tracePt t="219873" x="5210175" y="6657975"/>
          <p14:tracePt t="219890" x="5238750" y="6677025"/>
          <p14:tracePt t="219907" x="5267325" y="6686550"/>
          <p14:tracePt t="220148" x="5286375" y="6686550"/>
          <p14:tracePt t="220153" x="5334000" y="6686550"/>
          <p14:tracePt t="220157" x="5391150" y="6686550"/>
          <p14:tracePt t="220173" x="5600700" y="6686550"/>
          <p14:tracePt t="220174" x="5876925" y="6686550"/>
          <p14:tracePt t="220190" x="6200775" y="6686550"/>
          <p14:tracePt t="220207" x="6296025" y="6686550"/>
          <p14:tracePt t="220223" x="6315075" y="6686550"/>
          <p14:tracePt t="220240" x="6334125" y="6686550"/>
          <p14:tracePt t="228174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Round-robin Process Scheduling using Queue implemented by SLL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3680" cy="3919138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Algorithm </a:t>
            </a:r>
            <a:r>
              <a:rPr lang="en-US" b="1" dirty="0" err="1" smtClean="0">
                <a:solidFill>
                  <a:srgbClr val="C00000"/>
                </a:solidFill>
              </a:rPr>
              <a:t>RoundRobinScheduling_SLL</a:t>
            </a:r>
            <a:r>
              <a:rPr lang="en-US" b="1" dirty="0" smtClean="0">
                <a:solidFill>
                  <a:srgbClr val="C00000"/>
                </a:solidFill>
              </a:rPr>
              <a:t>(Queue Q)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/>
              <a:t> (</a:t>
            </a:r>
            <a:r>
              <a:rPr lang="en-US" dirty="0" err="1" smtClean="0"/>
              <a:t>Q.Size</a:t>
            </a:r>
            <a:r>
              <a:rPr lang="en-US" dirty="0" smtClean="0"/>
              <a:t>()&gt;0) </a:t>
            </a:r>
            <a:r>
              <a:rPr lang="en-US" b="1" i="1" dirty="0" smtClean="0">
                <a:solidFill>
                  <a:srgbClr val="C00000"/>
                </a:solidFill>
              </a:rPr>
              <a:t>do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	</a:t>
            </a:r>
            <a:r>
              <a:rPr lang="en-US" dirty="0" smtClean="0"/>
              <a:t>Current = </a:t>
            </a:r>
            <a:r>
              <a:rPr lang="en-US" dirty="0" err="1" smtClean="0"/>
              <a:t>Q.Dequeue</a:t>
            </a:r>
            <a:r>
              <a:rPr lang="en-US" dirty="0" smtClean="0"/>
              <a:t>()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     	 //Process which is pointing by the Current variable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//allocated to CPU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AllocateCPUtoProcess</a:t>
            </a:r>
            <a:r>
              <a:rPr lang="en-US" dirty="0" smtClean="0"/>
              <a:t>(Current)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Q.Enqueue</a:t>
            </a:r>
            <a:r>
              <a:rPr lang="en-US" dirty="0" smtClean="0"/>
              <a:t>(Current)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794637" y="5357625"/>
            <a:ext cx="6165014" cy="1437823"/>
            <a:chOff x="651401" y="2247663"/>
            <a:chExt cx="7786132" cy="3628325"/>
          </a:xfrm>
        </p:grpSpPr>
        <p:grpSp>
          <p:nvGrpSpPr>
            <p:cNvPr id="5" name="Group 4"/>
            <p:cNvGrpSpPr/>
            <p:nvPr/>
          </p:nvGrpSpPr>
          <p:grpSpPr>
            <a:xfrm>
              <a:off x="5736748" y="4228780"/>
              <a:ext cx="2700783" cy="762000"/>
              <a:chOff x="810124" y="2971800"/>
              <a:chExt cx="3427917" cy="77002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57923" y="2971800"/>
                <a:ext cx="1980118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NULL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7" idx="0"/>
            </p:cNvCxnSpPr>
            <p:nvPr/>
          </p:nvCxnSpPr>
          <p:spPr>
            <a:xfrm flipH="1">
              <a:off x="7657485" y="2704781"/>
              <a:ext cx="359793" cy="15240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1464444" y="3309534"/>
              <a:ext cx="233164" cy="1681244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1576" y="4710983"/>
              <a:ext cx="1107817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head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81000" y="5656443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 flipV="1">
            <a:off x="7857370" y="6148271"/>
            <a:ext cx="600829" cy="145406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8153400" y="6320135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53000" y="1844457"/>
            <a:ext cx="3560306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Overhead </a:t>
            </a:r>
          </a:p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Enqueue</a:t>
            </a:r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=&gt; </a:t>
            </a:r>
          </a:p>
          <a:p>
            <a:r>
              <a:rPr lang="en-US" sz="28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create a node</a:t>
            </a:r>
          </a:p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insert the node  </a:t>
            </a:r>
          </a:p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Dequeue</a:t>
            </a:r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=&gt; </a:t>
            </a:r>
          </a:p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remove First</a:t>
            </a:r>
          </a:p>
          <a:p>
            <a:endParaRPr lang="en-US" sz="28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media2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199" y="620092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48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34"/>
    </mc:Choice>
    <mc:Fallback xmlns="">
      <p:transition spd="slow" advTm="236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4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191" x="3819525" y="1714500"/>
          <p14:tracePt t="11915" x="0" y="0"/>
        </p14:tracePtLst>
        <p14:tracePtLst>
          <p14:tracePt t="12278" x="3990975" y="1695450"/>
          <p14:tracePt t="12287" x="4038600" y="1695450"/>
          <p14:tracePt t="12293" x="4067175" y="1695450"/>
          <p14:tracePt t="12294" x="4114800" y="1695450"/>
          <p14:tracePt t="12304" x="4162425" y="1685925"/>
          <p14:tracePt t="12321" x="4276725" y="1685925"/>
          <p14:tracePt t="12337" x="4362450" y="1685925"/>
          <p14:tracePt t="12354" x="4400550" y="1685925"/>
          <p14:tracePt t="12371" x="4476750" y="1676400"/>
          <p14:tracePt t="12387" x="4543425" y="1666875"/>
          <p14:tracePt t="12404" x="4562475" y="1666875"/>
          <p14:tracePt t="12420" x="4572000" y="1666875"/>
          <p14:tracePt t="12639" x="0" y="0"/>
        </p14:tracePtLst>
        <p14:tracePtLst>
          <p14:tracePt t="12878" x="4572000" y="1666875"/>
          <p14:tracePt t="13602" x="4581525" y="1666875"/>
          <p14:tracePt t="13609" x="4600575" y="1657350"/>
          <p14:tracePt t="13620" x="4695825" y="1628775"/>
          <p14:tracePt t="13621" x="4905375" y="1609725"/>
          <p14:tracePt t="13637" x="5305425" y="1600200"/>
          <p14:tracePt t="13654" x="5695950" y="1600200"/>
          <p14:tracePt t="13670" x="5915025" y="1600200"/>
          <p14:tracePt t="13687" x="6086475" y="1609725"/>
          <p14:tracePt t="13704" x="6134100" y="1609725"/>
          <p14:tracePt t="13720" x="6153150" y="1609725"/>
          <p14:tracePt t="13737" x="6181725" y="1600200"/>
          <p14:tracePt t="13754" x="6181725" y="1590675"/>
          <p14:tracePt t="13770" x="6191250" y="1590675"/>
          <p14:tracePt t="13787" x="6200775" y="1590675"/>
          <p14:tracePt t="13827" x="6210300" y="1590675"/>
          <p14:tracePt t="13889" x="6219825" y="1590675"/>
          <p14:tracePt t="13894" x="6229350" y="1590675"/>
          <p14:tracePt t="13903" x="6257925" y="1590675"/>
          <p14:tracePt t="13904" x="6276975" y="1590675"/>
          <p14:tracePt t="13920" x="6315075" y="1590675"/>
          <p14:tracePt t="13937" x="6353175" y="1590675"/>
          <p14:tracePt t="13973" x="6362700" y="1590675"/>
          <p14:tracePt t="15914" x="6353175" y="1590675"/>
          <p14:tracePt t="15927" x="6334125" y="1590675"/>
          <p14:tracePt t="15928" x="6324600" y="1590675"/>
          <p14:tracePt t="15936" x="6153150" y="1581150"/>
          <p14:tracePt t="15952" x="5886450" y="1571625"/>
          <p14:tracePt t="15969" x="5476875" y="1571625"/>
          <p14:tracePt t="15985" x="5057775" y="1628775"/>
          <p14:tracePt t="16002" x="4800600" y="1657350"/>
          <p14:tracePt t="16019" x="4505325" y="1695450"/>
          <p14:tracePt t="16035" x="4400550" y="1704975"/>
          <p14:tracePt t="16052" x="4362450" y="1714500"/>
          <p14:tracePt t="16069" x="4333875" y="1714500"/>
          <p14:tracePt t="16110" x="4324350" y="1714500"/>
          <p14:tracePt t="16421" x="4324350" y="1724025"/>
          <p14:tracePt t="16433" x="4314825" y="1724025"/>
          <p14:tracePt t="16441" x="4295775" y="1724025"/>
          <p14:tracePt t="16442" x="4267200" y="1724025"/>
          <p14:tracePt t="16442" x="4210050" y="1724025"/>
          <p14:tracePt t="16453" x="3962400" y="1666875"/>
          <p14:tracePt t="16469" x="3771900" y="1647825"/>
          <p14:tracePt t="16485" x="3657600" y="1638300"/>
          <p14:tracePt t="16503" x="3505200" y="1638300"/>
          <p14:tracePt t="16519" x="3429000" y="1638300"/>
          <p14:tracePt t="16535" x="3381375" y="1638300"/>
          <p14:tracePt t="16535" x="3371850" y="1638300"/>
          <p14:tracePt t="16553" x="3352800" y="1638300"/>
          <p14:tracePt t="16569" x="3333750" y="1638300"/>
          <p14:tracePt t="16585" x="3314700" y="1638300"/>
          <p14:tracePt t="16655" x="3305175" y="1638300"/>
          <p14:tracePt t="26339" x="3314700" y="1638300"/>
          <p14:tracePt t="26346" x="3343275" y="1638300"/>
          <p14:tracePt t="26350" x="3448050" y="1609725"/>
          <p14:tracePt t="26365" x="3743325" y="1600200"/>
          <p14:tracePt t="26366" x="4229100" y="1609725"/>
          <p14:tracePt t="26382" x="5095875" y="1752600"/>
          <p14:tracePt t="26399" x="5695950" y="1905000"/>
          <p14:tracePt t="26416" x="5934075" y="1952625"/>
          <p14:tracePt t="26432" x="6124575" y="2000250"/>
          <p14:tracePt t="26449" x="6172200" y="2019300"/>
          <p14:tracePt t="26686" x="6181725" y="2019300"/>
          <p14:tracePt t="26690" x="6200775" y="2028825"/>
          <p14:tracePt t="26697" x="6248400" y="2038350"/>
          <p14:tracePt t="26704" x="6286500" y="2047875"/>
          <p14:tracePt t="26715" x="6334125" y="2057400"/>
          <p14:tracePt t="26732" x="6362700" y="2057400"/>
          <p14:tracePt t="26749" x="6410325" y="2047875"/>
          <p14:tracePt t="26766" x="6448425" y="2028825"/>
          <p14:tracePt t="26784" x="6477000" y="2000250"/>
          <p14:tracePt t="26800" x="6496050" y="1981200"/>
          <p14:tracePt t="26816" x="6505575" y="1962150"/>
          <p14:tracePt t="26833" x="6515100" y="1933575"/>
          <p14:tracePt t="26850" x="6515100" y="1914525"/>
          <p14:tracePt t="26866" x="6515100" y="1905000"/>
          <p14:tracePt t="26883" x="6515100" y="1895475"/>
          <p14:tracePt t="26900" x="6515100" y="1876425"/>
          <p14:tracePt t="26916" x="6505575" y="1857375"/>
          <p14:tracePt t="26933" x="6496050" y="1847850"/>
          <p14:tracePt t="26950" x="6496050" y="1828800"/>
          <p14:tracePt t="26966" x="6467475" y="1800225"/>
          <p14:tracePt t="26983" x="6448425" y="1781175"/>
          <p14:tracePt t="27000" x="6429375" y="1771650"/>
          <p14:tracePt t="27016" x="6410325" y="1752600"/>
          <p14:tracePt t="27033" x="6400800" y="1743075"/>
          <p14:tracePt t="27050" x="6381750" y="1733550"/>
          <p14:tracePt t="27066" x="6372225" y="1724025"/>
          <p14:tracePt t="27083" x="6362700" y="1714500"/>
          <p14:tracePt t="27100" x="6353175" y="1704975"/>
          <p14:tracePt t="27153" x="6343650" y="1704975"/>
          <p14:tracePt t="27288" x="6343650" y="1695450"/>
          <p14:tracePt t="28155" x="6334125" y="1695450"/>
          <p14:tracePt t="28179" x="6324600" y="1695450"/>
          <p14:tracePt t="28181" x="6315075" y="1695450"/>
          <p14:tracePt t="28188" x="6305550" y="1695450"/>
          <p14:tracePt t="28188" x="6296025" y="1714500"/>
          <p14:tracePt t="28199" x="6191250" y="1790700"/>
          <p14:tracePt t="28216" x="5876925" y="1971675"/>
          <p14:tracePt t="28233" x="5553075" y="2200275"/>
          <p14:tracePt t="28249" x="5076825" y="2571750"/>
          <p14:tracePt t="28266" x="4552950" y="3086100"/>
          <p14:tracePt t="28283" x="4276725" y="3400425"/>
          <p14:tracePt t="28300" x="3790950" y="3981450"/>
          <p14:tracePt t="28315" x="3533775" y="4276725"/>
          <p14:tracePt t="28332" x="3419475" y="4371975"/>
          <p14:tracePt t="28349" x="3371850" y="4410075"/>
          <p14:tracePt t="28365" x="3352800" y="4429125"/>
          <p14:tracePt t="28382" x="3343275" y="4438650"/>
          <p14:tracePt t="28619" x="3333750" y="4448175"/>
          <p14:tracePt t="28627" x="3305175" y="4457700"/>
          <p14:tracePt t="28632" x="3257550" y="4486275"/>
          <p14:tracePt t="28649" x="3086100" y="4610100"/>
          <p14:tracePt t="28651" x="2762250" y="4829175"/>
          <p14:tracePt t="28666" x="2533650" y="4991100"/>
          <p14:tracePt t="28682" x="2162175" y="5286375"/>
          <p14:tracePt t="28699" x="1847850" y="5572125"/>
          <p14:tracePt t="28716" x="1695450" y="5705475"/>
          <p14:tracePt t="28732" x="1590675" y="5800725"/>
          <p14:tracePt t="28749" x="1562100" y="5829300"/>
          <p14:tracePt t="28766" x="1524000" y="5857875"/>
          <p14:tracePt t="28782" x="1504950" y="5867400"/>
          <p14:tracePt t="28799" x="1495425" y="5867400"/>
          <p14:tracePt t="28834" x="1485900" y="5867400"/>
          <p14:tracePt t="28835" x="1485900" y="5876925"/>
          <p14:tracePt t="29177" x="1485900" y="5886450"/>
          <p14:tracePt t="29240" x="1476375" y="5886450"/>
          <p14:tracePt t="29264" x="1476375" y="5895975"/>
          <p14:tracePt t="29319" x="1466850" y="5895975"/>
          <p14:tracePt t="29339" x="1466850" y="5905500"/>
          <p14:tracePt t="29349" x="1457325" y="5905500"/>
          <p14:tracePt t="29350" x="1457325" y="5915025"/>
          <p14:tracePt t="29365" x="1447800" y="5924550"/>
          <p14:tracePt t="29382" x="1438275" y="5924550"/>
          <p14:tracePt t="29398" x="1428750" y="5934075"/>
          <p14:tracePt t="29415" x="1419225" y="5943600"/>
          <p14:tracePt t="29432" x="1409700" y="5943600"/>
          <p14:tracePt t="29448" x="1390650" y="5953125"/>
          <p14:tracePt t="29465" x="1381125" y="5962650"/>
          <p14:tracePt t="29482" x="1371600" y="5972175"/>
          <p14:tracePt t="29519" x="1362075" y="5972175"/>
          <p14:tracePt t="29520" x="1352550" y="5981700"/>
          <p14:tracePt t="29532" x="1343025" y="5981700"/>
          <p14:tracePt t="29549" x="1333500" y="5981700"/>
          <p14:tracePt t="29565" x="1323975" y="6000750"/>
          <p14:tracePt t="29582" x="1314450" y="6000750"/>
          <p14:tracePt t="29599" x="1304925" y="6010275"/>
          <p14:tracePt t="29615" x="1285875" y="6019800"/>
          <p14:tracePt t="29632" x="1276350" y="6029325"/>
          <p14:tracePt t="29649" x="1257300" y="6029325"/>
          <p14:tracePt t="29665" x="1247775" y="6038850"/>
          <p14:tracePt t="29682" x="1238250" y="6048375"/>
          <p14:tracePt t="29699" x="1228725" y="6057900"/>
          <p14:tracePt t="29715" x="1219200" y="6057900"/>
          <p14:tracePt t="29732" x="1209675" y="6057900"/>
          <p14:tracePt t="29749" x="1200150" y="6067425"/>
          <p14:tracePt t="29765" x="1190625" y="6067425"/>
          <p14:tracePt t="29782" x="1162050" y="6076950"/>
          <p14:tracePt t="29799" x="1152525" y="6076950"/>
          <p14:tracePt t="29815" x="1143000" y="6076950"/>
          <p14:tracePt t="29832" x="1133475" y="6086475"/>
          <p14:tracePt t="29865" x="1123950" y="6086475"/>
          <p14:tracePt t="29882" x="1123950" y="6096000"/>
          <p14:tracePt t="29883" x="1114425" y="6096000"/>
          <p14:tracePt t="29898" x="1104900" y="6096000"/>
          <p14:tracePt t="29951" x="1095375" y="6096000"/>
          <p14:tracePt t="30266" x="1095375" y="6105525"/>
          <p14:tracePt t="30301" x="1085850" y="6105525"/>
          <p14:tracePt t="30527" x="1085850" y="6115050"/>
          <p14:tracePt t="30557" x="1076325" y="6115050"/>
          <p14:tracePt t="30607" x="1076325" y="6124575"/>
          <p14:tracePt t="30616" x="1066800" y="6124575"/>
          <p14:tracePt t="31233" x="1066800" y="6115050"/>
          <p14:tracePt t="31276" x="1066800" y="6105525"/>
          <p14:tracePt t="31288" x="1066800" y="6096000"/>
          <p14:tracePt t="31297" x="1066800" y="6086475"/>
          <p14:tracePt t="31373" x="1066800" y="6076950"/>
          <p14:tracePt t="32028" x="1085850" y="6057900"/>
          <p14:tracePt t="32032" x="1171575" y="6029325"/>
          <p14:tracePt t="32047" x="1552575" y="5972175"/>
          <p14:tracePt t="32049" x="1895475" y="5915025"/>
          <p14:tracePt t="32064" x="2609850" y="5924550"/>
          <p14:tracePt t="32081" x="3248025" y="6038850"/>
          <p14:tracePt t="32098" x="3495675" y="6105525"/>
          <p14:tracePt t="32098" x="3600450" y="6134100"/>
          <p14:tracePt t="32115" x="3848100" y="6210300"/>
          <p14:tracePt t="32131" x="3895725" y="6229350"/>
          <p14:tracePt t="32147" x="3933825" y="6238875"/>
          <p14:tracePt t="32409" x="3933825" y="6229350"/>
          <p14:tracePt t="32414" x="3952875" y="6219825"/>
          <p14:tracePt t="32420" x="3990975" y="6191250"/>
          <p14:tracePt t="32424" x="4095750" y="6153150"/>
          <p14:tracePt t="32431" x="4552950" y="6076950"/>
          <p14:tracePt t="32447" x="5105400" y="6048375"/>
          <p14:tracePt t="32464" x="5381625" y="6096000"/>
          <p14:tracePt t="32481" x="5648325" y="6181725"/>
          <p14:tracePt t="32497" x="5743575" y="6210300"/>
          <p14:tracePt t="32514" x="5753100" y="6219825"/>
          <p14:tracePt t="32531" x="5762625" y="6219825"/>
          <p14:tracePt t="32548" x="5772150" y="6219825"/>
          <p14:tracePt t="32622" x="5762625" y="6219825"/>
          <p14:tracePt t="32689" x="5753100" y="6219825"/>
          <p14:tracePt t="32760" x="5753100" y="6210300"/>
          <p14:tracePt t="32936" x="5753100" y="6200775"/>
          <p14:tracePt t="33577" x="5753100" y="6191250"/>
          <p14:tracePt t="35243" x="5753100" y="6181725"/>
          <p14:tracePt t="35256" x="5734050" y="6172200"/>
          <p14:tracePt t="35263" x="5705475" y="6153150"/>
          <p14:tracePt t="35264" x="5591175" y="6086475"/>
          <p14:tracePt t="35279" x="5172075" y="5924550"/>
          <p14:tracePt t="35296" x="4991100" y="5886450"/>
          <p14:tracePt t="35313" x="4733925" y="5848350"/>
          <p14:tracePt t="35330" x="4610100" y="5829300"/>
          <p14:tracePt t="35346" x="4562475" y="5829300"/>
          <p14:tracePt t="35363" x="4514850" y="5829300"/>
          <p14:tracePt t="35380" x="4486275" y="5829300"/>
          <p14:tracePt t="35652" x="4476750" y="5829300"/>
          <p14:tracePt t="35668" x="4457700" y="5838825"/>
          <p14:tracePt t="35679" x="4305300" y="5838825"/>
          <p14:tracePt t="35680" x="4057650" y="5838825"/>
          <p14:tracePt t="35696" x="3619500" y="5791200"/>
          <p14:tracePt t="35713" x="3219450" y="5743575"/>
          <p14:tracePt t="35729" x="3028950" y="5715000"/>
          <p14:tracePt t="35746" x="2876550" y="5686425"/>
          <p14:tracePt t="35763" x="2619375" y="5657850"/>
          <p14:tracePt t="35779" x="2571750" y="5648325"/>
          <p14:tracePt t="35796" x="2514600" y="5648325"/>
          <p14:tracePt t="35813" x="2495550" y="5648325"/>
          <p14:tracePt t="35829" x="2486025" y="5648325"/>
          <p14:tracePt t="36296" x="2486025" y="5638800"/>
          <p14:tracePt t="36324" x="2495550" y="5638800"/>
          <p14:tracePt t="36332" x="2505075" y="5638800"/>
          <p14:tracePt t="36336" x="2552700" y="5638800"/>
          <p14:tracePt t="36346" x="2790825" y="5638800"/>
          <p14:tracePt t="36362" x="3095625" y="5638800"/>
          <p14:tracePt t="36379" x="3648075" y="5638800"/>
          <p14:tracePt t="36396" x="4095750" y="5648325"/>
          <p14:tracePt t="36412" x="4314825" y="5676900"/>
          <p14:tracePt t="36429" x="4448175" y="5676900"/>
          <p14:tracePt t="36446" x="4505325" y="5676900"/>
          <p14:tracePt t="36462" x="4572000" y="5676900"/>
          <p14:tracePt t="36479" x="4600575" y="5676900"/>
          <p14:tracePt t="36717" x="4610100" y="5676900"/>
          <p14:tracePt t="36721" x="4629150" y="5676900"/>
          <p14:tracePt t="36728" x="4676775" y="5657850"/>
          <p14:tracePt t="36734" x="4905375" y="5581650"/>
          <p14:tracePt t="36745" x="5534025" y="5448300"/>
          <p14:tracePt t="36762" x="5981700" y="5391150"/>
          <p14:tracePt t="36779" x="6448425" y="5372100"/>
          <p14:tracePt t="36795" x="6715125" y="5410200"/>
          <p14:tracePt t="36812" x="6819900" y="5429250"/>
          <p14:tracePt t="36829" x="6915150" y="5448300"/>
          <p14:tracePt t="36845" x="6934200" y="5448300"/>
          <p14:tracePt t="36862" x="6943725" y="5448300"/>
          <p14:tracePt t="36942" x="6953250" y="5448300"/>
          <p14:tracePt t="37011" x="6953250" y="5457825"/>
          <p14:tracePt t="37039" x="6953250" y="5467350"/>
          <p14:tracePt t="37060" x="6953250" y="5476875"/>
          <p14:tracePt t="37072" x="6953250" y="5486400"/>
          <p14:tracePt t="37078" x="6953250" y="5495925"/>
          <p14:tracePt t="37080" x="6953250" y="5505450"/>
          <p14:tracePt t="37095" x="6943725" y="5514975"/>
          <p14:tracePt t="37112" x="6934200" y="5534025"/>
          <p14:tracePt t="37129" x="6934200" y="5543550"/>
          <p14:tracePt t="37145" x="6924675" y="5572125"/>
          <p14:tracePt t="37162" x="6905625" y="5619750"/>
          <p14:tracePt t="37179" x="6896100" y="5648325"/>
          <p14:tracePt t="37195" x="6877050" y="5705475"/>
          <p14:tracePt t="37212" x="6848475" y="5753100"/>
          <p14:tracePt t="37228" x="6819900" y="5781675"/>
          <p14:tracePt t="37228" x="6800850" y="5800725"/>
          <p14:tracePt t="37246" x="6753225" y="5838825"/>
          <p14:tracePt t="37262" x="6715125" y="5876925"/>
          <p14:tracePt t="37278" x="6657975" y="5924550"/>
          <p14:tracePt t="37296" x="6619875" y="5953125"/>
          <p14:tracePt t="37312" x="6562725" y="5991225"/>
          <p14:tracePt t="37329" x="6515100" y="6010275"/>
          <p14:tracePt t="37345" x="6505575" y="6019800"/>
          <p14:tracePt t="37362" x="6486525" y="6029325"/>
          <p14:tracePt t="37378" x="6477000" y="6038850"/>
          <p14:tracePt t="37378" x="6467475" y="6038850"/>
          <p14:tracePt t="37395" x="6457950" y="6048375"/>
          <p14:tracePt t="37412" x="6438900" y="6057900"/>
          <p14:tracePt t="37428" x="6429375" y="6057900"/>
          <p14:tracePt t="37445" x="6429375" y="6067425"/>
          <p14:tracePt t="37482" x="6419850" y="6067425"/>
          <p14:tracePt t="40975" x="6400800" y="6067425"/>
          <p14:tracePt t="40979" x="6353175" y="6057900"/>
          <p14:tracePt t="40982" x="6067425" y="5972175"/>
          <p14:tracePt t="40992" x="5429250" y="5772150"/>
          <p14:tracePt t="41010" x="4391025" y="5438775"/>
          <p14:tracePt t="41026" x="3705225" y="5248275"/>
          <p14:tracePt t="41043" x="3429000" y="5191125"/>
          <p14:tracePt t="41059" x="3152775" y="5153025"/>
          <p14:tracePt t="41076" x="2990850" y="5133975"/>
          <p14:tracePt t="41092" x="2943225" y="5133975"/>
          <p14:tracePt t="41109" x="2914650" y="5124450"/>
          <p14:tracePt t="41126" x="2886075" y="5124450"/>
          <p14:tracePt t="41362" x="2886075" y="5133975"/>
          <p14:tracePt t="41371" x="2876550" y="5133975"/>
          <p14:tracePt t="41375" x="2867025" y="5143500"/>
          <p14:tracePt t="41377" x="2838450" y="5162550"/>
          <p14:tracePt t="41392" x="2752725" y="5229225"/>
          <p14:tracePt t="41409" x="2647950" y="5324475"/>
          <p14:tracePt t="41426" x="2571750" y="5372100"/>
          <p14:tracePt t="41443" x="2505075" y="5438775"/>
          <p14:tracePt t="41459" x="2476500" y="5486400"/>
          <p14:tracePt t="41477" x="2447925" y="5524500"/>
          <p14:tracePt t="41493" x="2409825" y="5562600"/>
          <p14:tracePt t="41509" x="2390775" y="5572125"/>
          <p14:tracePt t="41526" x="2381250" y="5581650"/>
          <p14:tracePt t="41542" x="2371725" y="5581650"/>
          <p14:tracePt t="41582" x="2371725" y="5591175"/>
          <p14:tracePt t="41595" x="2362200" y="5591175"/>
          <p14:tracePt t="43901" x="2352675" y="5581650"/>
          <p14:tracePt t="43917" x="2343150" y="5572125"/>
          <p14:tracePt t="43942" x="2333625" y="5572125"/>
          <p14:tracePt t="43950" x="2314575" y="5572125"/>
          <p14:tracePt t="43958" x="2295525" y="5581650"/>
          <p14:tracePt t="43959" x="2143125" y="5657850"/>
          <p14:tracePt t="43975" x="1885950" y="5810250"/>
          <p14:tracePt t="43992" x="1695450" y="5924550"/>
          <p14:tracePt t="44009" x="1447800" y="6067425"/>
          <p14:tracePt t="44025" x="1276350" y="6191250"/>
          <p14:tracePt t="44042" x="1190625" y="6248400"/>
          <p14:tracePt t="44058" x="1143000" y="6276975"/>
          <p14:tracePt t="44075" x="1085850" y="6315075"/>
          <p14:tracePt t="44091" x="1076325" y="6324600"/>
          <p14:tracePt t="44108" x="1066800" y="6324600"/>
          <p14:tracePt t="44125" x="1057275" y="6324600"/>
          <p14:tracePt t="44141" x="1057275" y="6334125"/>
          <p14:tracePt t="45151" x="1066800" y="6334125"/>
          <p14:tracePt t="45155" x="1114425" y="6315075"/>
          <p14:tracePt t="45163" x="1333500" y="6238875"/>
          <p14:tracePt t="45175" x="1905000" y="6048375"/>
          <p14:tracePt t="45192" x="2695575" y="5905500"/>
          <p14:tracePt t="45208" x="3343275" y="5838825"/>
          <p14:tracePt t="45225" x="3638550" y="5819775"/>
          <p14:tracePt t="45242" x="3724275" y="5819775"/>
          <p14:tracePt t="45258" x="3800475" y="5810250"/>
          <p14:tracePt t="45275" x="3857625" y="5810250"/>
          <p14:tracePt t="45292" x="3895725" y="5810250"/>
          <p14:tracePt t="45308" x="3943350" y="5810250"/>
          <p14:tracePt t="45325" x="4000500" y="5800725"/>
          <p14:tracePt t="45342" x="4029075" y="5791200"/>
          <p14:tracePt t="45358" x="4048125" y="5791200"/>
          <p14:tracePt t="45375" x="4067175" y="5791200"/>
          <p14:tracePt t="45411" x="4076700" y="5791200"/>
          <p14:tracePt t="45627" x="4086225" y="5791200"/>
          <p14:tracePt t="45638" x="4105275" y="5791200"/>
          <p14:tracePt t="45649" x="4133850" y="5772150"/>
          <p14:tracePt t="45650" x="4248150" y="5724525"/>
          <p14:tracePt t="45658" x="4419600" y="5667375"/>
          <p14:tracePt t="45675" x="4581525" y="5610225"/>
          <p14:tracePt t="45691" x="4657725" y="5581650"/>
          <p14:tracePt t="45708" x="4676775" y="5572125"/>
          <p14:tracePt t="45725" x="4686300" y="5562600"/>
          <p14:tracePt t="45761" x="4686300" y="5553075"/>
          <p14:tracePt t="46498" x="4686300" y="5543550"/>
          <p14:tracePt t="47054" x="4667250" y="5543550"/>
          <p14:tracePt t="47056" x="4638675" y="5534025"/>
          <p14:tracePt t="47063" x="4419600" y="5524500"/>
          <p14:tracePt t="47075" x="4029075" y="5524500"/>
          <p14:tracePt t="47091" x="3743325" y="5543550"/>
          <p14:tracePt t="47108" x="3286125" y="5648325"/>
          <p14:tracePt t="47125" x="2838450" y="5810250"/>
          <p14:tracePt t="47141" x="2609850" y="5905500"/>
          <p14:tracePt t="47158" x="2333625" y="6029325"/>
          <p14:tracePt t="47175" x="2209800" y="6076950"/>
          <p14:tracePt t="47191" x="2181225" y="6086475"/>
          <p14:tracePt t="47208" x="2152650" y="6096000"/>
          <p14:tracePt t="47225" x="2143125" y="6105525"/>
          <p14:tracePt t="47241" x="2105025" y="6124575"/>
          <p14:tracePt t="47258" x="2076450" y="6134100"/>
          <p14:tracePt t="47258" x="2066925" y="6143625"/>
          <p14:tracePt t="47275" x="2047875" y="6143625"/>
          <p14:tracePt t="47291" x="2038350" y="6143625"/>
          <p14:tracePt t="47308" x="2028825" y="6143625"/>
          <p14:tracePt t="47344" x="2019300" y="6143625"/>
          <p14:tracePt t="47346" x="2019300" y="6153150"/>
          <p14:tracePt t="47390" x="2009775" y="6153150"/>
          <p14:tracePt t="47406" x="2000250" y="6153150"/>
          <p14:tracePt t="47415" x="1990725" y="6153150"/>
          <p14:tracePt t="47424" x="1990725" y="6162675"/>
          <p14:tracePt t="47425" x="1981200" y="6172200"/>
          <p14:tracePt t="47441" x="1962150" y="6172200"/>
          <p14:tracePt t="47457" x="1952625" y="6172200"/>
          <p14:tracePt t="47474" x="1943100" y="6181725"/>
          <p14:tracePt t="47474" x="1933575" y="6181725"/>
          <p14:tracePt t="47491" x="1924050" y="6181725"/>
          <p14:tracePt t="47508" x="1914525" y="6181725"/>
          <p14:tracePt t="47542" x="1905000" y="6181725"/>
          <p14:tracePt t="47543" x="1895475" y="6181725"/>
          <p14:tracePt t="47558" x="1885950" y="6181725"/>
          <p14:tracePt t="47574" x="1876425" y="6181725"/>
          <p14:tracePt t="47591" x="1857375" y="6181725"/>
          <p14:tracePt t="47608" x="1838325" y="6191250"/>
          <p14:tracePt t="47624" x="1828800" y="6191250"/>
          <p14:tracePt t="47661" x="1819275" y="6191250"/>
          <p14:tracePt t="47662" x="1819275" y="6200775"/>
          <p14:tracePt t="47732" x="1809750" y="6200775"/>
          <p14:tracePt t="48224" x="1819275" y="6200775"/>
          <p14:tracePt t="48234" x="1847850" y="6191250"/>
          <p14:tracePt t="48240" x="1905000" y="6172200"/>
          <p14:tracePt t="48241" x="2209800" y="6086475"/>
          <p14:tracePt t="48257" x="3581400" y="5857875"/>
          <p14:tracePt t="48273" x="4371975" y="5772150"/>
          <p14:tracePt t="48290" x="5467350" y="5734050"/>
          <p14:tracePt t="48308" x="6019800" y="5734050"/>
          <p14:tracePt t="48324" x="6257925" y="5743575"/>
          <p14:tracePt t="48340" x="6391275" y="5743575"/>
          <p14:tracePt t="48357" x="6419850" y="5743575"/>
          <p14:tracePt t="48374" x="6429375" y="5743575"/>
          <p14:tracePt t="48570" x="6448425" y="5743575"/>
          <p14:tracePt t="48579" x="6467475" y="5743575"/>
          <p14:tracePt t="48580" x="6496050" y="5743575"/>
          <p14:tracePt t="48590" x="6657975" y="5724525"/>
          <p14:tracePt t="48608" x="6791325" y="5705475"/>
          <p14:tracePt t="48608" x="6829425" y="5695950"/>
          <p14:tracePt t="48624" x="6877050" y="5695950"/>
          <p14:tracePt t="48640" x="6924675" y="5676900"/>
          <p14:tracePt t="48657" x="6934200" y="5676900"/>
          <p14:tracePt t="48694" x="6943725" y="5667375"/>
          <p14:tracePt t="48707" x="6953250" y="5667375"/>
          <p14:tracePt t="48708" x="6962775" y="5667375"/>
          <p14:tracePt t="48723" x="6962775" y="5657850"/>
          <p14:tracePt t="48810" x="6972300" y="5648325"/>
          <p14:tracePt t="49570" x="6962775" y="5648325"/>
          <p14:tracePt t="49579" x="6943725" y="5638800"/>
          <p14:tracePt t="49583" x="6772275" y="5591175"/>
          <p14:tracePt t="49590" x="6429375" y="5514975"/>
          <p14:tracePt t="49606" x="5591175" y="5391150"/>
          <p14:tracePt t="49623" x="4914900" y="5343525"/>
          <p14:tracePt t="49640" x="3800475" y="5476875"/>
          <p14:tracePt t="49656" x="2886075" y="5772150"/>
          <p14:tracePt t="49673" x="2371725" y="5915025"/>
          <p14:tracePt t="49690" x="2143125" y="5991225"/>
          <p14:tracePt t="49707" x="1924050" y="6057900"/>
          <p14:tracePt t="49723" x="1819275" y="6096000"/>
          <p14:tracePt t="49740" x="1752600" y="6143625"/>
          <p14:tracePt t="49757" x="1685925" y="6172200"/>
          <p14:tracePt t="49773" x="1657350" y="6172200"/>
          <p14:tracePt t="49790" x="1638300" y="6172200"/>
          <p14:tracePt t="49807" x="1628775" y="6172200"/>
          <p14:tracePt t="49823" x="1619250" y="6172200"/>
          <p14:tracePt t="49840" x="1609725" y="6172200"/>
          <p14:tracePt t="49856" x="1600200" y="6172200"/>
          <p14:tracePt t="49873" x="1590675" y="6172200"/>
          <p14:tracePt t="49912" x="1581150" y="6172200"/>
          <p14:tracePt t="49951" x="1571625" y="6172200"/>
          <p14:tracePt t="49962" x="1562100" y="6172200"/>
          <p14:tracePt t="49972" x="1552575" y="6172200"/>
          <p14:tracePt t="49978" x="1543050" y="6172200"/>
          <p14:tracePt t="49989" x="1533525" y="6172200"/>
          <p14:tracePt t="50006" x="1524000" y="6172200"/>
          <p14:tracePt t="50023" x="1514475" y="6172200"/>
          <p14:tracePt t="50039" x="1514475" y="6162675"/>
          <p14:tracePt t="50765" x="1514475" y="6153150"/>
          <p14:tracePt t="50790" x="1524000" y="6153150"/>
          <p14:tracePt t="50799" x="1533525" y="6153150"/>
          <p14:tracePt t="50800" x="1552575" y="6153150"/>
          <p14:tracePt t="50806" x="1685925" y="6124575"/>
          <p14:tracePt t="50823" x="2143125" y="6019800"/>
          <p14:tracePt t="50839" x="2905125" y="5895975"/>
          <p14:tracePt t="50856" x="3848100" y="5905500"/>
          <p14:tracePt t="50873" x="4343400" y="5943600"/>
          <p14:tracePt t="50889" x="4991100" y="6029325"/>
          <p14:tracePt t="50906" x="5248275" y="6076950"/>
          <p14:tracePt t="50906" x="5343525" y="6086475"/>
          <p14:tracePt t="50923" x="5429250" y="6105525"/>
          <p14:tracePt t="50940" x="5467350" y="6124575"/>
          <p14:tracePt t="50956" x="5476875" y="6124575"/>
          <p14:tracePt t="51163" x="5495925" y="6134100"/>
          <p14:tracePt t="51167" x="5524500" y="6134100"/>
          <p14:tracePt t="51174" x="5591175" y="6143625"/>
          <p14:tracePt t="51189" x="5915025" y="6181725"/>
          <p14:tracePt t="51205" x="6153150" y="6229350"/>
          <p14:tracePt t="51207" x="6362700" y="6276975"/>
          <p14:tracePt t="51222" x="6610350" y="6353175"/>
          <p14:tracePt t="51222" x="6629400" y="6362700"/>
          <p14:tracePt t="51240" x="6657975" y="6362700"/>
          <p14:tracePt t="51256" x="6667500" y="6372225"/>
          <p14:tracePt t="51273" x="6677025" y="6372225"/>
          <p14:tracePt t="51400" x="6677025" y="6381750"/>
          <p14:tracePt t="51405" x="6667500" y="6391275"/>
          <p14:tracePt t="51414" x="6657975" y="6391275"/>
          <p14:tracePt t="51422" x="6657975" y="6400800"/>
          <p14:tracePt t="51439" x="6619875" y="6400800"/>
          <p14:tracePt t="51440" x="6562725" y="6410325"/>
          <p14:tracePt t="51456" x="6534150" y="6410325"/>
          <p14:tracePt t="51456" x="6524625" y="6410325"/>
          <p14:tracePt t="51473" x="6496050" y="6410325"/>
          <p14:tracePt t="51489" x="6486525" y="6410325"/>
          <p14:tracePt t="51534" x="6477000" y="6410325"/>
          <p14:tracePt t="52270" x="6467475" y="6400800"/>
          <p14:tracePt t="52277" x="6448425" y="6362700"/>
          <p14:tracePt t="52278" x="6286500" y="6229350"/>
          <p14:tracePt t="52289" x="5848350" y="5953125"/>
          <p14:tracePt t="52306" x="5057775" y="5676900"/>
          <p14:tracePt t="52322" x="4333875" y="5534025"/>
          <p14:tracePt t="52339" x="2771775" y="5562600"/>
          <p14:tracePt t="52355" x="2085975" y="5648325"/>
          <p14:tracePt t="52372" x="1628775" y="5715000"/>
          <p14:tracePt t="52389" x="1238250" y="5791200"/>
          <p14:tracePt t="52405" x="1076325" y="5819775"/>
          <p14:tracePt t="52422" x="1028700" y="5829300"/>
          <p14:tracePt t="52439" x="971550" y="5848350"/>
          <p14:tracePt t="52456" x="952500" y="5857875"/>
          <p14:tracePt t="52518" x="942975" y="5857875"/>
          <p14:tracePt t="52580" x="942975" y="5867400"/>
          <p14:tracePt t="52605" x="942975" y="5876925"/>
          <p14:tracePt t="52613" x="942975" y="5886450"/>
          <p14:tracePt t="52643" x="942975" y="5895975"/>
          <p14:tracePt t="52742" x="942975" y="5905500"/>
          <p14:tracePt t="52949" x="952500" y="5905500"/>
          <p14:tracePt t="52961" x="962025" y="5905500"/>
          <p14:tracePt t="52965" x="971550" y="5905500"/>
          <p14:tracePt t="52974" x="981075" y="5905500"/>
          <p14:tracePt t="52975" x="1076325" y="5905500"/>
          <p14:tracePt t="52988" x="1400175" y="5953125"/>
          <p14:tracePt t="53005" x="1819275" y="6019800"/>
          <p14:tracePt t="53022" x="2514600" y="6086475"/>
          <p14:tracePt t="53038" x="3362325" y="6162675"/>
          <p14:tracePt t="53055" x="3733800" y="6200775"/>
          <p14:tracePt t="53072" x="4162425" y="6238875"/>
          <p14:tracePt t="53088" x="4438650" y="6238875"/>
          <p14:tracePt t="53105" x="4495800" y="6238875"/>
          <p14:tracePt t="53105" x="4514850" y="6238875"/>
          <p14:tracePt t="53122" x="4552950" y="6238875"/>
          <p14:tracePt t="53139" x="4572000" y="6238875"/>
          <p14:tracePt t="53398" x="4581525" y="6238875"/>
          <p14:tracePt t="53404" x="4619625" y="6238875"/>
          <p14:tracePt t="53410" x="4829175" y="6229350"/>
          <p14:tracePt t="53421" x="5286375" y="6267450"/>
          <p14:tracePt t="53439" x="5495925" y="6324600"/>
          <p14:tracePt t="53455" x="5800725" y="6362700"/>
          <p14:tracePt t="53471" x="5886450" y="6362700"/>
          <p14:tracePt t="53488" x="5915025" y="6362700"/>
          <p14:tracePt t="53505" x="5934075" y="6353175"/>
          <p14:tracePt t="53522" x="5943600" y="6343650"/>
          <p14:tracePt t="53538" x="5962650" y="6334125"/>
          <p14:tracePt t="53555" x="5981700" y="6315075"/>
          <p14:tracePt t="53572" x="5991225" y="6315075"/>
          <p14:tracePt t="53588" x="6000750" y="6305550"/>
          <p14:tracePt t="53605" x="6000750" y="6296025"/>
          <p14:tracePt t="53622" x="6010275" y="6296025"/>
          <p14:tracePt t="53638" x="6019800" y="6286500"/>
          <p14:tracePt t="53655" x="6029325" y="6276975"/>
          <p14:tracePt t="53672" x="6048375" y="6267450"/>
          <p14:tracePt t="53688" x="6057900" y="6267450"/>
          <p14:tracePt t="53705" x="6076950" y="6267450"/>
          <p14:tracePt t="53722" x="6124575" y="6276975"/>
          <p14:tracePt t="53738" x="6181725" y="6296025"/>
          <p14:tracePt t="53755" x="6210300" y="6305550"/>
          <p14:tracePt t="53771" x="6229350" y="6305550"/>
          <p14:tracePt t="54427" x="6229350" y="6315075"/>
          <p14:tracePt t="56121" x="6238875" y="6315075"/>
          <p14:tracePt t="56127" x="6257925" y="6315075"/>
          <p14:tracePt t="56131" x="6276975" y="6315075"/>
          <p14:tracePt t="56137" x="6343650" y="6315075"/>
          <p14:tracePt t="56153" x="6486525" y="6315075"/>
          <p14:tracePt t="56171" x="6600825" y="6315075"/>
          <p14:tracePt t="56187" x="6705600" y="6305550"/>
          <p14:tracePt t="56204" x="6829425" y="6296025"/>
          <p14:tracePt t="56221" x="6924675" y="6276975"/>
          <p14:tracePt t="56221" x="6953250" y="6267450"/>
          <p14:tracePt t="56237" x="7019925" y="6238875"/>
          <p14:tracePt t="56254" x="7048500" y="6200775"/>
          <p14:tracePt t="56270" x="7077075" y="6086475"/>
          <p14:tracePt t="56287" x="7077075" y="5991225"/>
          <p14:tracePt t="56304" x="6972300" y="5715000"/>
          <p14:tracePt t="56320" x="6819900" y="5438775"/>
          <p14:tracePt t="56337" x="6715125" y="5267325"/>
          <p14:tracePt t="56354" x="6524625" y="5076825"/>
          <p14:tracePt t="56370" x="6210300" y="4914900"/>
          <p14:tracePt t="56387" x="5972175" y="4857750"/>
          <p14:tracePt t="56404" x="5572125" y="4838700"/>
          <p14:tracePt t="56420" x="5181600" y="4848225"/>
          <p14:tracePt t="56437" x="4924425" y="4876800"/>
          <p14:tracePt t="56454" x="4619625" y="4953000"/>
          <p14:tracePt t="56470" x="4400550" y="5048250"/>
          <p14:tracePt t="56487" x="4324350" y="5076825"/>
          <p14:tracePt t="56487" x="4305300" y="5095875"/>
          <p14:tracePt t="56504" x="4295775" y="5095875"/>
          <p14:tracePt t="56724" x="4286250" y="5105400"/>
          <p14:tracePt t="56736" x="4257675" y="5105400"/>
          <p14:tracePt t="56745" x="4229100" y="5105400"/>
          <p14:tracePt t="56753" x="4152900" y="5105400"/>
          <p14:tracePt t="56755" x="3924300" y="5105400"/>
          <p14:tracePt t="56770" x="3562350" y="5095875"/>
          <p14:tracePt t="56787" x="3238500" y="5172075"/>
          <p14:tracePt t="56803" x="3048000" y="5248275"/>
          <p14:tracePt t="56820" x="2895600" y="5343525"/>
          <p14:tracePt t="56837" x="2667000" y="5553075"/>
          <p14:tracePt t="56853" x="2600325" y="5629275"/>
          <p14:tracePt t="56870" x="2524125" y="5724525"/>
          <p14:tracePt t="56887" x="2486025" y="5772150"/>
          <p14:tracePt t="56903" x="2466975" y="5791200"/>
          <p14:tracePt t="56920" x="2457450" y="5791200"/>
          <p14:tracePt t="56973" x="2447925" y="5791200"/>
          <p14:tracePt t="57023" x="2438400" y="5791200"/>
          <p14:tracePt t="57036" x="2438400" y="5800725"/>
          <p14:tracePt t="57037" x="2428875" y="5800725"/>
          <p14:tracePt t="57053" x="2419350" y="5800725"/>
          <p14:tracePt t="57055" x="2419350" y="5810250"/>
          <p14:tracePt t="57070" x="2409825" y="5810250"/>
          <p14:tracePt t="57087" x="2390775" y="5810250"/>
          <p14:tracePt t="57103" x="2371725" y="5810250"/>
          <p14:tracePt t="57120" x="2352675" y="5810250"/>
          <p14:tracePt t="57164" x="2343150" y="5810250"/>
          <p14:tracePt t="57264" x="2333625" y="5810250"/>
          <p14:tracePt t="57298" x="2333625" y="5800725"/>
          <p14:tracePt t="57400" x="2333625" y="5781675"/>
          <p14:tracePt t="57412" x="2333625" y="5772150"/>
          <p14:tracePt t="57437" x="2333625" y="5762625"/>
          <p14:tracePt t="57458" x="2333625" y="5753100"/>
          <p14:tracePt t="57464" x="2333625" y="5743575"/>
          <p14:tracePt t="57475" x="2333625" y="5734050"/>
          <p14:tracePt t="57495" x="2333625" y="5724525"/>
          <p14:tracePt t="57507" x="2333625" y="5715000"/>
          <p14:tracePt t="57532" x="2333625" y="5705475"/>
          <p14:tracePt t="57607" x="2333625" y="5695950"/>
          <p14:tracePt t="57620" x="2343150" y="5695950"/>
          <p14:tracePt t="59139" x="2333625" y="5695950"/>
          <p14:tracePt t="59145" x="2324100" y="5695950"/>
          <p14:tracePt t="59150" x="2314575" y="5695950"/>
          <p14:tracePt t="59156" x="2276475" y="5724525"/>
          <p14:tracePt t="59169" x="2190750" y="5762625"/>
          <p14:tracePt t="59186" x="2085975" y="5838825"/>
          <p14:tracePt t="59202" x="1981200" y="5934075"/>
          <p14:tracePt t="59219" x="1819275" y="6086475"/>
          <p14:tracePt t="59236" x="1685925" y="6219825"/>
          <p14:tracePt t="59253" x="1647825" y="6267450"/>
          <p14:tracePt t="59269" x="1600200" y="6324600"/>
          <p14:tracePt t="59269" x="1590675" y="6334125"/>
          <p14:tracePt t="59286" x="1571625" y="6353175"/>
          <p14:tracePt t="59303" x="1562100" y="6372225"/>
          <p14:tracePt t="59319" x="1552575" y="6372225"/>
          <p14:tracePt t="59319" x="1543050" y="6372225"/>
          <p14:tracePt t="59336" x="1543050" y="6381750"/>
          <p14:tracePt t="59352" x="1533525" y="6381750"/>
          <p14:tracePt t="60734" x="1543050" y="6381750"/>
          <p14:tracePt t="60735" x="1543050" y="6372225"/>
          <p14:tracePt t="60752" x="1552575" y="6353175"/>
          <p14:tracePt t="60757" x="1638300" y="6238875"/>
          <p14:tracePt t="60768" x="1924050" y="6010275"/>
          <p14:tracePt t="60785" x="2171700" y="5886450"/>
          <p14:tracePt t="60802" x="2886075" y="5676900"/>
          <p14:tracePt t="60818" x="3609975" y="5543550"/>
          <p14:tracePt t="60835" x="3990975" y="5467350"/>
          <p14:tracePt t="60852" x="4457700" y="5410200"/>
          <p14:tracePt t="60868" x="4791075" y="5372100"/>
          <p14:tracePt t="60885" x="4895850" y="5372100"/>
          <p14:tracePt t="60902" x="4924425" y="5372100"/>
          <p14:tracePt t="60918" x="4953000" y="5362575"/>
          <p14:tracePt t="61081" x="4953000" y="5372100"/>
          <p14:tracePt t="61207" x="4953000" y="5381625"/>
          <p14:tracePt t="61386" x="4943475" y="5381625"/>
          <p14:tracePt t="61996" x="4943475" y="5391150"/>
          <p14:tracePt t="62182" x="4943475" y="5400675"/>
          <p14:tracePt t="62187" x="4933950" y="5400675"/>
          <p14:tracePt t="62202" x="4905375" y="5419725"/>
          <p14:tracePt t="62204" x="4752975" y="5495925"/>
          <p14:tracePt t="62219" x="4552950" y="5553075"/>
          <p14:tracePt t="62219" x="4429125" y="5572125"/>
          <p14:tracePt t="62236" x="4095750" y="5610225"/>
          <p14:tracePt t="62252" x="3657600" y="5619750"/>
          <p14:tracePt t="62269" x="3324225" y="5619750"/>
          <p14:tracePt t="62286" x="3143250" y="5619750"/>
          <p14:tracePt t="62302" x="2924175" y="5619750"/>
          <p14:tracePt t="62319" x="2828925" y="5619750"/>
          <p14:tracePt t="62336" x="2771775" y="5619750"/>
          <p14:tracePt t="62352" x="2686050" y="5619750"/>
          <p14:tracePt t="62369" x="2638425" y="5619750"/>
          <p14:tracePt t="62385" x="2600325" y="5619750"/>
          <p14:tracePt t="62402" x="2590800" y="5619750"/>
          <p14:tracePt t="62419" x="2571750" y="5619750"/>
          <p14:tracePt t="62435" x="2562225" y="5619750"/>
          <p14:tracePt t="62452" x="2552700" y="5619750"/>
          <p14:tracePt t="62469" x="2533650" y="5619750"/>
          <p14:tracePt t="62514" x="2524125" y="5619750"/>
          <p14:tracePt t="62559" x="2514600" y="5619750"/>
          <p14:tracePt t="62584" x="2505075" y="5619750"/>
          <p14:tracePt t="62608" x="2495550" y="5619750"/>
          <p14:tracePt t="62724" x="2505075" y="5619750"/>
          <p14:tracePt t="62734" x="2514600" y="5600700"/>
          <p14:tracePt t="62741" x="2533650" y="5600700"/>
          <p14:tracePt t="62752" x="2571750" y="5581650"/>
          <p14:tracePt t="62769" x="2724150" y="5562600"/>
          <p14:tracePt t="62786" x="3076575" y="5534025"/>
          <p14:tracePt t="62802" x="3590925" y="5553075"/>
          <p14:tracePt t="62820" x="4095750" y="5610225"/>
          <p14:tracePt t="62835" x="4867275" y="5686425"/>
          <p14:tracePt t="62852" x="5286375" y="5734050"/>
          <p14:tracePt t="62869" x="5791200" y="5753100"/>
          <p14:tracePt t="62869" x="5953125" y="5753100"/>
          <p14:tracePt t="62886" x="6248400" y="5762625"/>
          <p14:tracePt t="62902" x="6419850" y="5762625"/>
          <p14:tracePt t="62919" x="6477000" y="5762625"/>
          <p14:tracePt t="62936" x="6496050" y="5772150"/>
          <p14:tracePt t="62952" x="6505575" y="5772150"/>
          <p14:tracePt t="62997" x="6486525" y="5772150"/>
          <p14:tracePt t="63184" x="6486525" y="5781675"/>
          <p14:tracePt t="63196" x="6477000" y="5791200"/>
          <p14:tracePt t="63201" x="6467475" y="5810250"/>
          <p14:tracePt t="63218" x="6448425" y="5905500"/>
          <p14:tracePt t="63220" x="6429375" y="6000750"/>
          <p14:tracePt t="63235" x="6410325" y="6067425"/>
          <p14:tracePt t="63252" x="6410325" y="6124575"/>
          <p14:tracePt t="63269" x="6400800" y="6143625"/>
          <p14:tracePt t="63285" x="6400800" y="6153150"/>
          <p14:tracePt t="63302" x="6391275" y="6153150"/>
          <p14:tracePt t="63318" x="6391275" y="6162675"/>
          <p14:tracePt t="63335" x="6391275" y="6172200"/>
          <p14:tracePt t="63351" x="6391275" y="6191250"/>
          <p14:tracePt t="63389" x="6391275" y="6200775"/>
          <p14:tracePt t="63403" x="6391275" y="6210300"/>
          <p14:tracePt t="63444" x="6391275" y="6219825"/>
          <p14:tracePt t="63490" x="6381750" y="6229350"/>
          <p14:tracePt t="64127" x="6381750" y="6219825"/>
          <p14:tracePt t="72640" x="6372225" y="6210300"/>
          <p14:tracePt t="72650" x="6343650" y="6181725"/>
          <p14:tracePt t="72654" x="6276975" y="6105525"/>
          <p14:tracePt t="72655" x="6191250" y="6019800"/>
          <p14:tracePt t="72665" x="5895975" y="5772150"/>
          <p14:tracePt t="72682" x="5591175" y="5534025"/>
          <p14:tracePt t="72699" x="5172075" y="5276850"/>
          <p14:tracePt t="72715" x="4886325" y="5057775"/>
          <p14:tracePt t="72732" x="4762500" y="4972050"/>
          <p14:tracePt t="72749" x="4676775" y="4905375"/>
          <p14:tracePt t="72766" x="4629150" y="4848225"/>
          <p14:tracePt t="72782" x="4619625" y="4848225"/>
          <p14:tracePt t="72820" x="4610100" y="4848225"/>
          <p14:tracePt t="72855" x="4619625" y="4848225"/>
          <p14:tracePt t="73158" x="4610100" y="4857750"/>
          <p14:tracePt t="73163" x="4591050" y="4876800"/>
          <p14:tracePt t="73171" x="4562475" y="4876800"/>
          <p14:tracePt t="73182" x="4524375" y="4895850"/>
          <p14:tracePt t="73183" x="4486275" y="4905375"/>
          <p14:tracePt t="73198" x="4438650" y="4914900"/>
          <p14:tracePt t="73215" x="4419600" y="4924425"/>
          <p14:tracePt t="73232" x="4381500" y="4943475"/>
          <p14:tracePt t="73249" x="4343400" y="4962525"/>
          <p14:tracePt t="73265" x="4305300" y="5000625"/>
          <p14:tracePt t="73282" x="4286250" y="5038725"/>
          <p14:tracePt t="73299" x="4257675" y="5095875"/>
          <p14:tracePt t="73315" x="4219575" y="5162550"/>
          <p14:tracePt t="73332" x="4200525" y="5200650"/>
          <p14:tracePt t="73349" x="4191000" y="5238750"/>
          <p14:tracePt t="73365" x="4191000" y="5257800"/>
          <p14:tracePt t="73382" x="4181475" y="5257800"/>
          <p14:tracePt t="73604" x="4171950" y="5267325"/>
          <p14:tracePt t="73608" x="4162425" y="5267325"/>
          <p14:tracePt t="73617" x="4133850" y="5276850"/>
          <p14:tracePt t="73618" x="4067175" y="5305425"/>
          <p14:tracePt t="73632" x="3781425" y="5353050"/>
          <p14:tracePt t="73648" x="3581400" y="5391150"/>
          <p14:tracePt t="73665" x="3390900" y="5429250"/>
          <p14:tracePt t="73681" x="3209925" y="5438775"/>
          <p14:tracePt t="73698" x="3114675" y="5448300"/>
          <p14:tracePt t="73715" x="3086100" y="5448300"/>
          <p14:tracePt t="73732" x="3048000" y="5448300"/>
          <p14:tracePt t="73748" x="3038475" y="5457825"/>
          <p14:tracePt t="73765" x="3019425" y="5457825"/>
          <p14:tracePt t="73782" x="2990850" y="5476875"/>
          <p14:tracePt t="73798" x="2981325" y="5476875"/>
          <p14:tracePt t="73815" x="2962275" y="5486400"/>
          <p14:tracePt t="73832" x="2933700" y="5505450"/>
          <p14:tracePt t="73848" x="2924175" y="5505450"/>
          <p14:tracePt t="73865" x="2905125" y="5514975"/>
          <p14:tracePt t="73882" x="2876550" y="5534025"/>
          <p14:tracePt t="73898" x="2867025" y="5543550"/>
          <p14:tracePt t="73915" x="2838450" y="5553075"/>
          <p14:tracePt t="73932" x="2819400" y="5562600"/>
          <p14:tracePt t="73948" x="2809875" y="5562600"/>
          <p14:tracePt t="73986" x="2800350" y="5562600"/>
          <p14:tracePt t="74025" x="2790825" y="5562600"/>
          <p14:tracePt t="74058" x="2781300" y="5562600"/>
          <p14:tracePt t="74083" x="2771775" y="5562600"/>
          <p14:tracePt t="74228" x="2762250" y="5562600"/>
          <p14:tracePt t="74290" x="2762250" y="5553075"/>
          <p14:tracePt t="74294" x="2771775" y="5543550"/>
          <p14:tracePt t="74306" x="2781300" y="5534025"/>
          <p14:tracePt t="74315" x="2809875" y="5514975"/>
          <p14:tracePt t="74317" x="2876550" y="5486400"/>
          <p14:tracePt t="74331" x="2914650" y="5467350"/>
          <p14:tracePt t="74348" x="3019425" y="5448300"/>
          <p14:tracePt t="74365" x="3200400" y="5429250"/>
          <p14:tracePt t="74381" x="3305175" y="5429250"/>
          <p14:tracePt t="74398" x="3619500" y="5448300"/>
          <p14:tracePt t="74415" x="3838575" y="5476875"/>
          <p14:tracePt t="74431" x="4191000" y="5543550"/>
          <p14:tracePt t="74448" x="4524375" y="5648325"/>
          <p14:tracePt t="74465" x="4705350" y="5705475"/>
          <p14:tracePt t="74482" x="4829175" y="5734050"/>
          <p14:tracePt t="74498" x="4895850" y="5753100"/>
          <p14:tracePt t="74515" x="4924425" y="5762625"/>
          <p14:tracePt t="74531" x="4933950" y="5762625"/>
          <p14:tracePt t="74548" x="4943475" y="5762625"/>
          <p14:tracePt t="74802" x="4953000" y="5762625"/>
          <p14:tracePt t="74809" x="5000625" y="5772150"/>
          <p14:tracePt t="74813" x="5048250" y="5781675"/>
          <p14:tracePt t="74820" x="5238750" y="5819775"/>
          <p14:tracePt t="74831" x="5629275" y="5934075"/>
          <p14:tracePt t="74848" x="5962650" y="6048375"/>
          <p14:tracePt t="74864" x="6086475" y="6105525"/>
          <p14:tracePt t="74881" x="6257925" y="6162675"/>
          <p14:tracePt t="74898" x="6324600" y="6191250"/>
          <p14:tracePt t="74914" x="6362700" y="6200775"/>
          <p14:tracePt t="74931" x="6410325" y="6219825"/>
          <p14:tracePt t="74948" x="6457950" y="6229350"/>
          <p14:tracePt t="74965" x="6467475" y="6238875"/>
          <p14:tracePt t="74982" x="6486525" y="6238875"/>
          <p14:tracePt t="74998" x="6496050" y="6248400"/>
          <p14:tracePt t="75045" x="6505575" y="6248400"/>
          <p14:tracePt t="75120" x="6505575" y="6257925"/>
          <p14:tracePt t="75148" x="6505575" y="6267450"/>
          <p14:tracePt t="75188" x="6515100" y="6276975"/>
          <p14:tracePt t="75484" x="6515100" y="6286500"/>
          <p14:tracePt t="78431" x="6524625" y="6286500"/>
          <p14:tracePt t="86499" x="6524625" y="6276975"/>
          <p14:tracePt t="86504" x="6524625" y="6267450"/>
          <p14:tracePt t="86508" x="6524625" y="6257925"/>
          <p14:tracePt t="86515" x="6505575" y="6219825"/>
          <p14:tracePt t="86527" x="6457950" y="6162675"/>
          <p14:tracePt t="86544" x="6238875" y="6038850"/>
          <p14:tracePt t="86560" x="5838825" y="5838825"/>
          <p14:tracePt t="86577" x="5343525" y="5724525"/>
          <p14:tracePt t="86594" x="4505325" y="5610225"/>
          <p14:tracePt t="86610" x="3981450" y="5572125"/>
          <p14:tracePt t="86627" x="3381375" y="5524500"/>
          <p14:tracePt t="86627" x="3238500" y="5514975"/>
          <p14:tracePt t="86645" x="3019425" y="5514975"/>
          <p14:tracePt t="86660" x="2895600" y="5514975"/>
          <p14:tracePt t="86677" x="2838450" y="5514975"/>
          <p14:tracePt t="86694" x="2819400" y="5514975"/>
          <p14:tracePt t="86930" x="2809875" y="5514975"/>
          <p14:tracePt t="86979" x="2800350" y="5514975"/>
          <p14:tracePt t="86983" x="2790825" y="5514975"/>
          <p14:tracePt t="86993" x="2781300" y="5514975"/>
          <p14:tracePt t="86995" x="2743200" y="5514975"/>
          <p14:tracePt t="87010" x="2705100" y="5514975"/>
          <p14:tracePt t="87027" x="2619375" y="5534025"/>
          <p14:tracePt t="87043" x="2543175" y="5534025"/>
          <p14:tracePt t="87060" x="2505075" y="5534025"/>
          <p14:tracePt t="87077" x="2457450" y="5534025"/>
          <p14:tracePt t="87093" x="2419350" y="5534025"/>
          <p14:tracePt t="87110" x="2409825" y="5534025"/>
          <p14:tracePt t="87127" x="2400300" y="5534025"/>
          <p14:tracePt t="87359" x="2400300" y="5524500"/>
          <p14:tracePt t="88380" x="2390775" y="5524500"/>
          <p14:tracePt t="88423" x="2381250" y="5524500"/>
          <p14:tracePt t="88436" x="2362200" y="5534025"/>
          <p14:tracePt t="88440" x="2333625" y="5553075"/>
          <p14:tracePt t="88459" x="2219325" y="5648325"/>
          <p14:tracePt t="88459" x="2057400" y="5753100"/>
          <p14:tracePt t="88475" x="1838325" y="5876925"/>
          <p14:tracePt t="88492" x="1752600" y="5943600"/>
          <p14:tracePt t="88509" x="1657350" y="6010275"/>
          <p14:tracePt t="88526" x="1609725" y="6048375"/>
          <p14:tracePt t="88543" x="1600200" y="6057900"/>
          <p14:tracePt t="88559" x="1590675" y="6067425"/>
          <p14:tracePt t="88577" x="1590675" y="6076950"/>
          <p14:tracePt t="88593" x="1581150" y="6076950"/>
          <p14:tracePt t="89204" x="1581150" y="6067425"/>
          <p14:tracePt t="89316" x="1581150" y="6057900"/>
          <p14:tracePt t="89476" x="1581150" y="6048375"/>
          <p14:tracePt t="89494" x="1590675" y="6048375"/>
          <p14:tracePt t="90584" x="1590675" y="6057900"/>
          <p14:tracePt t="90634" x="1590675" y="6067425"/>
          <p14:tracePt t="90646" x="1590675" y="6076950"/>
          <p14:tracePt t="90671" x="1590675" y="6086475"/>
          <p14:tracePt t="90681" x="1590675" y="6096000"/>
          <p14:tracePt t="90682" x="1590675" y="6105525"/>
          <p14:tracePt t="90692" x="1600200" y="6162675"/>
          <p14:tracePt t="90709" x="1628775" y="6200775"/>
          <p14:tracePt t="90725" x="1666875" y="6238875"/>
          <p14:tracePt t="90742" x="1733550" y="6305550"/>
          <p14:tracePt t="90742" x="1781175" y="6353175"/>
          <p14:tracePt t="90759" x="1876425" y="6438900"/>
          <p14:tracePt t="90775" x="2047875" y="6591300"/>
          <p14:tracePt t="90792" x="2219325" y="6696075"/>
          <p14:tracePt t="90809" x="2324100" y="6743700"/>
          <p14:tracePt t="90825" x="2438400" y="6781800"/>
          <p14:tracePt t="90842" x="2600325" y="6810375"/>
          <p14:tracePt t="90858" x="2647950" y="6829425"/>
          <p14:tracePt t="90875" x="2686050" y="6829425"/>
          <p14:tracePt t="90892" x="2695575" y="6829425"/>
          <p14:tracePt t="91136" x="2705100" y="6829425"/>
          <p14:tracePt t="91140" x="2714625" y="6838950"/>
          <p14:tracePt t="91148" x="2762250" y="6848475"/>
          <p14:tracePt t="91158" x="3000375" y="6848475"/>
          <p14:tracePt t="91161" x="3486150" y="6848475"/>
          <p14:tracePt t="91175" x="4533900" y="6848475"/>
          <p14:tracePt t="91192" x="5229225" y="6848475"/>
          <p14:tracePt t="91192" x="5610225" y="6848475"/>
          <p14:tracePt t="91209" x="6543675" y="6848475"/>
          <p14:tracePt t="91225" x="6915150" y="6848475"/>
          <p14:tracePt t="91241" x="7334250" y="6848475"/>
          <p14:tracePt t="91258" x="7639050" y="6810375"/>
          <p14:tracePt t="91275" x="7762875" y="6791325"/>
          <p14:tracePt t="91292" x="7905750" y="6705600"/>
          <p14:tracePt t="91308" x="7972425" y="6677025"/>
          <p14:tracePt t="91325" x="8010525" y="6657975"/>
          <p14:tracePt t="91342" x="8048625" y="6648450"/>
          <p14:tracePt t="91359" x="8067675" y="6638925"/>
          <p14:tracePt t="91375" x="8077200" y="6638925"/>
          <p14:tracePt t="91392" x="8086725" y="6610350"/>
          <p14:tracePt t="91409" x="8086725" y="6591300"/>
          <p14:tracePt t="91425" x="8086725" y="6543675"/>
          <p14:tracePt t="91441" x="8077200" y="6505575"/>
          <p14:tracePt t="91481" x="8067675" y="6496050"/>
          <p14:tracePt t="91548" x="8058150" y="6477000"/>
          <p14:tracePt t="91782" x="8058150" y="6467475"/>
          <p14:tracePt t="91880" x="8067675" y="6467475"/>
          <p14:tracePt t="92281" x="8067675" y="6457950"/>
          <p14:tracePt t="95012" x="8067675" y="6448425"/>
          <p14:tracePt t="95015" x="8058150" y="6438900"/>
          <p14:tracePt t="95024" x="8058150" y="6429375"/>
          <p14:tracePt t="95040" x="7877175" y="6334125"/>
          <p14:tracePt t="95041" x="7667625" y="6248400"/>
          <p14:tracePt t="95057" x="7439025" y="6134100"/>
          <p14:tracePt t="95073" x="7162800" y="6000750"/>
          <p14:tracePt t="95090" x="6953250" y="5867400"/>
          <p14:tracePt t="95107" x="6896100" y="5838825"/>
          <p14:tracePt t="95123" x="6867525" y="5819775"/>
          <p14:tracePt t="95140" x="6858000" y="5819775"/>
          <p14:tracePt t="95157" x="6848475" y="5819775"/>
          <p14:tracePt t="95400" x="6829425" y="5800725"/>
          <p14:tracePt t="95408" x="6791325" y="5762625"/>
          <p14:tracePt t="95412" x="6534150" y="5572125"/>
          <p14:tracePt t="95423" x="5838825" y="5162550"/>
          <p14:tracePt t="95440" x="5429250" y="4962525"/>
          <p14:tracePt t="95457" x="5010150" y="4781550"/>
          <p14:tracePt t="95457" x="4953000" y="4752975"/>
          <p14:tracePt t="95473" x="4876800" y="4705350"/>
          <p14:tracePt t="95490" x="4848225" y="4695825"/>
          <p14:tracePt t="95506" x="4838700" y="4686300"/>
          <p14:tracePt t="95548" x="4838700" y="4695825"/>
          <p14:tracePt t="95559" x="4838700" y="4714875"/>
          <p14:tracePt t="95560" x="4848225" y="4733925"/>
          <p14:tracePt t="95806" x="4838700" y="4752975"/>
          <p14:tracePt t="95815" x="4819650" y="4762500"/>
          <p14:tracePt t="95819" x="4752975" y="4781550"/>
          <p14:tracePt t="95823" x="4572000" y="4848225"/>
          <p14:tracePt t="95840" x="4210050" y="4981575"/>
          <p14:tracePt t="95840" x="4076700" y="5019675"/>
          <p14:tracePt t="95857" x="3838575" y="5086350"/>
          <p14:tracePt t="95873" x="3648075" y="5153025"/>
          <p14:tracePt t="95890" x="3467100" y="5200650"/>
          <p14:tracePt t="95907" x="3381375" y="5219700"/>
          <p14:tracePt t="95924" x="3333750" y="5238750"/>
          <p14:tracePt t="95940" x="3267075" y="5267325"/>
          <p14:tracePt t="95957" x="3248025" y="5276850"/>
          <p14:tracePt t="95973" x="3228975" y="5286375"/>
          <p14:tracePt t="95989" x="3209925" y="5295900"/>
          <p14:tracePt t="96006" x="3200400" y="5314950"/>
          <p14:tracePt t="96023" x="3190875" y="5314950"/>
          <p14:tracePt t="96040" x="3190875" y="5324475"/>
          <p14:tracePt t="96056" x="3171825" y="5334000"/>
          <p14:tracePt t="96073" x="3171825" y="5343525"/>
          <p14:tracePt t="96090" x="3171825" y="5362575"/>
          <p14:tracePt t="96106" x="3162300" y="5372100"/>
          <p14:tracePt t="96123" x="3162300" y="5391150"/>
          <p14:tracePt t="96139" x="3143250" y="5419725"/>
          <p14:tracePt t="96156" x="3124200" y="5448300"/>
          <p14:tracePt t="96173" x="3105150" y="5467350"/>
          <p14:tracePt t="96189" x="3086100" y="5486400"/>
          <p14:tracePt t="96206" x="3076575" y="5486400"/>
          <p14:tracePt t="96223" x="3067050" y="5495925"/>
          <p14:tracePt t="96263" x="3057525" y="5495925"/>
          <p14:tracePt t="96294" x="3057525" y="5505450"/>
          <p14:tracePt t="96312" x="3048000" y="5505450"/>
          <p14:tracePt t="105337" x="3048000" y="5514975"/>
          <p14:tracePt t="105437" x="3038475" y="5514975"/>
          <p14:tracePt t="105447" x="3028950" y="5514975"/>
          <p14:tracePt t="105448" x="2990850" y="5514975"/>
          <p14:tracePt t="105453" x="2847975" y="5562600"/>
          <p14:tracePt t="105453" x="2790825" y="5581650"/>
          <p14:tracePt t="105470" x="2562225" y="5638800"/>
          <p14:tracePt t="105487" x="2390775" y="5705475"/>
          <p14:tracePt t="105503" x="2181225" y="5800725"/>
          <p14:tracePt t="105520" x="2028825" y="5876925"/>
          <p14:tracePt t="105537" x="1981200" y="5895975"/>
          <p14:tracePt t="105553" x="1952625" y="5905500"/>
          <p14:tracePt t="105570" x="1924050" y="5915025"/>
          <p14:tracePt t="105621" x="1914525" y="5915025"/>
          <p14:tracePt t="105722" x="1905000" y="5915025"/>
          <p14:tracePt t="105936" x="1914525" y="5915025"/>
          <p14:tracePt t="105952" x="1924050" y="5905500"/>
          <p14:tracePt t="105954" x="1962150" y="5876925"/>
          <p14:tracePt t="105970" x="1990725" y="5838825"/>
          <p14:tracePt t="105986" x="2028825" y="5819775"/>
          <p14:tracePt t="106003" x="2085975" y="5781675"/>
          <p14:tracePt t="106019" x="2143125" y="5762625"/>
          <p14:tracePt t="106036" x="2162175" y="5753100"/>
          <p14:tracePt t="106053" x="2181225" y="5743575"/>
          <p14:tracePt t="106070" x="2200275" y="5734050"/>
          <p14:tracePt t="106086" x="2200275" y="5724525"/>
          <p14:tracePt t="106103" x="2219325" y="5715000"/>
          <p14:tracePt t="106120" x="2228850" y="5715000"/>
          <p14:tracePt t="106136" x="2238375" y="5705475"/>
          <p14:tracePt t="106153" x="2247900" y="5695950"/>
          <p14:tracePt t="106198" x="2247900" y="5686425"/>
          <p14:tracePt t="106204" x="2257425" y="5686425"/>
          <p14:tracePt t="106208" x="2266950" y="5676900"/>
          <p14:tracePt t="106219" x="2276475" y="5676900"/>
          <p14:tracePt t="106266" x="2276475" y="5667375"/>
          <p14:tracePt t="106267" x="2286000" y="5657850"/>
          <p14:tracePt t="106289" x="2295525" y="5657850"/>
          <p14:tracePt t="106303" x="2295525" y="5648325"/>
          <p14:tracePt t="106304" x="2314575" y="5638800"/>
          <p14:tracePt t="106391" x="2305050" y="5657850"/>
          <p14:tracePt t="106394" x="2276475" y="5686425"/>
          <p14:tracePt t="106395" x="2257425" y="5715000"/>
          <p14:tracePt t="106403" x="2181225" y="5791200"/>
          <p14:tracePt t="106420" x="2143125" y="5829300"/>
          <p14:tracePt t="106437" x="2085975" y="5867400"/>
          <p14:tracePt t="106453" x="2057400" y="5876925"/>
          <p14:tracePt t="106470" x="2047875" y="5886450"/>
          <p14:tracePt t="106486" x="2038350" y="5886450"/>
          <p14:tracePt t="106503" x="2028825" y="5886450"/>
          <p14:tracePt t="119605" x="2028825" y="5876925"/>
          <p14:tracePt t="119612" x="2038350" y="5876925"/>
          <p14:tracePt t="119613" x="2038350" y="5867400"/>
          <p14:tracePt t="119620" x="2047875" y="5867400"/>
          <p14:tracePt t="119632" x="2066925" y="5838825"/>
          <p14:tracePt t="119648" x="2066925" y="5829300"/>
          <p14:tracePt t="119665" x="2085975" y="5810250"/>
          <p14:tracePt t="119682" x="2105025" y="5800725"/>
          <p14:tracePt t="119698" x="2124075" y="5791200"/>
          <p14:tracePt t="119714" x="2133600" y="5781675"/>
          <p14:tracePt t="119731" x="2143125" y="5772150"/>
          <p14:tracePt t="119748" x="2152650" y="5762625"/>
          <p14:tracePt t="119765" x="2162175" y="5753100"/>
          <p14:tracePt t="119805" x="2162175" y="5743575"/>
          <p14:tracePt t="119826" x="2171700" y="5743575"/>
          <p14:tracePt t="119854" x="2171700" y="5734050"/>
          <p14:tracePt t="119865" x="2181225" y="5734050"/>
          <p14:tracePt t="119902" x="2181225" y="5724525"/>
          <p14:tracePt t="119923" x="2190750" y="5724525"/>
          <p14:tracePt t="119974" x="2190750" y="5715000"/>
          <p14:tracePt t="120019" x="2200275" y="5705475"/>
          <p14:tracePt t="120053" x="2200275" y="5695950"/>
          <p14:tracePt t="120074" x="2200275" y="5686425"/>
          <p14:tracePt t="120113" x="2209800" y="5676900"/>
          <p14:tracePt t="120125" x="2219325" y="5667375"/>
          <p14:tracePt t="120140" x="2219325" y="5657850"/>
          <p14:tracePt t="120164" x="2228850" y="5657850"/>
          <p14:tracePt t="120174" x="2228850" y="5648325"/>
          <p14:tracePt t="120192" x="2238375" y="5648325"/>
          <p14:tracePt t="120217" x="2238375" y="5638800"/>
          <p14:tracePt t="120862" x="2247900" y="5638800"/>
          <p14:tracePt t="120961" x="2238375" y="5638800"/>
          <p14:tracePt t="120969" x="2181225" y="5715000"/>
          <p14:tracePt t="120970" x="2114550" y="5810250"/>
          <p14:tracePt t="120980" x="1962150" y="6038850"/>
          <p14:tracePt t="120997" x="1809750" y="6257925"/>
          <p14:tracePt t="121014" x="1752600" y="6343650"/>
          <p14:tracePt t="121031" x="1714500" y="6381750"/>
          <p14:tracePt t="121047" x="1704975" y="6391275"/>
          <p14:tracePt t="121126" x="1695450" y="6391275"/>
          <p14:tracePt t="121260" x="1695450" y="6381750"/>
          <p14:tracePt t="121264" x="1695450" y="6372225"/>
          <p14:tracePt t="121280" x="1704975" y="6324600"/>
          <p14:tracePt t="121282" x="1752600" y="6238875"/>
          <p14:tracePt t="121298" x="2009775" y="5743575"/>
          <p14:tracePt t="121314" x="2162175" y="5419725"/>
          <p14:tracePt t="121331" x="2390775" y="5095875"/>
          <p14:tracePt t="121347" x="2676525" y="4714875"/>
          <p14:tracePt t="121364" x="2905125" y="4448175"/>
          <p14:tracePt t="121381" x="3076575" y="4295775"/>
          <p14:tracePt t="121397" x="3267075" y="4143375"/>
          <p14:tracePt t="121414" x="3419475" y="4048125"/>
          <p14:tracePt t="121431" x="3467100" y="4029075"/>
          <p14:tracePt t="121448" x="3476625" y="4019550"/>
          <p14:tracePt t="121464" x="3486150" y="4019550"/>
          <p14:tracePt t="121696" x="3486150" y="4010025"/>
          <p14:tracePt t="121704" x="3486150" y="4000500"/>
          <p14:tracePt t="121714" x="3495675" y="3971925"/>
          <p14:tracePt t="121715" x="3495675" y="3705225"/>
          <p14:tracePt t="121731" x="3495675" y="3486150"/>
          <p14:tracePt t="121747" x="3495675" y="3381375"/>
          <p14:tracePt t="121764" x="3495675" y="3295650"/>
          <p14:tracePt t="121781" x="3505200" y="3228975"/>
          <p14:tracePt t="121797" x="3514725" y="3219450"/>
          <p14:tracePt t="121814" x="3514725" y="3209925"/>
          <p14:tracePt t="121952" x="3514725" y="3200400"/>
          <p14:tracePt t="121970" x="3524250" y="3190875"/>
          <p14:tracePt t="121984" x="3524250" y="3181350"/>
          <p14:tracePt t="121995" x="3524250" y="3171825"/>
          <p14:tracePt t="122003" x="3524250" y="3162300"/>
          <p14:tracePt t="122014" x="3524250" y="3152775"/>
          <p14:tracePt t="122015" x="3524250" y="3114675"/>
          <p14:tracePt t="122030" x="3524250" y="3076575"/>
          <p14:tracePt t="122047" x="3524250" y="3028950"/>
          <p14:tracePt t="122064" x="3524250" y="3019425"/>
          <p14:tracePt t="122080" x="3524250" y="3009900"/>
          <p14:tracePt t="122097" x="3514725" y="3000375"/>
          <p14:tracePt t="122114" x="3505200" y="3000375"/>
          <p14:tracePt t="122130" x="3476625" y="3000375"/>
          <p14:tracePt t="122147" x="3419475" y="3009900"/>
          <p14:tracePt t="122164" x="3409950" y="3019425"/>
          <p14:tracePt t="122180" x="3390900" y="3028950"/>
          <p14:tracePt t="122218" x="3390900" y="3038475"/>
          <p14:tracePt t="122237" x="3381375" y="3038475"/>
          <p14:tracePt t="122249" x="3371850" y="3038475"/>
          <p14:tracePt t="122263" x="3362325" y="3038475"/>
          <p14:tracePt t="122265" x="3343275" y="3038475"/>
          <p14:tracePt t="122280" x="3324225" y="3038475"/>
          <p14:tracePt t="122297" x="3314700" y="3038475"/>
          <p14:tracePt t="122313" x="3295650" y="3038475"/>
          <p14:tracePt t="122330" x="3286125" y="3028950"/>
          <p14:tracePt t="122347" x="3276600" y="3028950"/>
          <p14:tracePt t="122364" x="3257550" y="3028950"/>
          <p14:tracePt t="122380" x="3248025" y="3019425"/>
          <p14:tracePt t="122397" x="3238500" y="3009900"/>
          <p14:tracePt t="122435" x="3228975" y="3009900"/>
          <p14:tracePt t="122460" x="3219450" y="3009900"/>
          <p14:tracePt t="122521" x="3219450" y="3000375"/>
          <p14:tracePt t="122557" x="3228975" y="3000375"/>
          <p14:tracePt t="122561" x="3238500" y="3000375"/>
          <p14:tracePt t="122569" x="3248025" y="3000375"/>
          <p14:tracePt t="122570" x="3267075" y="3009900"/>
          <p14:tracePt t="122570" x="3295650" y="3019425"/>
          <p14:tracePt t="122581" x="3400425" y="3028950"/>
          <p14:tracePt t="122597" x="3476625" y="3057525"/>
          <p14:tracePt t="122614" x="3524250" y="3067050"/>
          <p14:tracePt t="122630" x="3581400" y="3095625"/>
          <p14:tracePt t="122647" x="3629025" y="3114675"/>
          <p14:tracePt t="122664" x="3648075" y="3114675"/>
          <p14:tracePt t="122707" x="3657600" y="3114675"/>
          <p14:tracePt t="122727" x="3657600" y="3124200"/>
          <p14:tracePt t="122736" x="3667125" y="3124200"/>
          <p14:tracePt t="122773" x="3676650" y="3124200"/>
          <p14:tracePt t="122952" x="3676650" y="3133725"/>
          <p14:tracePt t="123149" x="3686175" y="3133725"/>
          <p14:tracePt t="123212" x="3686175" y="3143250"/>
          <p14:tracePt t="123213" x="3676650" y="3152775"/>
          <p14:tracePt t="123230" x="3609975" y="3228975"/>
          <p14:tracePt t="123231" x="3448050" y="3381375"/>
          <p14:tracePt t="123246" x="3219450" y="3657600"/>
          <p14:tracePt t="123264" x="3067050" y="3819525"/>
          <p14:tracePt t="123280" x="2867025" y="4095750"/>
          <p14:tracePt t="123297" x="2714625" y="4400550"/>
          <p14:tracePt t="123313" x="2581275" y="4648200"/>
          <p14:tracePt t="123330" x="2390775" y="4924425"/>
          <p14:tracePt t="123346" x="2295525" y="5133975"/>
          <p14:tracePt t="123363" x="2266950" y="5181600"/>
          <p14:tracePt t="123625" x="2266950" y="5191125"/>
          <p14:tracePt t="123634" x="2257425" y="5191125"/>
          <p14:tracePt t="123645" x="2257425" y="5200650"/>
          <p14:tracePt t="123652" x="2247900" y="5200650"/>
          <p14:tracePt t="123653" x="2238375" y="5210175"/>
          <p14:tracePt t="123663" x="2219325" y="5229225"/>
          <p14:tracePt t="123680" x="2200275" y="5248275"/>
          <p14:tracePt t="123697" x="2181225" y="5257800"/>
          <p14:tracePt t="123735" x="2171700" y="5257800"/>
          <p14:tracePt t="123749" x="2162175" y="5257800"/>
          <p14:tracePt t="123750" x="2162175" y="5248275"/>
          <p14:tracePt t="123763" x="2152650" y="5172075"/>
          <p14:tracePt t="123779" x="2143125" y="5076825"/>
          <p14:tracePt t="123797" x="2152650" y="4991100"/>
          <p14:tracePt t="123813" x="2181225" y="4886325"/>
          <p14:tracePt t="123830" x="2209800" y="4838700"/>
          <p14:tracePt t="123846" x="2219325" y="4829175"/>
          <p14:tracePt t="123863" x="2228850" y="4810125"/>
          <p14:tracePt t="123880" x="2247900" y="4800600"/>
          <p14:tracePt t="123925" x="2257425" y="4800600"/>
          <p14:tracePt t="124115" x="2257425" y="4791075"/>
          <p14:tracePt t="124128" x="2257425" y="4781550"/>
          <p14:tracePt t="124135" x="2286000" y="4752975"/>
          <p14:tracePt t="124136" x="2371725" y="4676775"/>
          <p14:tracePt t="124146" x="2533650" y="4552950"/>
          <p14:tracePt t="124163" x="2847975" y="4400550"/>
          <p14:tracePt t="124180" x="3114675" y="4343400"/>
          <p14:tracePt t="124196" x="3248025" y="4333875"/>
          <p14:tracePt t="124213" x="3314700" y="4333875"/>
          <p14:tracePt t="124230" x="3343275" y="4333875"/>
          <p14:tracePt t="124247" x="3362325" y="4343400"/>
          <p14:tracePt t="124263" x="3371850" y="4352925"/>
          <p14:tracePt t="124280" x="3371850" y="4362450"/>
          <p14:tracePt t="124296" x="3381375" y="4391025"/>
          <p14:tracePt t="124313" x="3381375" y="4419600"/>
          <p14:tracePt t="124330" x="3381375" y="4429125"/>
          <p14:tracePt t="124346" x="3381375" y="4438650"/>
          <p14:tracePt t="124363" x="3371850" y="4448175"/>
          <p14:tracePt t="124379" x="3343275" y="4457700"/>
          <p14:tracePt t="124396" x="3248025" y="4476750"/>
          <p14:tracePt t="124413" x="3048000" y="4486275"/>
          <p14:tracePt t="124429" x="2952750" y="4486275"/>
          <p14:tracePt t="124446" x="2895600" y="4486275"/>
          <p14:tracePt t="124463" x="2828925" y="4486275"/>
          <p14:tracePt t="124479" x="2809875" y="4476750"/>
          <p14:tracePt t="124496" x="2790825" y="4476750"/>
          <p14:tracePt t="124533" x="2790825" y="4467225"/>
          <p14:tracePt t="124568" x="2790825" y="4457700"/>
          <p14:tracePt t="124579" x="2790825" y="4438650"/>
          <p14:tracePt t="124587" x="2800350" y="4438650"/>
          <p14:tracePt t="124588" x="2838450" y="4419600"/>
          <p14:tracePt t="124596" x="2876550" y="4410075"/>
          <p14:tracePt t="124613" x="2886075" y="4400550"/>
          <p14:tracePt t="124629" x="2895600" y="4400550"/>
          <p14:tracePt t="124719" x="2886075" y="4400550"/>
          <p14:tracePt t="124723" x="2867025" y="4391025"/>
          <p14:tracePt t="124729" x="2847975" y="4391025"/>
          <p14:tracePt t="124746" x="2800350" y="4391025"/>
          <p14:tracePt t="124747" x="2724150" y="4391025"/>
          <p14:tracePt t="124763" x="2695575" y="4391025"/>
          <p14:tracePt t="124779" x="2667000" y="4391025"/>
          <p14:tracePt t="124796" x="2657475" y="4391025"/>
          <p14:tracePt t="124853" x="2657475" y="4381500"/>
          <p14:tracePt t="124863" x="2686050" y="4381500"/>
          <p14:tracePt t="124871" x="2743200" y="4371975"/>
          <p14:tracePt t="124879" x="2828925" y="4362450"/>
          <p14:tracePt t="124880" x="3038475" y="4352925"/>
          <p14:tracePt t="124896" x="3267075" y="4362450"/>
          <p14:tracePt t="124896" x="3324225" y="4381500"/>
          <p14:tracePt t="124913" x="3390900" y="4391025"/>
          <p14:tracePt t="124929" x="3429000" y="4410075"/>
          <p14:tracePt t="124946" x="3438525" y="4419600"/>
          <p14:tracePt t="124962" x="3438525" y="4429125"/>
          <p14:tracePt t="124979" x="3400425" y="4448175"/>
          <p14:tracePt t="124996" x="3314700" y="4467225"/>
          <p14:tracePt t="125013" x="3181350" y="4476750"/>
          <p14:tracePt t="125029" x="3124200" y="4476750"/>
          <p14:tracePt t="125046" x="3095625" y="4457700"/>
          <p14:tracePt t="125062" x="3095625" y="4438650"/>
          <p14:tracePt t="125079" x="3095625" y="4419600"/>
          <p14:tracePt t="125096" x="3133725" y="4391025"/>
          <p14:tracePt t="125112" x="3286125" y="4343400"/>
          <p14:tracePt t="125129" x="3457575" y="4324350"/>
          <p14:tracePt t="125146" x="3609975" y="4324350"/>
          <p14:tracePt t="125162" x="3657600" y="4352925"/>
          <p14:tracePt t="125179" x="3667125" y="4362450"/>
          <p14:tracePt t="125196" x="3676650" y="4391025"/>
          <p14:tracePt t="125213" x="3648075" y="4429125"/>
          <p14:tracePt t="125229" x="3533775" y="4495800"/>
          <p14:tracePt t="125246" x="3476625" y="4495800"/>
          <p14:tracePt t="125262" x="3448050" y="4495800"/>
          <p14:tracePt t="125279" x="3438525" y="4495800"/>
          <p14:tracePt t="125343" x="3438525" y="4486275"/>
          <p14:tracePt t="125356" x="3438525" y="4476750"/>
          <p14:tracePt t="125377" x="3438525" y="4467225"/>
          <p14:tracePt t="125382" x="3438525" y="4457700"/>
          <p14:tracePt t="125395" x="3448050" y="4457700"/>
          <p14:tracePt t="125397" x="3457575" y="4457700"/>
          <p14:tracePt t="125412" x="3457575" y="4448175"/>
          <p14:tracePt t="125429" x="3467100" y="4448175"/>
          <p14:tracePt t="125622" x="3476625" y="4448175"/>
          <p14:tracePt t="125630" x="3476625" y="4438650"/>
          <p14:tracePt t="125634" x="3486150" y="4438650"/>
          <p14:tracePt t="125645" x="3495675" y="4438650"/>
          <p14:tracePt t="125648" x="3505200" y="4438650"/>
          <p14:tracePt t="125662" x="3514725" y="4438650"/>
          <p14:tracePt t="125701" x="3524250" y="4438650"/>
          <p14:tracePt t="126013" x="3514725" y="4438650"/>
          <p14:tracePt t="126017" x="3486150" y="4438650"/>
          <p14:tracePt t="126018" x="3409950" y="4457700"/>
          <p14:tracePt t="126029" x="3267075" y="4505325"/>
          <p14:tracePt t="126045" x="3019425" y="4619625"/>
          <p14:tracePt t="126062" x="2781300" y="4733925"/>
          <p14:tracePt t="126079" x="2695575" y="4781550"/>
          <p14:tracePt t="126095" x="2590800" y="4886325"/>
          <p14:tracePt t="126112" x="2543175" y="4962525"/>
          <p14:tracePt t="126129" x="2533650" y="4991100"/>
          <p14:tracePt t="126145" x="2524125" y="5010150"/>
          <p14:tracePt t="126162" x="2524125" y="5019675"/>
          <p14:tracePt t="126351" x="2524125" y="5029200"/>
          <p14:tracePt t="126362" x="2505075" y="5038725"/>
          <p14:tracePt t="126366" x="2495550" y="5076825"/>
          <p14:tracePt t="126378" x="2457450" y="5153025"/>
          <p14:tracePt t="126380" x="2400300" y="5276850"/>
          <p14:tracePt t="126395" x="2314575" y="5448300"/>
          <p14:tracePt t="126412" x="2266950" y="5543550"/>
          <p14:tracePt t="126429" x="2247900" y="5572125"/>
          <p14:tracePt t="126445" x="2219325" y="5600700"/>
          <p14:tracePt t="126486" x="2209800" y="5600700"/>
          <p14:tracePt t="126498" x="2209800" y="5610225"/>
          <p14:tracePt t="126522" x="2209800" y="5619750"/>
          <p14:tracePt t="126535" x="2200275" y="5619750"/>
          <p14:tracePt t="126559" x="2200275" y="5629275"/>
          <p14:tracePt t="126563" x="2190750" y="5629275"/>
          <p14:tracePt t="126622" x="2190750" y="5638800"/>
          <p14:tracePt t="126641" x="2181225" y="5638800"/>
          <p14:tracePt t="127068" x="2181225" y="5629275"/>
          <p14:tracePt t="127431" x="2162175" y="5629275"/>
          <p14:tracePt t="127440" x="2152650" y="5629275"/>
          <p14:tracePt t="127442" x="2143125" y="5629275"/>
          <p14:tracePt t="127444" x="2105025" y="5629275"/>
          <p14:tracePt t="127461" x="2057400" y="5638800"/>
          <p14:tracePt t="127478" x="1847850" y="5762625"/>
          <p14:tracePt t="127495" x="1743075" y="5829300"/>
          <p14:tracePt t="127511" x="1609725" y="5905500"/>
          <p14:tracePt t="127528" x="1504950" y="5962650"/>
          <p14:tracePt t="127545" x="1476375" y="5991225"/>
          <p14:tracePt t="127562" x="1438275" y="6010275"/>
          <p14:tracePt t="127578" x="1409700" y="6029325"/>
          <p14:tracePt t="127595" x="1381125" y="6038850"/>
          <p14:tracePt t="127612" x="1362075" y="6057900"/>
          <p14:tracePt t="127628" x="1352550" y="6067425"/>
          <p14:tracePt t="127645" x="1333500" y="6076950"/>
          <p14:tracePt t="127662" x="1323975" y="6096000"/>
          <p14:tracePt t="127678" x="1314450" y="6096000"/>
          <p14:tracePt t="127694" x="1304925" y="6105525"/>
          <p14:tracePt t="127711" x="1295400" y="6105525"/>
          <p14:tracePt t="127729" x="1285875" y="6124575"/>
          <p14:tracePt t="127744" x="1266825" y="6134100"/>
          <p14:tracePt t="127762" x="1247775" y="6143625"/>
          <p14:tracePt t="127778" x="1219200" y="6172200"/>
          <p14:tracePt t="127795" x="1209675" y="6181725"/>
          <p14:tracePt t="127811" x="1200150" y="6181725"/>
          <p14:tracePt t="127868" x="1200150" y="6191250"/>
          <p14:tracePt t="127910" x="1190625" y="6191250"/>
          <p14:tracePt t="128926" x="1200150" y="6191250"/>
          <p14:tracePt t="128941" x="1200150" y="6181725"/>
          <p14:tracePt t="128951" x="1209675" y="6181725"/>
          <p14:tracePt t="128966" x="1219200" y="6181725"/>
          <p14:tracePt t="128967" x="1228725" y="6172200"/>
          <p14:tracePt t="128977" x="1238250" y="6162675"/>
          <p14:tracePt t="128994" x="1247775" y="6153150"/>
          <p14:tracePt t="129011" x="1266825" y="6143625"/>
          <p14:tracePt t="129027" x="1285875" y="6124575"/>
          <p14:tracePt t="129064" x="1304925" y="6124575"/>
          <p14:tracePt t="129066" x="1314450" y="6115050"/>
          <p14:tracePt t="129077" x="1343025" y="6096000"/>
          <p14:tracePt t="129094" x="1381125" y="6076950"/>
          <p14:tracePt t="129111" x="1428750" y="6057900"/>
          <p14:tracePt t="129128" x="1524000" y="6010275"/>
          <p14:tracePt t="129144" x="1552575" y="5991225"/>
          <p14:tracePt t="129161" x="1590675" y="5972175"/>
          <p14:tracePt t="129178" x="1676400" y="5905500"/>
          <p14:tracePt t="129194" x="1714500" y="5886450"/>
          <p14:tracePt t="129211" x="1771650" y="5848350"/>
          <p14:tracePt t="129228" x="1838325" y="5829300"/>
          <p14:tracePt t="129244" x="1876425" y="5819775"/>
          <p14:tracePt t="129261" x="1914525" y="5800725"/>
          <p14:tracePt t="129277" x="1943100" y="5781675"/>
          <p14:tracePt t="129294" x="1952625" y="5772150"/>
          <p14:tracePt t="129311" x="1971675" y="5772150"/>
          <p14:tracePt t="129327" x="1981200" y="5762625"/>
          <p14:tracePt t="129344" x="2000250" y="5762625"/>
          <p14:tracePt t="129361" x="2019300" y="5753100"/>
          <p14:tracePt t="129378" x="2028825" y="5753100"/>
          <p14:tracePt t="129619" x="2038350" y="5753100"/>
          <p14:tracePt t="129643" x="2038350" y="5743575"/>
          <p14:tracePt t="129652" x="2047875" y="5743575"/>
          <p14:tracePt t="129659" x="2057400" y="5743575"/>
          <p14:tracePt t="129689" x="2066925" y="5734050"/>
          <p14:tracePt t="129700" x="2076450" y="5734050"/>
          <p14:tracePt t="129704" x="2085975" y="5724525"/>
          <p14:tracePt t="129710" x="2105025" y="5715000"/>
          <p14:tracePt t="129727" x="2124075" y="5705475"/>
          <p14:tracePt t="129744" x="2133600" y="5705475"/>
          <p14:tracePt t="129760" x="2152650" y="5695950"/>
          <p14:tracePt t="129777" x="2162175" y="5686425"/>
          <p14:tracePt t="129794" x="2171700" y="5686425"/>
          <p14:tracePt t="129837" x="2181225" y="5686425"/>
          <p14:tracePt t="129935" x="2181225" y="5676900"/>
          <p14:tracePt t="131043" x="2181225" y="5686425"/>
          <p14:tracePt t="131047" x="2171700" y="5695950"/>
          <p14:tracePt t="131059" x="2171700" y="5734050"/>
          <p14:tracePt t="131061" x="2162175" y="5772150"/>
          <p14:tracePt t="131076" x="2181225" y="5953125"/>
          <p14:tracePt t="131094" x="2276475" y="6124575"/>
          <p14:tracePt t="131110" x="2447925" y="6419850"/>
          <p14:tracePt t="131126" x="2695575" y="6638925"/>
          <p14:tracePt t="131144" x="2857500" y="6772275"/>
          <p14:tracePt t="131160" x="3133725" y="6848475"/>
          <p14:tracePt t="131176" x="3476625" y="6848475"/>
          <p14:tracePt t="131193" x="3790950" y="6848475"/>
          <p14:tracePt t="131210" x="3971925" y="6848475"/>
          <p14:tracePt t="131226" x="4114800" y="6848475"/>
          <p14:tracePt t="131243" x="4152900" y="6848475"/>
          <p14:tracePt t="131260" x="4162425" y="6848475"/>
          <p14:tracePt t="131476" x="4181475" y="6848475"/>
          <p14:tracePt t="131482" x="4219575" y="6848475"/>
          <p14:tracePt t="131483" x="4476750" y="6848475"/>
          <p14:tracePt t="131493" x="5257800" y="6848475"/>
          <p14:tracePt t="131510" x="5953125" y="6848475"/>
          <p14:tracePt t="131526" x="6905625" y="6848475"/>
          <p14:tracePt t="131543" x="7524750" y="6848475"/>
          <p14:tracePt t="131559" x="7772400" y="6838950"/>
          <p14:tracePt t="131576" x="7943850" y="6772275"/>
          <p14:tracePt t="131593" x="7972425" y="6734175"/>
          <p14:tracePt t="131609" x="7991475" y="6638925"/>
          <p14:tracePt t="131627" x="7981950" y="6524625"/>
          <p14:tracePt t="131643" x="7924800" y="6410325"/>
          <p14:tracePt t="131663" x="7915275" y="6353175"/>
          <p14:tracePt t="131676" x="7896225" y="6334125"/>
          <p14:tracePt t="131694" x="7886700" y="6324600"/>
          <p14:tracePt t="131711" x="7867650" y="6315075"/>
          <p14:tracePt t="131728" x="7858125" y="6305550"/>
          <p14:tracePt t="131744" x="7848600" y="6305550"/>
          <p14:tracePt t="131760" x="7820025" y="6296025"/>
          <p14:tracePt t="131778" x="7800975" y="6286500"/>
          <p14:tracePt t="131794" x="7781925" y="6286500"/>
          <p14:tracePt t="131811" x="7743825" y="6276975"/>
          <p14:tracePt t="131827" x="7724775" y="6276975"/>
          <p14:tracePt t="131844" x="7715250" y="6276975"/>
          <p14:tracePt t="131861" x="7705725" y="6267450"/>
          <p14:tracePt t="131877" x="7696200" y="6267450"/>
          <p14:tracePt t="131894" x="7686675" y="6267450"/>
          <p14:tracePt t="131928" x="7677150" y="6267450"/>
          <p14:tracePt t="131984" x="7677150" y="6257925"/>
          <p14:tracePt t="135255" x="7677150" y="6267450"/>
          <p14:tracePt t="135996" x="7686675" y="6276975"/>
          <p14:tracePt t="136001" x="7696200" y="6276975"/>
          <p14:tracePt t="136021" x="7705725" y="6276975"/>
          <p14:tracePt t="136027" x="7705725" y="6286500"/>
          <p14:tracePt t="136058" x="7715250" y="6286500"/>
          <p14:tracePt t="136145" x="7715250" y="6296025"/>
          <p14:tracePt t="136157" x="7724775" y="6296025"/>
          <p14:tracePt t="136174" x="7734300" y="6296025"/>
          <p14:tracePt t="136182" x="7743825" y="6296025"/>
          <p14:tracePt t="136192" x="7753350" y="6305550"/>
          <p14:tracePt t="136193" x="7781925" y="6315075"/>
          <p14:tracePt t="136208" x="7800975" y="6324600"/>
          <p14:tracePt t="136225" x="7829550" y="6334125"/>
          <p14:tracePt t="136242" x="7848600" y="6343650"/>
          <p14:tracePt t="136259" x="7924800" y="6372225"/>
          <p14:tracePt t="136275" x="7962900" y="6391275"/>
          <p14:tracePt t="136292" x="8001000" y="6400800"/>
          <p14:tracePt t="136308" x="8029575" y="6410325"/>
          <p14:tracePt t="136325" x="8039100" y="6410325"/>
          <p14:tracePt t="136342" x="8048625" y="6410325"/>
          <p14:tracePt t="136397" x="8058150" y="6410325"/>
          <p14:tracePt t="136435" x="8058150" y="6419850"/>
          <p14:tracePt t="136458" x="8067675" y="6419850"/>
          <p14:tracePt t="136654" x="8077200" y="6419850"/>
          <p14:tracePt t="136658" x="8086725" y="6419850"/>
          <p14:tracePt t="136666" x="8096250" y="6419850"/>
          <p14:tracePt t="136675" x="8105775" y="6429375"/>
          <p14:tracePt t="136692" x="8124825" y="6429375"/>
          <p14:tracePt t="136708" x="8134350" y="6429375"/>
          <p14:tracePt t="136768" x="8143875" y="6429375"/>
          <p14:tracePt t="139023" x="8143875" y="6438900"/>
          <p14:tracePt t="140163" x="8115300" y="6410325"/>
          <p14:tracePt t="140167" x="8029575" y="6362700"/>
          <p14:tracePt t="140173" x="7905750" y="6305550"/>
          <p14:tracePt t="140179" x="7600950" y="6162675"/>
          <p14:tracePt t="140190" x="6915150" y="5905500"/>
          <p14:tracePt t="140207" x="6419850" y="5724525"/>
          <p14:tracePt t="140224" x="5781675" y="5457825"/>
          <p14:tracePt t="140240" x="5419725" y="5353050"/>
          <p14:tracePt t="140257" x="5257800" y="5334000"/>
          <p14:tracePt t="140274" x="5133975" y="5314950"/>
          <p14:tracePt t="140290" x="5105400" y="5314950"/>
          <p14:tracePt t="140329" x="5095875" y="5314950"/>
          <p14:tracePt t="140542" x="5067300" y="5305425"/>
          <p14:tracePt t="140548" x="4972050" y="5248275"/>
          <p14:tracePt t="140552" x="4762500" y="5114925"/>
          <p14:tracePt t="140560" x="3648075" y="4352925"/>
          <p14:tracePt t="140574" x="2847975" y="3762375"/>
          <p14:tracePt t="140590" x="1962150" y="3057525"/>
          <p14:tracePt t="140607" x="1647825" y="2819400"/>
          <p14:tracePt t="140623" x="1390650" y="2638425"/>
          <p14:tracePt t="140623" x="1343025" y="2609850"/>
          <p14:tracePt t="140641" x="1295400" y="2581275"/>
          <p14:tracePt t="140657" x="1276350" y="2571750"/>
          <p14:tracePt t="140673" x="1257300" y="2562225"/>
          <p14:tracePt t="141642" x="1257300" y="2581275"/>
          <p14:tracePt t="141650" x="1257300" y="2600325"/>
          <p14:tracePt t="141651" x="1266825" y="2638425"/>
          <p14:tracePt t="141656" x="1314450" y="2847975"/>
          <p14:tracePt t="141673" x="1457325" y="3267075"/>
          <p14:tracePt t="141689" x="1600200" y="3733800"/>
          <p14:tracePt t="141706" x="1666875" y="3943350"/>
          <p14:tracePt t="141723" x="1714500" y="4200525"/>
          <p14:tracePt t="141740" x="1714500" y="4276725"/>
          <p14:tracePt t="141757" x="1714500" y="4286250"/>
          <p14:tracePt t="141773" x="1714500" y="4295775"/>
          <p14:tracePt t="141853" x="1714500" y="4276725"/>
          <p14:tracePt t="141863" x="1714500" y="4238625"/>
          <p14:tracePt t="141873" x="1714500" y="4076700"/>
          <p14:tracePt t="141874" x="1704975" y="3838575"/>
          <p14:tracePt t="141890" x="1695450" y="3514725"/>
          <p14:tracePt t="141906" x="1685925" y="3343275"/>
          <p14:tracePt t="141906" x="1676400" y="3286125"/>
          <p14:tracePt t="141924" x="1666875" y="3228975"/>
          <p14:tracePt t="141940" x="1666875" y="3200400"/>
          <p14:tracePt t="141956" x="1666875" y="3190875"/>
          <p14:tracePt t="141973" x="1666875" y="3181350"/>
          <p14:tracePt t="141989" x="1666875" y="3171825"/>
          <p14:tracePt t="142076" x="1657350" y="3190875"/>
          <p14:tracePt t="142085" x="1657350" y="3228975"/>
          <p14:tracePt t="142090" x="1628775" y="3352800"/>
          <p14:tracePt t="142091" x="1619250" y="3619500"/>
          <p14:tracePt t="142106" x="1628775" y="4143375"/>
          <p14:tracePt t="142123" x="1657350" y="4514850"/>
          <p14:tracePt t="142139" x="1657350" y="4619625"/>
          <p14:tracePt t="142156" x="1666875" y="4714875"/>
          <p14:tracePt t="142173" x="1666875" y="4724400"/>
          <p14:tracePt t="142221" x="1666875" y="4714875"/>
          <p14:tracePt t="142225" x="1666875" y="4676775"/>
          <p14:tracePt t="142228" x="1676400" y="4457700"/>
          <p14:tracePt t="142239" x="1695450" y="4181475"/>
          <p14:tracePt t="142256" x="1685925" y="3781425"/>
          <p14:tracePt t="142272" x="1685925" y="3514725"/>
          <p14:tracePt t="142289" x="1685925" y="3429000"/>
          <p14:tracePt t="142306" x="1685925" y="3381375"/>
          <p14:tracePt t="142322" x="1685925" y="3371850"/>
          <p14:tracePt t="142339" x="1685925" y="3362325"/>
          <p14:tracePt t="142408" x="1695450" y="3371850"/>
          <p14:tracePt t="142412" x="1695450" y="3390900"/>
          <p14:tracePt t="142428" x="1724025" y="3533775"/>
          <p14:tracePt t="142429" x="1762125" y="3724275"/>
          <p14:tracePt t="142439" x="1781175" y="3905250"/>
          <p14:tracePt t="142456" x="1800225" y="4105275"/>
          <p14:tracePt t="142473" x="1809750" y="4238625"/>
          <p14:tracePt t="142489" x="1809750" y="4276725"/>
          <p14:tracePt t="142506" x="1809750" y="4295775"/>
          <p14:tracePt t="142523" x="1809750" y="4305300"/>
          <p14:tracePt t="142573" x="1809750" y="4276725"/>
          <p14:tracePt t="142580" x="1809750" y="4229100"/>
          <p14:tracePt t="142584" x="1800225" y="4114800"/>
          <p14:tracePt t="142590" x="1800225" y="3752850"/>
          <p14:tracePt t="142606" x="1800225" y="3429000"/>
          <p14:tracePt t="142623" x="1800225" y="3295650"/>
          <p14:tracePt t="142639" x="1800225" y="3209925"/>
          <p14:tracePt t="142656" x="1809750" y="3181350"/>
          <p14:tracePt t="142673" x="1819275" y="3171825"/>
          <p14:tracePt t="143394" x="1819275" y="3162300"/>
          <p14:tracePt t="144010" x="1828800" y="3162300"/>
          <p14:tracePt t="144019" x="1838325" y="3162300"/>
          <p14:tracePt t="144020" x="1857375" y="3152775"/>
          <p14:tracePt t="144038" x="1914525" y="3114675"/>
          <p14:tracePt t="144040" x="2114550" y="3048000"/>
          <p14:tracePt t="144055" x="2352675" y="2990850"/>
          <p14:tracePt t="144072" x="2476500" y="2990850"/>
          <p14:tracePt t="144089" x="2647950" y="2990850"/>
          <p14:tracePt t="144105" x="2724150" y="2990850"/>
          <p14:tracePt t="144122" x="2781300" y="2990850"/>
          <p14:tracePt t="144139" x="2847975" y="3009900"/>
          <p14:tracePt t="144155" x="2895600" y="3019425"/>
          <p14:tracePt t="144172" x="2924175" y="3019425"/>
          <p14:tracePt t="144188" x="2962275" y="3028950"/>
          <p14:tracePt t="144205" x="3019425" y="3038475"/>
          <p14:tracePt t="144222" x="3048000" y="3038475"/>
          <p14:tracePt t="144239" x="3076575" y="3038475"/>
          <p14:tracePt t="144255" x="3105150" y="3038475"/>
          <p14:tracePt t="144272" x="3124200" y="3038475"/>
          <p14:tracePt t="144288" x="3152775" y="3038475"/>
          <p14:tracePt t="144305" x="3190875" y="3048000"/>
          <p14:tracePt t="144321" x="3200400" y="3057525"/>
          <p14:tracePt t="144338" x="3219450" y="3057525"/>
          <p14:tracePt t="144355" x="3228975" y="3057525"/>
          <p14:tracePt t="144372" x="3238500" y="3057525"/>
          <p14:tracePt t="146802" x="3238500" y="3076575"/>
          <p14:tracePt t="146803" x="3219450" y="3105150"/>
          <p14:tracePt t="146809" x="3181350" y="3209925"/>
          <p14:tracePt t="146821" x="2809875" y="4114800"/>
          <p14:tracePt t="146837" x="2676525" y="4733925"/>
          <p14:tracePt t="146854" x="2571750" y="5543550"/>
          <p14:tracePt t="146871" x="2533650" y="5991225"/>
          <p14:tracePt t="146887" x="2505075" y="6153150"/>
          <p14:tracePt t="146904" x="2486025" y="6219825"/>
          <p14:tracePt t="146921" x="2457450" y="6267450"/>
          <p14:tracePt t="146937" x="2447925" y="6276975"/>
          <p14:tracePt t="146982" x="2438400" y="6276975"/>
          <p14:tracePt t="147049" x="2428875" y="6276975"/>
          <p14:tracePt t="147094" x="2419350" y="6276975"/>
          <p14:tracePt t="147197" x="2409825" y="6276975"/>
          <p14:tracePt t="147222" x="2409825" y="6267450"/>
          <p14:tracePt t="147233" x="2400300" y="6257925"/>
          <p14:tracePt t="147237" x="2390775" y="6229350"/>
          <p14:tracePt t="147238" x="2362200" y="6124575"/>
          <p14:tracePt t="147254" x="2343150" y="5895975"/>
          <p14:tracePt t="147271" x="2343150" y="5686425"/>
          <p14:tracePt t="147287" x="2343150" y="5581650"/>
          <p14:tracePt t="147304" x="2343150" y="5495925"/>
          <p14:tracePt t="147320" x="2343150" y="5457825"/>
          <p14:tracePt t="147337" x="2352675" y="5448300"/>
          <p14:tracePt t="147372" x="2352675" y="5438775"/>
          <p14:tracePt t="148137" x="2343150" y="5438775"/>
          <p14:tracePt t="148141" x="2305050" y="5476875"/>
          <p14:tracePt t="148146" x="2200275" y="5553075"/>
          <p14:tracePt t="148153" x="1638300" y="5857875"/>
          <p14:tracePt t="148170" x="1333500" y="6038850"/>
          <p14:tracePt t="148187" x="923925" y="6276975"/>
          <p14:tracePt t="148204" x="828675" y="6324600"/>
          <p14:tracePt t="148220" x="800100" y="6343650"/>
          <p14:tracePt t="148237" x="790575" y="6353175"/>
          <p14:tracePt t="148299" x="781050" y="6353175"/>
          <p14:tracePt t="148936" x="790575" y="6343650"/>
          <p14:tracePt t="148946" x="790575" y="6334125"/>
          <p14:tracePt t="148953" x="800100" y="6324600"/>
          <p14:tracePt t="148954" x="866775" y="6219825"/>
          <p14:tracePt t="148970" x="1019175" y="6038850"/>
          <p14:tracePt t="148986" x="1123950" y="5905500"/>
          <p14:tracePt t="149003" x="1276350" y="5724525"/>
          <p14:tracePt t="149020" x="1485900" y="5534025"/>
          <p14:tracePt t="149036" x="1552575" y="5486400"/>
          <p14:tracePt t="149053" x="1657350" y="5410200"/>
          <p14:tracePt t="149070" x="1724025" y="5362575"/>
          <p14:tracePt t="149086" x="1752600" y="5343525"/>
          <p14:tracePt t="149103" x="1781175" y="5343525"/>
          <p14:tracePt t="149385" x="1790700" y="5334000"/>
          <p14:tracePt t="149393" x="1809750" y="5314950"/>
          <p14:tracePt t="149394" x="1857375" y="5257800"/>
          <p14:tracePt t="149404" x="2019300" y="5114925"/>
          <p14:tracePt t="149421" x="2114550" y="5057775"/>
          <p14:tracePt t="149437" x="2190750" y="5000625"/>
          <p14:tracePt t="149454" x="2286000" y="4962525"/>
          <p14:tracePt t="149470" x="2352675" y="4905375"/>
          <p14:tracePt t="149487" x="2381250" y="4886325"/>
          <p14:tracePt t="149504" x="2419350" y="4848225"/>
          <p14:tracePt t="149521" x="2438400" y="4819650"/>
          <p14:tracePt t="149537" x="2447925" y="4810125"/>
          <p14:tracePt t="149554" x="2457450" y="4800600"/>
          <p14:tracePt t="149571" x="2457450" y="4791075"/>
          <p14:tracePt t="149587" x="2466975" y="4781550"/>
          <p14:tracePt t="149630" x="2476500" y="4781550"/>
          <p14:tracePt t="149637" x="2476500" y="4772025"/>
          <p14:tracePt t="149638" x="2486025" y="4762500"/>
          <p14:tracePt t="149654" x="2486025" y="4752975"/>
          <p14:tracePt t="149670" x="2495550" y="4752975"/>
          <p14:tracePt t="149687" x="2495550" y="4743450"/>
          <p14:tracePt t="149704" x="2495550" y="4733925"/>
          <p14:tracePt t="149720" x="2505075" y="4733925"/>
          <p14:tracePt t="149737" x="2524125" y="4724400"/>
          <p14:tracePt t="149778" x="2524125" y="4714875"/>
          <p14:tracePt t="149790" x="2533650" y="4714875"/>
          <p14:tracePt t="149794" x="2533650" y="4695825"/>
          <p14:tracePt t="149804" x="2552700" y="4686300"/>
          <p14:tracePt t="149821" x="2571750" y="4667250"/>
          <p14:tracePt t="149837" x="2581275" y="4638675"/>
          <p14:tracePt t="149854" x="2600325" y="4619625"/>
          <p14:tracePt t="149871" x="2609850" y="4600575"/>
          <p14:tracePt t="149887" x="2619375" y="4581525"/>
          <p14:tracePt t="149904" x="2619375" y="4572000"/>
          <p14:tracePt t="149904" x="2628900" y="4572000"/>
          <p14:tracePt t="149921" x="2628900" y="4562475"/>
          <p14:tracePt t="149937" x="2638425" y="4562475"/>
          <p14:tracePt t="149954" x="2638425" y="4552950"/>
          <p14:tracePt t="150303" x="2647950" y="4552950"/>
          <p14:tracePt t="150309" x="2657475" y="4552950"/>
          <p14:tracePt t="150310" x="2667000" y="4552950"/>
          <p14:tracePt t="150320" x="2724150" y="4543425"/>
          <p14:tracePt t="150337" x="2847975" y="4524375"/>
          <p14:tracePt t="150354" x="2933700" y="4524375"/>
          <p14:tracePt t="150370" x="3019425" y="4524375"/>
          <p14:tracePt t="150387" x="3067050" y="4524375"/>
          <p14:tracePt t="150404" x="3086100" y="4524375"/>
          <p14:tracePt t="150420" x="3114675" y="4524375"/>
          <p14:tracePt t="150437" x="3133725" y="4524375"/>
          <p14:tracePt t="150453" x="3143250" y="4524375"/>
          <p14:tracePt t="150486" x="3152775" y="4524375"/>
          <p14:tracePt t="150536" x="3162300" y="4524375"/>
          <p14:tracePt t="150573" x="3162300" y="4514850"/>
          <p14:tracePt t="150582" x="3171825" y="4514850"/>
          <p14:tracePt t="150599" x="3181350" y="4514850"/>
          <p14:tracePt t="150673" x="3190875" y="4514850"/>
          <p14:tracePt t="150797" x="3190875" y="4505325"/>
          <p14:tracePt t="150813" x="3171825" y="4495800"/>
          <p14:tracePt t="150820" x="3152775" y="4486275"/>
          <p14:tracePt t="150821" x="3095625" y="4486275"/>
          <p14:tracePt t="150837" x="3009900" y="4486275"/>
          <p14:tracePt t="150853" x="2876550" y="4495800"/>
          <p14:tracePt t="150870" x="2743200" y="4543425"/>
          <p14:tracePt t="150887" x="2543175" y="4629150"/>
          <p14:tracePt t="150903" x="2371725" y="4724400"/>
          <p14:tracePt t="150920" x="2171700" y="4838700"/>
          <p14:tracePt t="150937" x="2066925" y="4943475"/>
          <p14:tracePt t="150954" x="1885950" y="5114925"/>
          <p14:tracePt t="150970" x="1704975" y="5238750"/>
          <p14:tracePt t="150987" x="1657350" y="5286375"/>
          <p14:tracePt t="151003" x="1581150" y="5381625"/>
          <p14:tracePt t="151020" x="1514475" y="5457825"/>
          <p14:tracePt t="151037" x="1476375" y="5486400"/>
          <p14:tracePt t="151037" x="1466850" y="5505450"/>
          <p14:tracePt t="151054" x="1428750" y="5553075"/>
          <p14:tracePt t="151070" x="1390650" y="5629275"/>
          <p14:tracePt t="151087" x="1362075" y="5657850"/>
          <p14:tracePt t="151087" x="1362075" y="5667375"/>
          <p14:tracePt t="151104" x="1343025" y="5715000"/>
          <p14:tracePt t="151120" x="1323975" y="5743575"/>
          <p14:tracePt t="151136" x="1295400" y="5781675"/>
          <p14:tracePt t="151154" x="1285875" y="5800725"/>
          <p14:tracePt t="151170" x="1285875" y="5810250"/>
          <p14:tracePt t="151186" x="1285875" y="5819775"/>
          <p14:tracePt t="151377" x="1276350" y="5829300"/>
          <p14:tracePt t="151381" x="1266825" y="5829300"/>
          <p14:tracePt t="151388" x="1257300" y="5848350"/>
          <p14:tracePt t="151403" x="1228725" y="5895975"/>
          <p14:tracePt t="151405" x="1219200" y="5915025"/>
          <p14:tracePt t="151420" x="1219200" y="5934075"/>
          <p14:tracePt t="151436" x="1209675" y="5953125"/>
          <p14:tracePt t="151453" x="1209675" y="5962650"/>
          <p14:tracePt t="151567" x="1209675" y="5972175"/>
          <p14:tracePt t="152683" x="1209675" y="5981700"/>
          <p14:tracePt t="152691" x="1209675" y="5991225"/>
          <p14:tracePt t="152692" x="1238250" y="6019800"/>
          <p14:tracePt t="152702" x="1276350" y="6057900"/>
          <p14:tracePt t="152719" x="1609725" y="6286500"/>
          <p14:tracePt t="152736" x="1905000" y="6477000"/>
          <p14:tracePt t="152752" x="2333625" y="6696075"/>
          <p14:tracePt t="152769" x="2886075" y="6848475"/>
          <p14:tracePt t="152786" x="3305175" y="6848475"/>
          <p14:tracePt t="152803" x="3581400" y="6848475"/>
          <p14:tracePt t="152819" x="3990975" y="6848475"/>
          <p14:tracePt t="152836" x="4362450" y="6848475"/>
          <p14:tracePt t="152852" x="4514850" y="6848475"/>
          <p14:tracePt t="152869" x="4543425" y="6848475"/>
          <p14:tracePt t="152885" x="4552950" y="6829425"/>
          <p14:tracePt t="153064" x="4572000" y="6829425"/>
          <p14:tracePt t="153069" x="4648200" y="6810375"/>
          <p14:tracePt t="153076" x="4819650" y="6791325"/>
          <p14:tracePt t="153079" x="5038725" y="6781800"/>
          <p14:tracePt t="153086" x="5800725" y="6734175"/>
          <p14:tracePt t="153102" x="6553200" y="6724650"/>
          <p14:tracePt t="153119" x="6915150" y="6705600"/>
          <p14:tracePt t="153119" x="7029450" y="6696075"/>
          <p14:tracePt t="153136" x="7134225" y="6677025"/>
          <p14:tracePt t="153152" x="7191375" y="6638925"/>
          <p14:tracePt t="153169" x="7210425" y="6619875"/>
          <p14:tracePt t="153186" x="7210425" y="6610350"/>
          <p14:tracePt t="153202" x="7219950" y="6600825"/>
          <p14:tracePt t="153288" x="7219950" y="6591300"/>
          <p14:tracePt t="153301" x="7229475" y="6591300"/>
          <p14:tracePt t="153302" x="7248525" y="6581775"/>
          <p14:tracePt t="153319" x="7277100" y="6572250"/>
          <p14:tracePt t="153335" x="7296150" y="6572250"/>
          <p14:tracePt t="153352" x="7343775" y="6562725"/>
          <p14:tracePt t="153369" x="7467600" y="6543675"/>
          <p14:tracePt t="153385" x="7629525" y="6534150"/>
          <p14:tracePt t="153402" x="7715250" y="6524625"/>
          <p14:tracePt t="153419" x="7791450" y="6524625"/>
          <p14:tracePt t="153435" x="7820025" y="6524625"/>
          <p14:tracePt t="153452" x="7829550" y="6524625"/>
          <p14:tracePt t="153737" x="7829550" y="6515100"/>
          <p14:tracePt t="153743" x="7839075" y="6515100"/>
          <p14:tracePt t="153744" x="7839075" y="6496050"/>
          <p14:tracePt t="153752" x="7839075" y="6457950"/>
          <p14:tracePt t="153769" x="7839075" y="6438900"/>
          <p14:tracePt t="153785" x="7839075" y="6410325"/>
          <p14:tracePt t="153802" x="7839075" y="6400800"/>
          <p14:tracePt t="153837" x="7839075" y="6391275"/>
          <p14:tracePt t="153838" x="7848600" y="6381750"/>
          <p14:tracePt t="153852" x="7848600" y="6372225"/>
          <p14:tracePt t="157820" x="7848600" y="6362700"/>
          <p14:tracePt t="157824" x="7858125" y="6362700"/>
          <p14:tracePt t="157834" x="7858125" y="6353175"/>
          <p14:tracePt t="157835" x="7858125" y="6343650"/>
          <p14:tracePt t="157850" x="7858125" y="6324600"/>
          <p14:tracePt t="157867" x="7753350" y="6210300"/>
          <p14:tracePt t="157884" x="7324725" y="5953125"/>
          <p14:tracePt t="157901" x="6867525" y="5810250"/>
          <p14:tracePt t="157917" x="6124575" y="5591175"/>
          <p14:tracePt t="157934" x="5867400" y="5562600"/>
          <p14:tracePt t="157950" x="5638800" y="5572125"/>
          <p14:tracePt t="157967" x="5305425" y="5648325"/>
          <p14:tracePt t="157985" x="5219700" y="5676900"/>
          <p14:tracePt t="158000" x="5181600" y="5695950"/>
          <p14:tracePt t="158017" x="5133975" y="5724525"/>
          <p14:tracePt t="158034" x="5133975" y="5734050"/>
          <p14:tracePt t="158259" x="5114925" y="5743575"/>
          <p14:tracePt t="158264" x="5105400" y="5743575"/>
          <p14:tracePt t="158268" x="5095875" y="5743575"/>
          <p14:tracePt t="158283" x="5029200" y="5743575"/>
          <p14:tracePt t="158285" x="4962525" y="5734050"/>
          <p14:tracePt t="158300" x="4886325" y="5715000"/>
          <p14:tracePt t="158317" x="4848225" y="5695950"/>
          <p14:tracePt t="158334" x="4838700" y="5695950"/>
          <p14:tracePt t="158350" x="4829175" y="5695950"/>
          <p14:tracePt t="158367" x="4819650" y="5695950"/>
          <p14:tracePt t="158383" x="4810125" y="5695950"/>
          <p14:tracePt t="158400" x="4810125" y="5676900"/>
          <p14:tracePt t="158417" x="4800600" y="5657850"/>
          <p14:tracePt t="158433" x="4791075" y="5648325"/>
          <p14:tracePt t="158450" x="4791075" y="5629275"/>
          <p14:tracePt t="158467" x="4781550" y="5610225"/>
          <p14:tracePt t="158483" x="4772025" y="5600700"/>
          <p14:tracePt t="158500" x="4762500" y="5572125"/>
          <p14:tracePt t="158516" x="4743450" y="5562600"/>
          <p14:tracePt t="158533" x="4743450" y="5553075"/>
          <p14:tracePt t="158550" x="4743450" y="5543550"/>
          <p14:tracePt t="158567" x="4733925" y="5543550"/>
          <p14:tracePt t="158583" x="4733925" y="5534025"/>
          <p14:tracePt t="158697" x="4733925" y="5524500"/>
          <p14:tracePt t="158983" x="4733925" y="5514975"/>
          <p14:tracePt t="159377" x="4724400" y="5514975"/>
          <p14:tracePt t="159386" x="4714875" y="5524500"/>
          <p14:tracePt t="159389" x="4686300" y="5572125"/>
          <p14:tracePt t="159399" x="4638675" y="5619750"/>
          <p14:tracePt t="159417" x="4562475" y="5667375"/>
          <p14:tracePt t="159433" x="4505325" y="5705475"/>
          <p14:tracePt t="159450" x="4476750" y="5734050"/>
          <p14:tracePt t="159450" x="4467225" y="5753100"/>
          <p14:tracePt t="159467" x="4448175" y="5772150"/>
          <p14:tracePt t="159483" x="4438650" y="5791200"/>
          <p14:tracePt t="159500" x="4419600" y="5800725"/>
          <p14:tracePt t="159516" x="4410075" y="5800725"/>
          <p14:tracePt t="159533" x="4410075" y="5810250"/>
          <p14:tracePt t="161076" x="4381500" y="5791200"/>
          <p14:tracePt t="161085" x="4295775" y="5753100"/>
          <p14:tracePt t="161089" x="4143375" y="5715000"/>
          <p14:tracePt t="161091" x="4029075" y="5695950"/>
          <p14:tracePt t="161099" x="3514725" y="5686425"/>
          <p14:tracePt t="161116" x="3124200" y="5715000"/>
          <p14:tracePt t="161132" x="2505075" y="5838825"/>
          <p14:tracePt t="161149" x="2057400" y="5953125"/>
          <p14:tracePt t="161166" x="1828800" y="6057900"/>
          <p14:tracePt t="161182" x="1571625" y="6143625"/>
          <p14:tracePt t="161199" x="1447800" y="6191250"/>
          <p14:tracePt t="161216" x="1400175" y="6200775"/>
          <p14:tracePt t="161232" x="1362075" y="6210300"/>
          <p14:tracePt t="161249" x="1343025" y="6210300"/>
          <p14:tracePt t="161337" x="1333500" y="6210300"/>
          <p14:tracePt t="161362" x="1323975" y="6210300"/>
          <p14:tracePt t="161379" x="1323975" y="6219825"/>
          <p14:tracePt t="161387" x="1314450" y="6219825"/>
          <p14:tracePt t="161429" x="1304925" y="6219825"/>
          <p14:tracePt t="161449" x="1295400" y="6219825"/>
          <p14:tracePt t="162417" x="1295400" y="6229350"/>
          <p14:tracePt t="162430" x="1295400" y="6238875"/>
          <p14:tracePt t="162438" x="1295400" y="6248400"/>
          <p14:tracePt t="162448" x="1295400" y="6267450"/>
          <p14:tracePt t="162449" x="1295400" y="6296025"/>
          <p14:tracePt t="162465" x="1323975" y="6343650"/>
          <p14:tracePt t="162482" x="1352550" y="6381750"/>
          <p14:tracePt t="162498" x="1371600" y="6438900"/>
          <p14:tracePt t="162515" x="1390650" y="6505575"/>
          <p14:tracePt t="162532" x="1447800" y="6638925"/>
          <p14:tracePt t="162548" x="1514475" y="6743700"/>
          <p14:tracePt t="162565" x="1552575" y="6800850"/>
          <p14:tracePt t="162582" x="1676400" y="6848475"/>
          <p14:tracePt t="162598" x="1866900" y="6848475"/>
          <p14:tracePt t="162615" x="1981200" y="6848475"/>
          <p14:tracePt t="162632" x="2305050" y="6848475"/>
          <p14:tracePt t="162648" x="2581275" y="6848475"/>
          <p14:tracePt t="162665" x="2895600" y="6848475"/>
          <p14:tracePt t="162682" x="3076575" y="6848475"/>
          <p14:tracePt t="162698" x="3352800" y="6848475"/>
          <p14:tracePt t="162715" x="3448050" y="6848475"/>
          <p14:tracePt t="162731" x="3486150" y="6848475"/>
          <p14:tracePt t="162748" x="3495675" y="6848475"/>
          <p14:tracePt t="162984" x="3505200" y="6848475"/>
          <p14:tracePt t="162992" x="3524250" y="6848475"/>
          <p14:tracePt t="162994" x="3590925" y="6829425"/>
          <p14:tracePt t="162998" x="3990975" y="6762750"/>
          <p14:tracePt t="163015" x="5133975" y="6724650"/>
          <p14:tracePt t="163031" x="6715125" y="6838950"/>
          <p14:tracePt t="163048" x="8229600" y="6848475"/>
          <p14:tracePt t="163065" x="9134475" y="6848475"/>
          <p14:tracePt t="163118" x="9134475" y="6838950"/>
          <p14:tracePt t="163121" x="9134475" y="6829425"/>
          <p14:tracePt t="163131" x="9134475" y="6819900"/>
          <p14:tracePt t="163135" x="9134475" y="6791325"/>
          <p14:tracePt t="163148" x="9134475" y="6762750"/>
          <p14:tracePt t="163165" x="9134475" y="6705600"/>
          <p14:tracePt t="163181" x="9134475" y="6677025"/>
          <p14:tracePt t="163198" x="9134475" y="6657975"/>
          <p14:tracePt t="163215" x="9124950" y="6648450"/>
          <p14:tracePt t="163232" x="9096375" y="6638925"/>
          <p14:tracePt t="163248" x="9086850" y="6638925"/>
          <p14:tracePt t="163264" x="9077325" y="6629400"/>
          <p14:tracePt t="163281" x="9058275" y="6610350"/>
          <p14:tracePt t="163298" x="9058275" y="6591300"/>
          <p14:tracePt t="163314" x="9039225" y="6553200"/>
          <p14:tracePt t="163331" x="9029700" y="6543675"/>
          <p14:tracePt t="163429" x="9020175" y="6543675"/>
          <p14:tracePt t="163430" x="9010650" y="6534150"/>
          <p14:tracePt t="163448" x="9010650" y="6524625"/>
          <p14:tracePt t="163464" x="9001125" y="6524625"/>
          <p14:tracePt t="163466" x="8991600" y="6524625"/>
          <p14:tracePt t="163532" x="8982075" y="6524625"/>
          <p14:tracePt t="163720" x="8982075" y="6515100"/>
          <p14:tracePt t="165074" x="8972550" y="6515100"/>
          <p14:tracePt t="165082" x="8963025" y="6515100"/>
          <p14:tracePt t="165090" x="8943975" y="6515100"/>
          <p14:tracePt t="165098" x="8924925" y="6515100"/>
          <p14:tracePt t="165099" x="8886825" y="6515100"/>
          <p14:tracePt t="165114" x="8772525" y="6515100"/>
          <p14:tracePt t="165130" x="8534400" y="6496050"/>
          <p14:tracePt t="165147" x="8286750" y="6448425"/>
          <p14:tracePt t="165164" x="7896225" y="6362700"/>
          <p14:tracePt t="165180" x="7581900" y="6257925"/>
          <p14:tracePt t="165197" x="7400925" y="6181725"/>
          <p14:tracePt t="165214" x="7219950" y="6115050"/>
          <p14:tracePt t="165230" x="7162800" y="6096000"/>
          <p14:tracePt t="165248" x="7134225" y="6076950"/>
          <p14:tracePt t="165264" x="7134225" y="6067425"/>
          <p14:tracePt t="165505" x="7124700" y="6067425"/>
          <p14:tracePt t="165511" x="7124700" y="6057900"/>
          <p14:tracePt t="165519" x="7124700" y="6048375"/>
          <p14:tracePt t="165520" x="7086600" y="6010275"/>
          <p14:tracePt t="165531" x="7019925" y="5915025"/>
          <p14:tracePt t="165547" x="6943725" y="5810250"/>
          <p14:tracePt t="165564" x="6924675" y="5781675"/>
          <p14:tracePt t="165581" x="6896100" y="5743575"/>
          <p14:tracePt t="165597" x="6886575" y="5734050"/>
          <p14:tracePt t="165613" x="6886575" y="5724525"/>
          <p14:tracePt t="165630" x="6877050" y="5724525"/>
          <p14:tracePt t="166548" x="6867525" y="5724525"/>
          <p14:tracePt t="166560" x="6848475" y="5724525"/>
          <p14:tracePt t="166568" x="6838950" y="5715000"/>
          <p14:tracePt t="166580" x="6724650" y="5676900"/>
          <p14:tracePt t="166581" x="6505575" y="5676900"/>
          <p14:tracePt t="166597" x="5981700" y="5800725"/>
          <p14:tracePt t="166613" x="5381625" y="5962650"/>
          <p14:tracePt t="166630" x="4219575" y="6419850"/>
          <p14:tracePt t="166647" x="3638550" y="6743700"/>
          <p14:tracePt t="166664" x="3400425" y="6848475"/>
          <p14:tracePt t="166681" x="3276600" y="6848475"/>
          <p14:tracePt t="166698" x="3238500" y="6848475"/>
          <p14:tracePt t="167005" x="3228975" y="6848475"/>
          <p14:tracePt t="167020" x="3219450" y="6848475"/>
          <p14:tracePt t="167029" x="3209925" y="6848475"/>
          <p14:tracePt t="167036" x="3190875" y="6848475"/>
          <p14:tracePt t="167037" x="3152775" y="6848475"/>
          <p14:tracePt t="167047" x="3057525" y="6848475"/>
          <p14:tracePt t="167064" x="2838450" y="6848475"/>
          <p14:tracePt t="167081" x="2638425" y="6848475"/>
          <p14:tracePt t="167097" x="2457450" y="6848475"/>
          <p14:tracePt t="167114" x="2266950" y="6848475"/>
          <p14:tracePt t="167131" x="2095500" y="6848475"/>
          <p14:tracePt t="167148" x="2019300" y="6848475"/>
          <p14:tracePt t="167164" x="1943100" y="6848475"/>
          <p14:tracePt t="167181" x="1924050" y="6848475"/>
          <p14:tracePt t="167197" x="1895475" y="6848475"/>
          <p14:tracePt t="167428" x="1885950" y="6848475"/>
          <p14:tracePt t="167439" x="1866900" y="6848475"/>
          <p14:tracePt t="167441" x="1838325" y="6848475"/>
          <p14:tracePt t="167447" x="1504950" y="6724650"/>
          <p14:tracePt t="167464" x="1209675" y="6629400"/>
          <p14:tracePt t="167480" x="1104900" y="6572250"/>
          <p14:tracePt t="167497" x="1009650" y="6505575"/>
          <p14:tracePt t="167514" x="971550" y="6486525"/>
          <p14:tracePt t="167530" x="962025" y="6467475"/>
          <p14:tracePt t="167547" x="952500" y="6467475"/>
          <p14:tracePt t="167564" x="942975" y="6457950"/>
          <p14:tracePt t="167604" x="942975" y="6448425"/>
          <p14:tracePt t="167938" x="952500" y="6448425"/>
          <p14:tracePt t="167952" x="971550" y="6448425"/>
          <p14:tracePt t="167963" x="981075" y="6448425"/>
          <p14:tracePt t="167965" x="1000125" y="6448425"/>
          <p14:tracePt t="167980" x="1019175" y="6448425"/>
          <p14:tracePt t="167997" x="1028700" y="6457950"/>
          <p14:tracePt t="168014" x="1038225" y="6457950"/>
          <p14:tracePt t="168030" x="1057275" y="6477000"/>
          <p14:tracePt t="168047" x="1104900" y="6496050"/>
          <p14:tracePt t="168064" x="1219200" y="6543675"/>
          <p14:tracePt t="168080" x="1343025" y="6619875"/>
          <p14:tracePt t="168097" x="1514475" y="6715125"/>
          <p14:tracePt t="168113" x="1743075" y="6838950"/>
          <p14:tracePt t="168130" x="1876425" y="6848475"/>
          <p14:tracePt t="168147" x="1924050" y="6848475"/>
          <p14:tracePt t="168164" x="1952625" y="6848475"/>
          <p14:tracePt t="168180" x="1962150" y="6848475"/>
          <p14:tracePt t="168397" x="1981200" y="6848475"/>
          <p14:tracePt t="168406" x="2019300" y="6848475"/>
          <p14:tracePt t="168407" x="2124075" y="6848475"/>
          <p14:tracePt t="168413" x="2486025" y="6848475"/>
          <p14:tracePt t="168413" x="2781300" y="6848475"/>
          <p14:tracePt t="168430" x="4029075" y="6848475"/>
          <p14:tracePt t="168447" x="4829175" y="6848475"/>
          <p14:tracePt t="168463" x="5981700" y="6848475"/>
          <p14:tracePt t="168481" x="6638925" y="6848475"/>
          <p14:tracePt t="168497" x="6886575" y="6848475"/>
          <p14:tracePt t="168513" x="7096125" y="6848475"/>
          <p14:tracePt t="168530" x="7210425" y="6848475"/>
          <p14:tracePt t="168547" x="7239000" y="6848475"/>
          <p14:tracePt t="168563" x="7248525" y="6848475"/>
          <p14:tracePt t="168749" x="7258050" y="6848475"/>
          <p14:tracePt t="168756" x="7267575" y="6838950"/>
          <p14:tracePt t="168760" x="7324725" y="6800850"/>
          <p14:tracePt t="168766" x="7581900" y="6696075"/>
          <p14:tracePt t="168780" x="8153400" y="6524625"/>
          <p14:tracePt t="168780" x="8420100" y="6448425"/>
          <p14:tracePt t="168797" x="8896350" y="6315075"/>
          <p14:tracePt t="168814" x="9134475" y="6229350"/>
          <p14:tracePt t="168830" x="9134475" y="6191250"/>
          <p14:tracePt t="168847" x="9134475" y="6172200"/>
          <p14:tracePt t="168890" x="9134475" y="6162675"/>
          <p14:tracePt t="169001" x="9134475" y="6153150"/>
          <p14:tracePt t="169673" x="9134475" y="6162675"/>
          <p14:tracePt t="169689" x="9134475" y="6172200"/>
          <p14:tracePt t="169699" x="9134475" y="6191250"/>
          <p14:tracePt t="169701" x="9134475" y="6200775"/>
          <p14:tracePt t="169701" x="9134475" y="6219825"/>
          <p14:tracePt t="169713" x="9134475" y="6257925"/>
          <p14:tracePt t="169729" x="9020175" y="6391275"/>
          <p14:tracePt t="169746" x="8743950" y="6572250"/>
          <p14:tracePt t="169763" x="8505825" y="6648450"/>
          <p14:tracePt t="169779" x="7981950" y="6743700"/>
          <p14:tracePt t="169796" x="7477125" y="6819900"/>
          <p14:tracePt t="169813" x="7143750" y="6848475"/>
          <p14:tracePt t="169830" x="6838950" y="6848475"/>
          <p14:tracePt t="169846" x="6677025" y="6848475"/>
          <p14:tracePt t="169863" x="6629400" y="6838950"/>
          <p14:tracePt t="169879" x="6600825" y="6829425"/>
          <p14:tracePt t="169896" x="6591300" y="6819900"/>
          <p14:tracePt t="169954" x="6591300" y="6810375"/>
          <p14:tracePt t="169960" x="6581775" y="6810375"/>
          <p14:tracePt t="169971" x="6581775" y="6800850"/>
          <p14:tracePt t="169985" x="6581775" y="6791325"/>
          <p14:tracePt t="169986" x="6581775" y="6781800"/>
          <p14:tracePt t="169996" x="6572250" y="6762750"/>
          <p14:tracePt t="170013" x="6562725" y="6753225"/>
          <p14:tracePt t="170029" x="6562725" y="6743700"/>
          <p14:tracePt t="170046" x="6553200" y="6734175"/>
          <p14:tracePt t="170063" x="6543675" y="6724650"/>
          <p14:tracePt t="170079" x="6543675" y="6715125"/>
          <p14:tracePt t="170096" x="6524625" y="6696075"/>
          <p14:tracePt t="170113" x="6505575" y="6677025"/>
          <p14:tracePt t="170129" x="6496050" y="6677025"/>
          <p14:tracePt t="170146" x="6477000" y="6657975"/>
          <p14:tracePt t="170163" x="6467475" y="6638925"/>
          <p14:tracePt t="170179" x="6448425" y="6629400"/>
          <p14:tracePt t="170196" x="6438900" y="6619875"/>
          <p14:tracePt t="170247" x="6429375" y="6619875"/>
          <p14:tracePt t="170257" x="6429375" y="6610350"/>
          <p14:tracePt t="170636" x="6438900" y="6610350"/>
          <p14:tracePt t="170661" x="6448425" y="6610350"/>
          <p14:tracePt t="170673" x="6457950" y="6610350"/>
          <p14:tracePt t="170705" x="6467475" y="6610350"/>
          <p14:tracePt t="170887" x="6467475" y="6619875"/>
          <p14:tracePt t="170901" x="6477000" y="6619875"/>
          <p14:tracePt t="170902" x="6486525" y="6629400"/>
          <p14:tracePt t="170912" x="6496050" y="6629400"/>
          <p14:tracePt t="170950" x="6505575" y="6629400"/>
          <p14:tracePt t="170971" x="6505575" y="6638925"/>
          <p14:tracePt t="171008" x="6515100" y="6638925"/>
          <p14:tracePt t="172266" x="6505575" y="6638925"/>
          <p14:tracePt t="172273" x="6419850" y="6629400"/>
          <p14:tracePt t="172279" x="6296025" y="6600825"/>
          <p14:tracePt t="172280" x="5838825" y="6486525"/>
          <p14:tracePt t="172295" x="4705350" y="6305550"/>
          <p14:tracePt t="172312" x="4010025" y="6257925"/>
          <p14:tracePt t="172312" x="3743325" y="6257925"/>
          <p14:tracePt t="172329" x="3286125" y="6257925"/>
          <p14:tracePt t="172345" x="2743200" y="6276975"/>
          <p14:tracePt t="172361" x="2476500" y="6305550"/>
          <p14:tracePt t="172378" x="2171700" y="6372225"/>
          <p14:tracePt t="172395" x="2047875" y="6381750"/>
          <p14:tracePt t="172412" x="2009775" y="6381750"/>
          <p14:tracePt t="172428" x="1971675" y="6381750"/>
          <p14:tracePt t="172445" x="1962150" y="6372225"/>
          <p14:tracePt t="172461" x="1952625" y="6372225"/>
          <p14:tracePt t="172478" x="1943100" y="6372225"/>
          <p14:tracePt t="172495" x="1943100" y="6362700"/>
          <p14:tracePt t="172623" x="1933575" y="6362700"/>
          <p14:tracePt t="172649" x="1933575" y="6353175"/>
          <p14:tracePt t="172709" x="1924050" y="6353175"/>
          <p14:tracePt t="172738" x="1924050" y="6343650"/>
          <p14:tracePt t="172747" x="1914525" y="6343650"/>
          <p14:tracePt t="172751" x="1914525" y="6334125"/>
          <p14:tracePt t="172772" x="1905000" y="6334125"/>
          <p14:tracePt t="172797" x="1895475" y="6334125"/>
          <p14:tracePt t="172809" x="1885950" y="6334125"/>
          <p14:tracePt t="172817" x="1876425" y="6334125"/>
          <p14:tracePt t="172818" x="1866900" y="6334125"/>
          <p14:tracePt t="172828" x="1819275" y="6334125"/>
          <p14:tracePt t="172845" x="1790700" y="6353175"/>
          <p14:tracePt t="172845" x="1771650" y="6353175"/>
          <p14:tracePt t="172862" x="1752600" y="6362700"/>
          <p14:tracePt t="172879" x="1733550" y="6372225"/>
          <p14:tracePt t="172895" x="1724025" y="6372225"/>
          <p14:tracePt t="172911" x="1704975" y="6372225"/>
          <p14:tracePt t="172928" x="1695450" y="6372225"/>
          <p14:tracePt t="172945" x="1685925" y="6372225"/>
          <p14:tracePt t="172993" x="1676400" y="6372225"/>
          <p14:tracePt t="173135" x="1685925" y="6372225"/>
          <p14:tracePt t="173143" x="1695450" y="6372225"/>
          <p14:tracePt t="173150" x="1704975" y="6372225"/>
          <p14:tracePt t="173151" x="1714500" y="6372225"/>
          <p14:tracePt t="173161" x="1743075" y="6381750"/>
          <p14:tracePt t="173178" x="1828800" y="6391275"/>
          <p14:tracePt t="173195" x="1971675" y="6429375"/>
          <p14:tracePt t="173211" x="2190750" y="6515100"/>
          <p14:tracePt t="173228" x="2581275" y="6629400"/>
          <p14:tracePt t="173245" x="2971800" y="6781800"/>
          <p14:tracePt t="173261" x="3562350" y="6848475"/>
          <p14:tracePt t="173278" x="4095750" y="6848475"/>
          <p14:tracePt t="173295" x="4352925" y="6848475"/>
          <p14:tracePt t="173311" x="4667250" y="6848475"/>
          <p14:tracePt t="173328" x="4895850" y="6848475"/>
          <p14:tracePt t="173345" x="4972050" y="6848475"/>
          <p14:tracePt t="173361" x="5019675" y="6848475"/>
          <p14:tracePt t="173378" x="5029200" y="6848475"/>
          <p14:tracePt t="173578" x="5038725" y="6848475"/>
          <p14:tracePt t="173583" x="5105400" y="6848475"/>
          <p14:tracePt t="173585" x="5629275" y="6848475"/>
          <p14:tracePt t="173594" x="6524625" y="6848475"/>
          <p14:tracePt t="173611" x="8172450" y="6848475"/>
          <p14:tracePt t="173628" x="9134475" y="6848475"/>
          <p14:tracePt t="173677" x="9134475" y="6838950"/>
          <p14:tracePt t="173692" x="9134475" y="6829425"/>
          <p14:tracePt t="173701" x="9134475" y="6819900"/>
          <p14:tracePt t="173711" x="9134475" y="6810375"/>
          <p14:tracePt t="173712" x="9134475" y="6753225"/>
          <p14:tracePt t="173728" x="9134475" y="6667500"/>
          <p14:tracePt t="173744" x="9134475" y="6610350"/>
          <p14:tracePt t="173761" x="9134475" y="6543675"/>
          <p14:tracePt t="173778" x="9134475" y="6524625"/>
          <p14:tracePt t="173778" x="9134475" y="6515100"/>
          <p14:tracePt t="173795" x="9134475" y="6496050"/>
          <p14:tracePt t="173811" x="9134475" y="6467475"/>
          <p14:tracePt t="173828" x="9124950" y="6457950"/>
          <p14:tracePt t="173844" x="9115425" y="6438900"/>
          <p14:tracePt t="173861" x="9096375" y="6429375"/>
          <p14:tracePt t="173899" x="9096375" y="6419850"/>
          <p14:tracePt t="173900" x="9086850" y="6419850"/>
          <p14:tracePt t="173911" x="9086850" y="6410325"/>
          <p14:tracePt t="173928" x="9077325" y="6410325"/>
          <p14:tracePt t="173968" x="9067800" y="6410325"/>
          <p14:tracePt t="174027" x="9058275" y="6410325"/>
          <p14:tracePt t="178104" x="9067800" y="6419850"/>
          <p14:tracePt t="178116" x="9067800" y="6429375"/>
          <p14:tracePt t="178123" x="9067800" y="6438900"/>
          <p14:tracePt t="178124" x="9077325" y="6448425"/>
          <p14:tracePt t="178142" x="9077325" y="6477000"/>
          <p14:tracePt t="178144" x="9077325" y="6524625"/>
          <p14:tracePt t="178160" x="9058275" y="6572250"/>
          <p14:tracePt t="178176" x="9029700" y="6619875"/>
          <p14:tracePt t="178193" x="8886825" y="6781800"/>
          <p14:tracePt t="178209" x="8753475" y="6848475"/>
          <p14:tracePt t="178226" x="8582025" y="6848475"/>
          <p14:tracePt t="178243" x="8382000" y="6848475"/>
          <p14:tracePt t="178259" x="8191500" y="6848475"/>
          <p14:tracePt t="178276" x="7858125" y="6848475"/>
          <p14:tracePt t="178293" x="7524750" y="6848475"/>
          <p14:tracePt t="178309" x="7277100" y="6848475"/>
          <p14:tracePt t="178326" x="7019925" y="6848475"/>
          <p14:tracePt t="178343" x="6800850" y="6848475"/>
          <p14:tracePt t="178359" x="6715125" y="6848475"/>
          <p14:tracePt t="178376" x="6667500" y="6848475"/>
          <p14:tracePt t="178392" x="6648450" y="6848475"/>
          <p14:tracePt t="178714" x="6638925" y="6848475"/>
          <p14:tracePt t="178731" x="6629400" y="6848475"/>
          <p14:tracePt t="178732" x="6543675" y="6848475"/>
          <p14:tracePt t="178742" x="6286500" y="6800850"/>
          <p14:tracePt t="178759" x="5514975" y="6648450"/>
          <p14:tracePt t="178776" x="4438650" y="6477000"/>
          <p14:tracePt t="178792" x="3933825" y="6419850"/>
          <p14:tracePt t="178809" x="3467100" y="6372225"/>
          <p14:tracePt t="178826" x="3181350" y="6353175"/>
          <p14:tracePt t="178842" x="3019425" y="6324600"/>
          <p14:tracePt t="178859" x="2876550" y="6305550"/>
          <p14:tracePt t="178876" x="2838450" y="6296025"/>
          <p14:tracePt t="178892" x="2828925" y="6286500"/>
          <p14:tracePt t="178909" x="2828925" y="6276975"/>
          <p14:tracePt t="179115" x="2809875" y="6276975"/>
          <p14:tracePt t="179121" x="2781300" y="6267450"/>
          <p14:tracePt t="179125" x="2724150" y="6257925"/>
          <p14:tracePt t="179128" x="2562225" y="6181725"/>
          <p14:tracePt t="179142" x="2371725" y="6076950"/>
          <p14:tracePt t="179142" x="2276475" y="6010275"/>
          <p14:tracePt t="179161" x="2133600" y="5895975"/>
          <p14:tracePt t="179175" x="2000250" y="5772150"/>
          <p14:tracePt t="179192" x="1952625" y="5734050"/>
          <p14:tracePt t="179209" x="1924050" y="5695950"/>
          <p14:tracePt t="179225" x="1914525" y="5667375"/>
          <p14:tracePt t="179242" x="1914525" y="5648325"/>
          <p14:tracePt t="179259" x="1914525" y="5610225"/>
          <p14:tracePt t="179275" x="1962150" y="5562600"/>
          <p14:tracePt t="179292" x="2000250" y="5534025"/>
          <p14:tracePt t="179309" x="2057400" y="5486400"/>
          <p14:tracePt t="179325" x="2152650" y="5448300"/>
          <p14:tracePt t="179342" x="2209800" y="5419725"/>
          <p14:tracePt t="179359" x="2238375" y="5391150"/>
          <p14:tracePt t="179375" x="2286000" y="5372100"/>
          <p14:tracePt t="179392" x="2333625" y="5362575"/>
          <p14:tracePt t="179409" x="2381250" y="5353050"/>
          <p14:tracePt t="179425" x="2438400" y="5343525"/>
          <p14:tracePt t="179442" x="2476500" y="5334000"/>
          <p14:tracePt t="179459" x="2505075" y="5324475"/>
          <p14:tracePt t="179475" x="2581275" y="5314950"/>
          <p14:tracePt t="179492" x="2638425" y="5314950"/>
          <p14:tracePt t="179509" x="2686050" y="5314950"/>
          <p14:tracePt t="179526" x="2733675" y="5314950"/>
          <p14:tracePt t="179542" x="2847975" y="5314950"/>
          <p14:tracePt t="179559" x="2886075" y="5334000"/>
          <p14:tracePt t="179559" x="2914650" y="5343525"/>
          <p14:tracePt t="179576" x="2971800" y="5353050"/>
          <p14:tracePt t="179592" x="3105150" y="5400675"/>
          <p14:tracePt t="179608" x="3181350" y="5438775"/>
          <p14:tracePt t="179626" x="3228975" y="5476875"/>
          <p14:tracePt t="179642" x="3267075" y="5524500"/>
          <p14:tracePt t="179966" x="3276600" y="5524500"/>
          <p14:tracePt t="179970" x="3295650" y="5524500"/>
          <p14:tracePt t="179983" x="3333750" y="5505450"/>
          <p14:tracePt t="179985" x="3543300" y="5419725"/>
          <p14:tracePt t="179992" x="3838575" y="5343525"/>
          <p14:tracePt t="180009" x="4429125" y="5295900"/>
          <p14:tracePt t="180025" x="5133975" y="5295900"/>
          <p14:tracePt t="180042" x="5753100" y="5419725"/>
          <p14:tracePt t="180059" x="6067425" y="5476875"/>
          <p14:tracePt t="180075" x="6610350" y="5610225"/>
          <p14:tracePt t="180092" x="6886575" y="5753100"/>
          <p14:tracePt t="180108" x="7096125" y="5886450"/>
          <p14:tracePt t="180142" x="7353300" y="6019800"/>
          <p14:tracePt t="180143" x="7400925" y="6048375"/>
          <p14:tracePt t="180158" x="7439025" y="6076950"/>
          <p14:tracePt t="180175" x="7486650" y="6134100"/>
          <p14:tracePt t="180192" x="7515225" y="6181725"/>
          <p14:tracePt t="180208" x="7534275" y="6210300"/>
          <p14:tracePt t="180225" x="7534275" y="6229350"/>
          <p14:tracePt t="180241" x="7534275" y="6238875"/>
          <p14:tracePt t="180258" x="7534275" y="6257925"/>
          <p14:tracePt t="180275" x="7534275" y="6267450"/>
          <p14:tracePt t="180292" x="7515225" y="6276975"/>
          <p14:tracePt t="180308" x="7467600" y="6276975"/>
          <p14:tracePt t="180325" x="7458075" y="6276975"/>
          <p14:tracePt t="180527" x="7458075" y="6286500"/>
          <p14:tracePt t="180535" x="7458075" y="6296025"/>
          <p14:tracePt t="180546" x="7458075" y="6305550"/>
          <p14:tracePt t="180558" x="7458075" y="6343650"/>
          <p14:tracePt t="180560" x="7458075" y="6391275"/>
          <p14:tracePt t="180575" x="7458075" y="6419850"/>
          <p14:tracePt t="180592" x="7419975" y="6448425"/>
          <p14:tracePt t="180608" x="7086600" y="6648450"/>
          <p14:tracePt t="180625" x="6838950" y="6705600"/>
          <p14:tracePt t="180641" x="6553200" y="6724650"/>
          <p14:tracePt t="180658" x="5972175" y="6791325"/>
          <p14:tracePt t="180675" x="5600700" y="6829425"/>
          <p14:tracePt t="180691" x="5048250" y="6848475"/>
          <p14:tracePt t="180709" x="4591050" y="6848475"/>
          <p14:tracePt t="180725" x="4343400" y="6848475"/>
          <p14:tracePt t="180741" x="4057650" y="6829425"/>
          <p14:tracePt t="180758" x="3914775" y="6791325"/>
          <p14:tracePt t="180775" x="3857625" y="6762750"/>
          <p14:tracePt t="180791" x="3781425" y="6734175"/>
          <p14:tracePt t="180808" x="3695700" y="6696075"/>
          <p14:tracePt t="180825" x="3657600" y="6677025"/>
          <p14:tracePt t="180841" x="3619500" y="6648450"/>
          <p14:tracePt t="180858" x="3590925" y="6629400"/>
          <p14:tracePt t="180875" x="3552825" y="6581775"/>
          <p14:tracePt t="180891" x="3524250" y="6562725"/>
          <p14:tracePt t="180908" x="3486150" y="6524625"/>
          <p14:tracePt t="180925" x="3476625" y="6505575"/>
          <p14:tracePt t="180941" x="3467100" y="6496050"/>
          <p14:tracePt t="180958" x="3467100" y="6477000"/>
          <p14:tracePt t="180975" x="3476625" y="6448425"/>
          <p14:tracePt t="180991" x="3562350" y="6353175"/>
          <p14:tracePt t="181008" x="3771900" y="6153150"/>
          <p14:tracePt t="181025" x="3943350" y="6038850"/>
          <p14:tracePt t="181041" x="4019550" y="6000750"/>
          <p14:tracePt t="181058" x="4133850" y="5962650"/>
          <p14:tracePt t="181075" x="4276725" y="5915025"/>
          <p14:tracePt t="181091" x="4581525" y="5791200"/>
          <p14:tracePt t="181108" x="4981575" y="5695950"/>
          <p14:tracePt t="181125" x="5257800" y="5657850"/>
          <p14:tracePt t="181141" x="5657850" y="5676900"/>
          <p14:tracePt t="181160" x="5991225" y="5772150"/>
          <p14:tracePt t="181175" x="6191250" y="5857875"/>
          <p14:tracePt t="181191" x="6429375" y="5991225"/>
          <p14:tracePt t="181208" x="6743700" y="6276975"/>
          <p14:tracePt t="181225" x="6915150" y="6477000"/>
          <p14:tracePt t="181241" x="7153275" y="6848475"/>
          <p14:tracePt t="181258" x="7277100" y="6848475"/>
          <p14:tracePt t="181274" x="7324725" y="6848475"/>
          <p14:tracePt t="181311" x="7315200" y="6848475"/>
          <p14:tracePt t="181324" x="7296150" y="6848475"/>
          <p14:tracePt t="181326" x="7277100" y="6848475"/>
          <p14:tracePt t="181341" x="7258050" y="6848475"/>
          <p14:tracePt t="181358" x="7181850" y="6848475"/>
          <p14:tracePt t="181375" x="7115175" y="6848475"/>
          <p14:tracePt t="181391" x="6991350" y="6819900"/>
          <p14:tracePt t="181408" x="6715125" y="6734175"/>
          <p14:tracePt t="181424" x="6581775" y="6657975"/>
          <p14:tracePt t="181441" x="6400800" y="6562725"/>
          <p14:tracePt t="181458" x="6153150" y="6438900"/>
          <p14:tracePt t="181474" x="5972175" y="6343650"/>
          <p14:tracePt t="181491" x="5762625" y="6267450"/>
          <p14:tracePt t="181508" x="5667375" y="6210300"/>
          <p14:tracePt t="181524" x="5562600" y="6134100"/>
          <p14:tracePt t="181541" x="5534025" y="6105525"/>
          <p14:tracePt t="181558" x="5486400" y="6057900"/>
          <p14:tracePt t="181574" x="5457825" y="6019800"/>
          <p14:tracePt t="181591" x="5457825" y="5962650"/>
          <p14:tracePt t="181608" x="5448300" y="5934075"/>
          <p14:tracePt t="181624" x="5448300" y="5915025"/>
          <p14:tracePt t="181641" x="5457825" y="5886450"/>
          <p14:tracePt t="181658" x="5514975" y="5819775"/>
          <p14:tracePt t="181675" x="5562600" y="5781675"/>
          <p14:tracePt t="181691" x="5648325" y="5724525"/>
          <p14:tracePt t="181708" x="5695950" y="5695950"/>
          <p14:tracePt t="181725" x="5753100" y="5648325"/>
          <p14:tracePt t="181741" x="5810250" y="5610225"/>
          <p14:tracePt t="181758" x="5867400" y="5581650"/>
          <p14:tracePt t="181775" x="5943600" y="5562600"/>
          <p14:tracePt t="181791" x="6029325" y="5543550"/>
          <p14:tracePt t="181808" x="6086475" y="5524500"/>
          <p14:tracePt t="181824" x="6143625" y="5514975"/>
          <p14:tracePt t="181841" x="6238875" y="5505450"/>
          <p14:tracePt t="181857" x="6305550" y="5505450"/>
          <p14:tracePt t="181874" x="6410325" y="5514975"/>
          <p14:tracePt t="181891" x="6715125" y="5657850"/>
          <p14:tracePt t="181907" x="6924675" y="5829300"/>
          <p14:tracePt t="181924" x="7162800" y="6124575"/>
          <p14:tracePt t="181941" x="7324725" y="6410325"/>
          <p14:tracePt t="181957" x="7419975" y="6600825"/>
          <p14:tracePt t="181974" x="7486650" y="6791325"/>
          <p14:tracePt t="181992" x="7448550" y="6848475"/>
          <p14:tracePt t="182008" x="7381875" y="6848475"/>
          <p14:tracePt t="182024" x="7267575" y="6848475"/>
          <p14:tracePt t="182042" x="6924675" y="6848475"/>
          <p14:tracePt t="182057" x="6591300" y="6848475"/>
          <p14:tracePt t="182074" x="6019800" y="6848475"/>
          <p14:tracePt t="182091" x="5400675" y="6810375"/>
          <p14:tracePt t="182108" x="4857750" y="6686550"/>
          <p14:tracePt t="182124" x="4610100" y="6638925"/>
          <p14:tracePt t="182124" x="4505325" y="6610350"/>
          <p14:tracePt t="182141" x="4305300" y="6581775"/>
          <p14:tracePt t="182158" x="4210050" y="6562725"/>
          <p14:tracePt t="182174" x="4133850" y="6553200"/>
          <p14:tracePt t="182191" x="4095750" y="6534150"/>
          <p14:tracePt t="182208" x="4076700" y="6515100"/>
          <p14:tracePt t="182224" x="4057650" y="6477000"/>
          <p14:tracePt t="182241" x="4057650" y="6438900"/>
          <p14:tracePt t="182258" x="4076700" y="6400800"/>
          <p14:tracePt t="182274" x="4181475" y="6296025"/>
          <p14:tracePt t="182291" x="4448175" y="6124575"/>
          <p14:tracePt t="182307" x="4638675" y="6019800"/>
          <p14:tracePt t="182325" x="4943475" y="5867400"/>
          <p14:tracePt t="182341" x="5276850" y="5762625"/>
          <p14:tracePt t="182358" x="5448300" y="5724525"/>
          <p14:tracePt t="182374" x="5848350" y="5695950"/>
          <p14:tracePt t="182391" x="6000750" y="5705475"/>
          <p14:tracePt t="182407" x="6296025" y="5838825"/>
          <p14:tracePt t="182424" x="6572250" y="5991225"/>
          <p14:tracePt t="182441" x="6743700" y="6143625"/>
          <p14:tracePt t="182457" x="6915150" y="6362700"/>
          <p14:tracePt t="182474" x="6953250" y="6477000"/>
          <p14:tracePt t="182491" x="6962775" y="6553200"/>
          <p14:tracePt t="182507" x="6915150" y="6724650"/>
          <p14:tracePt t="182524" x="6791325" y="6838950"/>
          <p14:tracePt t="182540" x="6657975" y="6848475"/>
          <p14:tracePt t="182557" x="6276975" y="6848475"/>
          <p14:tracePt t="182574" x="5810250" y="6829425"/>
          <p14:tracePt t="182591" x="5400675" y="6743700"/>
          <p14:tracePt t="182607" x="5095875" y="6629400"/>
          <p14:tracePt t="182624" x="4914900" y="6543675"/>
          <p14:tracePt t="182641" x="4743450" y="6448425"/>
          <p14:tracePt t="182657" x="4667250" y="6381750"/>
          <p14:tracePt t="182674" x="4629150" y="6334125"/>
          <p14:tracePt t="182691" x="4619625" y="6238875"/>
          <p14:tracePt t="182707" x="4619625" y="6162675"/>
          <p14:tracePt t="182724" x="4667250" y="6096000"/>
          <p14:tracePt t="182741" x="4810125" y="5934075"/>
          <p14:tracePt t="182757" x="4914900" y="5867400"/>
          <p14:tracePt t="182774" x="5086350" y="5810250"/>
          <p14:tracePt t="182791" x="5153025" y="5791200"/>
          <p14:tracePt t="182807" x="5286375" y="5781675"/>
          <p14:tracePt t="182824" x="5334000" y="5781675"/>
          <p14:tracePt t="182841" x="5372100" y="5791200"/>
          <p14:tracePt t="182857" x="5410200" y="5838825"/>
          <p14:tracePt t="182873" x="5429250" y="5857875"/>
          <p14:tracePt t="182890" x="5438775" y="5895975"/>
          <p14:tracePt t="182908" x="5448300" y="5924550"/>
          <p14:tracePt t="182924" x="5448300" y="5934075"/>
          <p14:tracePt t="183021" x="5448300" y="5943600"/>
          <p14:tracePt t="183479" x="5438775" y="5953125"/>
          <p14:tracePt t="183488" x="5429250" y="5953125"/>
          <p14:tracePt t="183489" x="5400675" y="5972175"/>
          <p14:tracePt t="183507" x="5200650" y="6010275"/>
          <p14:tracePt t="183508" x="4981575" y="6029325"/>
          <p14:tracePt t="183524" x="4524375" y="6048375"/>
          <p14:tracePt t="183540" x="4048125" y="6096000"/>
          <p14:tracePt t="183557" x="3638550" y="6105525"/>
          <p14:tracePt t="183573" x="3048000" y="6124575"/>
          <p14:tracePt t="183573" x="2905125" y="6124575"/>
          <p14:tracePt t="183591" x="2600325" y="6134100"/>
          <p14:tracePt t="183607" x="2343150" y="6143625"/>
          <p14:tracePt t="183623" x="1905000" y="6153150"/>
          <p14:tracePt t="183641" x="1743075" y="6134100"/>
          <p14:tracePt t="183657" x="1666875" y="6105525"/>
          <p14:tracePt t="183673" x="1600200" y="6048375"/>
          <p14:tracePt t="183691" x="1571625" y="6019800"/>
          <p14:tracePt t="183707" x="1552575" y="6000750"/>
          <p14:tracePt t="183723" x="1533525" y="5972175"/>
          <p14:tracePt t="183740" x="1514475" y="5953125"/>
          <p14:tracePt t="183757" x="1495425" y="5934075"/>
          <p14:tracePt t="183773" x="1495425" y="5915025"/>
          <p14:tracePt t="183790" x="1485900" y="5895975"/>
          <p14:tracePt t="183807" x="1485900" y="5876925"/>
          <p14:tracePt t="183823" x="1485900" y="5848350"/>
          <p14:tracePt t="183840" x="1485900" y="5829300"/>
          <p14:tracePt t="183857" x="1485900" y="5819775"/>
          <p14:tracePt t="183873" x="1495425" y="5810250"/>
          <p14:tracePt t="183890" x="1504950" y="5800725"/>
          <p14:tracePt t="183907" x="1504950" y="5791200"/>
          <p14:tracePt t="183923" x="1524000" y="5781675"/>
          <p14:tracePt t="183940" x="1533525" y="5781675"/>
          <p14:tracePt t="183957" x="1533525" y="5762625"/>
          <p14:tracePt t="183973" x="1571625" y="5753100"/>
          <p14:tracePt t="183990" x="1581150" y="5743575"/>
          <p14:tracePt t="184007" x="1628775" y="5734050"/>
          <p14:tracePt t="184024" x="1714500" y="5705475"/>
          <p14:tracePt t="184040" x="1819275" y="5667375"/>
          <p14:tracePt t="184057" x="1924050" y="5648325"/>
          <p14:tracePt t="184074" x="2009775" y="5629275"/>
          <p14:tracePt t="184090" x="2190750" y="5600700"/>
          <p14:tracePt t="184107" x="2305050" y="5600700"/>
          <p14:tracePt t="184123" x="2381250" y="5600700"/>
          <p14:tracePt t="184141" x="2505075" y="5629275"/>
          <p14:tracePt t="184158" x="2562225" y="5629275"/>
          <p14:tracePt t="184175" x="2600325" y="5638800"/>
          <p14:tracePt t="184191" x="2600325" y="5648325"/>
          <p14:tracePt t="184207" x="2609850" y="5648325"/>
          <p14:tracePt t="184251" x="2619375" y="5648325"/>
          <p14:tracePt t="184462" x="2619375" y="5657850"/>
          <p14:tracePt t="184582" x="2628900" y="5657850"/>
          <p14:tracePt t="186248" x="2638425" y="5657850"/>
          <p14:tracePt t="186252" x="2647950" y="5657850"/>
          <p14:tracePt t="186260" x="2686050" y="5657850"/>
          <p14:tracePt t="186265" x="2800350" y="5648325"/>
          <p14:tracePt t="186273" x="2971800" y="5610225"/>
          <p14:tracePt t="186290" x="3276600" y="5591175"/>
          <p14:tracePt t="186307" x="3495675" y="5591175"/>
          <p14:tracePt t="186324" x="3600450" y="5591175"/>
          <p14:tracePt t="186340" x="3686175" y="5591175"/>
          <p14:tracePt t="186357" x="3733800" y="5600700"/>
          <p14:tracePt t="186374" x="3800475" y="5610225"/>
          <p14:tracePt t="186390" x="3914775" y="5638800"/>
          <p14:tracePt t="186406" x="3971925" y="5648325"/>
          <p14:tracePt t="186424" x="4000500" y="5657850"/>
          <p14:tracePt t="186440" x="4029075" y="5667375"/>
          <p14:tracePt t="186457" x="4076700" y="5676900"/>
          <p14:tracePt t="186473" x="4105275" y="5686425"/>
          <p14:tracePt t="186490" x="4162425" y="5705475"/>
          <p14:tracePt t="186506" x="4219575" y="5734050"/>
          <p14:tracePt t="186523" x="4238625" y="5743575"/>
          <p14:tracePt t="186540" x="4286250" y="5753100"/>
          <p14:tracePt t="186557" x="4324350" y="5772150"/>
          <p14:tracePt t="186573" x="4343400" y="5781675"/>
          <p14:tracePt t="186590" x="4381500" y="5800725"/>
          <p14:tracePt t="186607" x="4410075" y="5800725"/>
          <p14:tracePt t="186623" x="4429125" y="5800725"/>
          <p14:tracePt t="186658" x="4438650" y="5800725"/>
          <p14:tracePt t="186678" x="4448175" y="5800725"/>
          <p14:tracePt t="186727" x="4457700" y="5800725"/>
          <p14:tracePt t="186756" x="4457700" y="5791200"/>
          <p14:tracePt t="186777" x="4457700" y="5781675"/>
          <p14:tracePt t="186782" x="4457700" y="5772150"/>
          <p14:tracePt t="186783" x="4467225" y="5762625"/>
          <p14:tracePt t="186790" x="4467225" y="5734050"/>
          <p14:tracePt t="186807" x="4467225" y="5724525"/>
          <p14:tracePt t="186823" x="4467225" y="5705475"/>
          <p14:tracePt t="186840" x="4467225" y="5695950"/>
          <p14:tracePt t="186927" x="4467225" y="5686425"/>
          <p14:tracePt t="187384" x="4476750" y="5676900"/>
          <p14:tracePt t="187387" x="4495800" y="5667375"/>
          <p14:tracePt t="187396" x="4562475" y="5648325"/>
          <p14:tracePt t="187406" x="4676775" y="5619750"/>
          <p14:tracePt t="187407" x="5076825" y="5524500"/>
          <p14:tracePt t="187423" x="5419725" y="5486400"/>
          <p14:tracePt t="187439" x="5857875" y="5457825"/>
          <p14:tracePt t="187456" x="6086475" y="5438775"/>
          <p14:tracePt t="187473" x="6324600" y="5438775"/>
          <p14:tracePt t="187490" x="6381750" y="5457825"/>
          <p14:tracePt t="187506" x="6419850" y="5467350"/>
          <p14:tracePt t="187523" x="6515100" y="5476875"/>
          <p14:tracePt t="187539" x="6543675" y="5476875"/>
          <p14:tracePt t="187556" x="6553200" y="5476875"/>
          <p14:tracePt t="187573" x="6572250" y="5476875"/>
          <p14:tracePt t="187589" x="6581775" y="5476875"/>
          <p14:tracePt t="187606" x="6591300" y="5486400"/>
          <p14:tracePt t="187647" x="6600825" y="5486400"/>
          <p14:tracePt t="187656" x="6610350" y="5486400"/>
          <p14:tracePt t="187701" x="6619875" y="5486400"/>
          <p14:tracePt t="187722" x="6629400" y="5486400"/>
          <p14:tracePt t="187723" x="6638925" y="5486400"/>
          <p14:tracePt t="187728" x="6648450" y="5486400"/>
          <p14:tracePt t="187740" x="6667500" y="5486400"/>
          <p14:tracePt t="187756" x="6677025" y="5486400"/>
          <p14:tracePt t="187964" x="6677025" y="5495925"/>
          <p14:tracePt t="187970" x="6677025" y="5505450"/>
          <p14:tracePt t="187974" x="6667500" y="5524500"/>
          <p14:tracePt t="187981" x="6629400" y="5581650"/>
          <p14:tracePt t="187989" x="6600825" y="5629275"/>
          <p14:tracePt t="188006" x="6572250" y="5676900"/>
          <p14:tracePt t="188023" x="6553200" y="5715000"/>
          <p14:tracePt t="188040" x="6543675" y="5743575"/>
          <p14:tracePt t="188056" x="6515100" y="5848350"/>
          <p14:tracePt t="188073" x="6486525" y="5943600"/>
          <p14:tracePt t="188090" x="6477000" y="6000750"/>
          <p14:tracePt t="188106" x="6448425" y="6067425"/>
          <p14:tracePt t="188106" x="6438900" y="6115050"/>
          <p14:tracePt t="188123" x="6429375" y="6153150"/>
          <p14:tracePt t="188139" x="6419850" y="6200775"/>
          <p14:tracePt t="188157" x="6400800" y="6248400"/>
          <p14:tracePt t="188173" x="6381750" y="6324600"/>
          <p14:tracePt t="188189" x="6362700" y="6372225"/>
          <p14:tracePt t="188206" x="6362700" y="6391275"/>
          <p14:tracePt t="188222" x="6343650" y="6410325"/>
          <p14:tracePt t="188239" x="6334125" y="6419850"/>
          <p14:tracePt t="188256" x="6334125" y="6429375"/>
          <p14:tracePt t="188293" x="6324600" y="6429375"/>
          <p14:tracePt t="188309" x="6324600" y="6438900"/>
          <p14:tracePt t="188310" x="6315075" y="6438900"/>
          <p14:tracePt t="188323" x="6315075" y="6448425"/>
          <p14:tracePt t="189192" x="6305550" y="6448425"/>
          <p14:tracePt t="189196" x="6248400" y="6429375"/>
          <p14:tracePt t="189205" x="6115050" y="6353175"/>
          <p14:tracePt t="189207" x="5553075" y="6019800"/>
          <p14:tracePt t="189222" x="5124450" y="5819775"/>
          <p14:tracePt t="189239" x="4381500" y="5419725"/>
          <p14:tracePt t="189255" x="3609975" y="5038725"/>
          <p14:tracePt t="189272" x="3305175" y="4857750"/>
          <p14:tracePt t="189289" x="2952750" y="4591050"/>
          <p14:tracePt t="189305" x="2771775" y="4381500"/>
          <p14:tracePt t="189322" x="2695575" y="4267200"/>
          <p14:tracePt t="189339" x="2657475" y="4162425"/>
          <p14:tracePt t="189355" x="2647950" y="4086225"/>
          <p14:tracePt t="189372" x="2647950" y="4038600"/>
          <p14:tracePt t="189389" x="2705100" y="3962400"/>
          <p14:tracePt t="189405" x="2876550" y="3819525"/>
          <p14:tracePt t="189422" x="3019425" y="3733800"/>
          <p14:tracePt t="189439" x="3143250" y="3695700"/>
          <p14:tracePt t="189456" x="3238500" y="3695700"/>
          <p14:tracePt t="189472" x="3286125" y="3695700"/>
          <p14:tracePt t="189489" x="3314700" y="3695700"/>
          <p14:tracePt t="189506" x="3333750" y="3695700"/>
          <p14:tracePt t="189522" x="3352800" y="3695700"/>
          <p14:tracePt t="189539" x="3390900" y="3714750"/>
          <p14:tracePt t="189555" x="3457575" y="3781425"/>
          <p14:tracePt t="189572" x="3505200" y="3848100"/>
          <p14:tracePt t="189590" x="3524250" y="3895725"/>
          <p14:tracePt t="189606" x="3524250" y="3971925"/>
          <p14:tracePt t="189622" x="3505200" y="4048125"/>
          <p14:tracePt t="189639" x="3476625" y="4114800"/>
          <p14:tracePt t="189656" x="3457575" y="4133850"/>
          <p14:tracePt t="189672" x="3448050" y="4162425"/>
          <p14:tracePt t="189689" x="3438525" y="4181475"/>
          <p14:tracePt t="189706" x="3438525" y="4191000"/>
          <p14:tracePt t="189722" x="3429000" y="4191000"/>
          <p14:tracePt t="190380" x="3419475" y="4181475"/>
          <p14:tracePt t="190384" x="3419475" y="4171950"/>
          <p14:tracePt t="190392" x="3419475" y="4162425"/>
          <p14:tracePt t="190405" x="3419475" y="4124325"/>
          <p14:tracePt t="190406" x="3409950" y="4105275"/>
          <p14:tracePt t="190421" x="3409950" y="4076700"/>
          <p14:tracePt t="190438" x="3409950" y="4029075"/>
          <p14:tracePt t="190455" x="3409950" y="4000500"/>
          <p14:tracePt t="190472" x="3409950" y="3971925"/>
          <p14:tracePt t="190488" x="3409950" y="3952875"/>
          <p14:tracePt t="190505" x="3409950" y="3933825"/>
          <p14:tracePt t="190522" x="3419475" y="3933825"/>
          <p14:tracePt t="190538" x="3419475" y="3924300"/>
          <p14:tracePt t="190823" x="3429000" y="3914775"/>
          <p14:tracePt t="190827" x="3429000" y="3886200"/>
          <p14:tracePt t="190838" x="3438525" y="3819525"/>
          <p14:tracePt t="190839" x="3448050" y="3667125"/>
          <p14:tracePt t="190854" x="3448050" y="3552825"/>
          <p14:tracePt t="190871" x="3448050" y="3409950"/>
          <p14:tracePt t="190888" x="3448050" y="3362325"/>
          <p14:tracePt t="190905" x="3448050" y="3333750"/>
          <p14:tracePt t="190921" x="3448050" y="3305175"/>
          <p14:tracePt t="190956" x="3448050" y="3295650"/>
          <p14:tracePt t="190957" x="3448050" y="3286125"/>
          <p14:tracePt t="190972" x="3448050" y="3276600"/>
          <p14:tracePt t="190988" x="3448050" y="3267075"/>
          <p14:tracePt t="191039" x="3448050" y="3257550"/>
          <p14:tracePt t="191110" x="3448050" y="3248025"/>
          <p14:tracePt t="191123" x="3448050" y="3238500"/>
          <p14:tracePt t="191138" x="3448050" y="3219450"/>
          <p14:tracePt t="191139" x="3448050" y="3200400"/>
          <p14:tracePt t="191155" x="3448050" y="3190875"/>
          <p14:tracePt t="191172" x="3448050" y="3171825"/>
          <p14:tracePt t="191188" x="3448050" y="3143250"/>
          <p14:tracePt t="191221" x="3448050" y="3133725"/>
          <p14:tracePt t="191223" x="3448050" y="3124200"/>
          <p14:tracePt t="191263" x="3448050" y="3114675"/>
          <p14:tracePt t="191313" x="3448050" y="3105150"/>
          <p14:tracePt t="192121" x="3448050" y="3114675"/>
          <p14:tracePt t="192158" x="3448050" y="3124200"/>
          <p14:tracePt t="192166" x="3448050" y="3133725"/>
          <p14:tracePt t="192178" x="3448050" y="3143250"/>
          <p14:tracePt t="192182" x="3448050" y="3162300"/>
          <p14:tracePt t="192187" x="3467100" y="3228975"/>
          <p14:tracePt t="192204" x="3467100" y="3343275"/>
          <p14:tracePt t="192221" x="3429000" y="3505200"/>
          <p14:tracePt t="192238" x="3333750" y="3857625"/>
          <p14:tracePt t="192254" x="3200400" y="4238625"/>
          <p14:tracePt t="192271" x="3133725" y="4476750"/>
          <p14:tracePt t="192288" x="3086100" y="4714875"/>
          <p14:tracePt t="192304" x="3048000" y="4848225"/>
          <p14:tracePt t="192321" x="3038475" y="4895850"/>
          <p14:tracePt t="192339" x="3028950" y="4933950"/>
          <p14:tracePt t="192354" x="3028950" y="4962525"/>
          <p14:tracePt t="192371" x="3019425" y="4981575"/>
          <p14:tracePt t="192388" x="3009900" y="4991100"/>
          <p14:tracePt t="192405" x="3009900" y="5000625"/>
          <p14:tracePt t="196192" x="3009900" y="5019675"/>
          <p14:tracePt t="196200" x="3009900" y="5029200"/>
          <p14:tracePt t="196208" x="3009900" y="5048250"/>
          <p14:tracePt t="196209" x="3019425" y="5133975"/>
          <p14:tracePt t="196219" x="3028950" y="5219700"/>
          <p14:tracePt t="196236" x="3057525" y="5314950"/>
          <p14:tracePt t="196252" x="3067050" y="5410200"/>
          <p14:tracePt t="196269" x="3086100" y="5448300"/>
          <p14:tracePt t="196286" x="3095625" y="5505450"/>
          <p14:tracePt t="196286" x="3105150" y="5524500"/>
          <p14:tracePt t="196303" x="3105150" y="5543550"/>
          <p14:tracePt t="196320" x="3114675" y="5572125"/>
          <p14:tracePt t="196336" x="3114675" y="5581650"/>
          <p14:tracePt t="196421" x="3114675" y="5591175"/>
          <p14:tracePt t="204461" x="3114675" y="5572125"/>
          <p14:tracePt t="204472" x="3114675" y="5524500"/>
          <p14:tracePt t="204473" x="3114675" y="5495925"/>
          <p14:tracePt t="204483" x="3143250" y="5343525"/>
          <p14:tracePt t="204500" x="3219450" y="5105400"/>
          <p14:tracePt t="204500" x="3286125" y="4933950"/>
          <p14:tracePt t="204517" x="3400425" y="4581525"/>
          <p14:tracePt t="204533" x="3648075" y="4095750"/>
          <p14:tracePt t="204533" x="3733800" y="3971925"/>
          <p14:tracePt t="204551" x="3886200" y="3705225"/>
          <p14:tracePt t="204567" x="4019550" y="3524250"/>
          <p14:tracePt t="204583" x="4171950" y="3286125"/>
          <p14:tracePt t="204600" x="4229100" y="3209925"/>
          <p14:tracePt t="204617" x="4257675" y="3181350"/>
          <p14:tracePt t="204633" x="4286250" y="3162300"/>
          <p14:tracePt t="204671" x="4295775" y="3162300"/>
          <p14:tracePt t="204672" x="4295775" y="3152775"/>
          <p14:tracePt t="205018" x="4295775" y="3143250"/>
          <p14:tracePt t="205229" x="4295775" y="3152775"/>
          <p14:tracePt t="205233" x="4295775" y="3171825"/>
          <p14:tracePt t="205238" x="4267200" y="3238500"/>
          <p14:tracePt t="205249" x="4200525" y="3409950"/>
          <p14:tracePt t="205266" x="4076700" y="3695700"/>
          <p14:tracePt t="205283" x="3962400" y="3990975"/>
          <p14:tracePt t="205300" x="3914775" y="4152900"/>
          <p14:tracePt t="205300" x="3895725" y="4229100"/>
          <p14:tracePt t="205317" x="3867150" y="4371975"/>
          <p14:tracePt t="205333" x="3829050" y="4524375"/>
          <p14:tracePt t="205349" x="3800475" y="4667250"/>
          <p14:tracePt t="205367" x="3781425" y="4733925"/>
          <p14:tracePt t="205383" x="3781425" y="4800600"/>
          <p14:tracePt t="205399" x="3771900" y="4829175"/>
          <p14:tracePt t="205416" x="3771900" y="4838700"/>
          <p14:tracePt t="205433" x="3771900" y="4848225"/>
          <p14:tracePt t="205449" x="3762375" y="4857750"/>
          <p14:tracePt t="205510" x="3762375" y="4867275"/>
          <p14:tracePt t="205540" x="3752850" y="4867275"/>
          <p14:tracePt t="205693" x="3743325" y="4867275"/>
          <p14:tracePt t="205821" x="3733800" y="4867275"/>
          <p14:tracePt t="206052" x="3733800" y="4857750"/>
          <p14:tracePt t="206067" x="3733800" y="4848225"/>
          <p14:tracePt t="206077" x="3743325" y="4848225"/>
          <p14:tracePt t="206098" x="3743325" y="4838700"/>
          <p14:tracePt t="206111" x="3743325" y="4829175"/>
          <p14:tracePt t="206115" x="3752850" y="4819650"/>
          <p14:tracePt t="206117" x="3752850" y="4810125"/>
          <p14:tracePt t="206133" x="3762375" y="4752975"/>
          <p14:tracePt t="206149" x="3771900" y="4714875"/>
          <p14:tracePt t="206166" x="3771900" y="4686300"/>
          <p14:tracePt t="206182" x="3781425" y="4648200"/>
          <p14:tracePt t="206199" x="3781425" y="4619625"/>
          <p14:tracePt t="206216" x="3781425" y="4600575"/>
          <p14:tracePt t="206232" x="3790950" y="4572000"/>
          <p14:tracePt t="206249" x="3790950" y="4562475"/>
          <p14:tracePt t="206289" x="3790950" y="4552950"/>
          <p14:tracePt t="206387" x="3790950" y="4543425"/>
          <p14:tracePt t="206404" x="3800475" y="4543425"/>
          <p14:tracePt t="206425" x="3800475" y="4533900"/>
          <p14:tracePt t="206427" x="3810000" y="4524375"/>
          <p14:tracePt t="206432" x="3810000" y="4476750"/>
          <p14:tracePt t="206449" x="3829050" y="4352925"/>
          <p14:tracePt t="206466" x="3838575" y="4286250"/>
          <p14:tracePt t="206482" x="3857625" y="4181475"/>
          <p14:tracePt t="206499" x="3876675" y="4048125"/>
          <p14:tracePt t="206516" x="3895725" y="3990975"/>
          <p14:tracePt t="206532" x="3905250" y="3933825"/>
          <p14:tracePt t="206549" x="3905250" y="3905250"/>
          <p14:tracePt t="206566" x="3905250" y="3886200"/>
          <p14:tracePt t="207040" x="3905250" y="3876675"/>
          <p14:tracePt t="207044" x="3914775" y="3829050"/>
          <p14:tracePt t="207050" x="3924300" y="3762375"/>
          <p14:tracePt t="207065" x="3962400" y="3524250"/>
          <p14:tracePt t="207067" x="3981450" y="3124200"/>
          <p14:tracePt t="207082" x="3990975" y="2867025"/>
          <p14:tracePt t="207099" x="4038600" y="2590800"/>
          <p14:tracePt t="207115" x="4057650" y="2409825"/>
          <p14:tracePt t="207132" x="4067175" y="2381250"/>
          <p14:tracePt t="207149" x="4086225" y="2352675"/>
          <p14:tracePt t="207165" x="4095750" y="2352675"/>
          <p14:tracePt t="207814" x="4095750" y="2371725"/>
          <p14:tracePt t="207825" x="4095750" y="2400300"/>
          <p14:tracePt t="207831" x="4086225" y="2428875"/>
          <p14:tracePt t="207833" x="4057650" y="2543175"/>
          <p14:tracePt t="207848" x="4038600" y="2981325"/>
          <p14:tracePt t="207865" x="4038600" y="3171825"/>
          <p14:tracePt t="207882" x="4038600" y="3457575"/>
          <p14:tracePt t="207900" x="4010025" y="3762375"/>
          <p14:tracePt t="207915" x="3990975" y="3895725"/>
          <p14:tracePt t="207932" x="3971925" y="4019550"/>
          <p14:tracePt t="207948" x="3952875" y="4086225"/>
          <p14:tracePt t="207965" x="3952875" y="4105275"/>
          <p14:tracePt t="207981" x="3952875" y="4114800"/>
          <p14:tracePt t="208679" x="0" y="0"/>
        </p14:tracePtLst>
        <p14:tracePtLst>
          <p14:tracePt t="218160" x="6305550" y="3810000"/>
          <p14:tracePt t="218653" x="6305550" y="3819525"/>
          <p14:tracePt t="218657" x="6305550" y="3829050"/>
          <p14:tracePt t="218660" x="6305550" y="3886200"/>
          <p14:tracePt t="218677" x="6305550" y="3971925"/>
          <p14:tracePt t="218694" x="6305550" y="4010025"/>
          <p14:tracePt t="218710" x="6305550" y="4095750"/>
          <p14:tracePt t="218727" x="6305550" y="4181475"/>
          <p14:tracePt t="218744" x="6305550" y="4210050"/>
          <p14:tracePt t="218760" x="6305550" y="4219575"/>
          <p14:tracePt t="218777" x="6305550" y="4229100"/>
          <p14:tracePt t="218793" x="6305550" y="4238625"/>
          <p14:tracePt t="218810" x="6305550" y="4248150"/>
          <p14:tracePt t="218827" x="6296025" y="4257675"/>
          <p14:tracePt t="218844" x="6296025" y="4276725"/>
          <p14:tracePt t="218861" x="6296025" y="4286250"/>
          <p14:tracePt t="218943" x="6296025" y="4295775"/>
          <p14:tracePt t="220797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Round-robin Process Scheduling using </a:t>
            </a:r>
            <a:r>
              <a:rPr lang="en-US" dirty="0" err="1" smtClean="0"/>
              <a:t>using</a:t>
            </a:r>
            <a:r>
              <a:rPr lang="en-US" dirty="0" smtClean="0"/>
              <a:t> Circularly 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3680" cy="4376338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Algorithm </a:t>
            </a:r>
            <a:r>
              <a:rPr lang="en-US" b="1" dirty="0" err="1" smtClean="0">
                <a:solidFill>
                  <a:srgbClr val="C00000"/>
                </a:solidFill>
              </a:rPr>
              <a:t>RoundRobinScheduling_CLL</a:t>
            </a:r>
            <a:r>
              <a:rPr lang="en-US" b="1" dirty="0" smtClean="0">
                <a:solidFill>
                  <a:srgbClr val="C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/>
              <a:t> (Current is Not Null) </a:t>
            </a:r>
            <a:r>
              <a:rPr lang="en-US" b="1" i="1" dirty="0" smtClean="0">
                <a:solidFill>
                  <a:srgbClr val="C00000"/>
                </a:solidFill>
              </a:rPr>
              <a:t>do</a:t>
            </a:r>
          </a:p>
          <a:p>
            <a:pPr marL="0" indent="0">
              <a:buNone/>
            </a:pPr>
            <a:endParaRPr lang="en-US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     	 //Process which is pointing by the Current variable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//allocated to CPU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AllocateCPUtoProcess</a:t>
            </a:r>
            <a:r>
              <a:rPr lang="en-US" dirty="0" smtClean="0"/>
              <a:t>(</a:t>
            </a:r>
            <a:r>
              <a:rPr lang="en-US" dirty="0" err="1" smtClean="0"/>
              <a:t>Current.element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//Update the Current Variable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Current = </a:t>
            </a:r>
            <a:r>
              <a:rPr lang="en-US" dirty="0" err="1" smtClean="0"/>
              <a:t>Current.next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99437" y="4419600"/>
            <a:ext cx="6661443" cy="2462150"/>
            <a:chOff x="651401" y="-119430"/>
            <a:chExt cx="8413099" cy="6213198"/>
          </a:xfrm>
        </p:grpSpPr>
        <p:grpSp>
          <p:nvGrpSpPr>
            <p:cNvPr id="5" name="Group 4"/>
            <p:cNvGrpSpPr/>
            <p:nvPr/>
          </p:nvGrpSpPr>
          <p:grpSpPr>
            <a:xfrm>
              <a:off x="5736748" y="4228780"/>
              <a:ext cx="1981200" cy="762000"/>
              <a:chOff x="810124" y="2971800"/>
              <a:chExt cx="2514600" cy="77002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7" idx="0"/>
            </p:cNvCxnSpPr>
            <p:nvPr/>
          </p:nvCxnSpPr>
          <p:spPr>
            <a:xfrm flipH="1">
              <a:off x="7297694" y="2704780"/>
              <a:ext cx="719584" cy="15240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929096" y="3085780"/>
              <a:ext cx="6429842" cy="3007988"/>
            </a:xfrm>
            <a:custGeom>
              <a:avLst/>
              <a:gdLst>
                <a:gd name="connsiteX0" fmla="*/ 6048384 w 6048384"/>
                <a:gd name="connsiteY0" fmla="*/ 1685594 h 2857899"/>
                <a:gd name="connsiteX1" fmla="*/ 3112679 w 6048384"/>
                <a:gd name="connsiteY1" fmla="*/ 2808542 h 2857899"/>
                <a:gd name="connsiteX2" fmla="*/ 273226 w 6048384"/>
                <a:gd name="connsiteY2" fmla="*/ 241805 h 2857899"/>
                <a:gd name="connsiteX3" fmla="*/ 273226 w 6048384"/>
                <a:gd name="connsiteY3" fmla="*/ 257847 h 2857899"/>
                <a:gd name="connsiteX0" fmla="*/ 6252982 w 6252982"/>
                <a:gd name="connsiteY0" fmla="*/ 1819123 h 2991428"/>
                <a:gd name="connsiteX1" fmla="*/ 3317277 w 6252982"/>
                <a:gd name="connsiteY1" fmla="*/ 2942071 h 2991428"/>
                <a:gd name="connsiteX2" fmla="*/ 477824 w 6252982"/>
                <a:gd name="connsiteY2" fmla="*/ 375334 h 2991428"/>
                <a:gd name="connsiteX3" fmla="*/ 135561 w 6252982"/>
                <a:gd name="connsiteY3" fmla="*/ 150712 h 2991428"/>
                <a:gd name="connsiteX0" fmla="*/ 7779063 w 7779063"/>
                <a:gd name="connsiteY0" fmla="*/ 1656899 h 2829204"/>
                <a:gd name="connsiteX1" fmla="*/ 4843358 w 7779063"/>
                <a:gd name="connsiteY1" fmla="*/ 2779847 h 2829204"/>
                <a:gd name="connsiteX2" fmla="*/ 2003905 w 7779063"/>
                <a:gd name="connsiteY2" fmla="*/ 213110 h 2829204"/>
                <a:gd name="connsiteX3" fmla="*/ 26385 w 7779063"/>
                <a:gd name="connsiteY3" fmla="*/ 297915 h 2829204"/>
                <a:gd name="connsiteX0" fmla="*/ 7772381 w 7772381"/>
                <a:gd name="connsiteY0" fmla="*/ 1538844 h 2671023"/>
                <a:gd name="connsiteX1" fmla="*/ 4836676 w 7772381"/>
                <a:gd name="connsiteY1" fmla="*/ 2661792 h 2671023"/>
                <a:gd name="connsiteX2" fmla="*/ 1497557 w 7772381"/>
                <a:gd name="connsiteY2" fmla="*/ 1022196 h 2671023"/>
                <a:gd name="connsiteX3" fmla="*/ 1997223 w 7772381"/>
                <a:gd name="connsiteY3" fmla="*/ 95055 h 2671023"/>
                <a:gd name="connsiteX4" fmla="*/ 19703 w 7772381"/>
                <a:gd name="connsiteY4" fmla="*/ 179860 h 2671023"/>
                <a:gd name="connsiteX0" fmla="*/ 7785986 w 7785986"/>
                <a:gd name="connsiteY0" fmla="*/ 1445711 h 2577890"/>
                <a:gd name="connsiteX1" fmla="*/ 4850281 w 7785986"/>
                <a:gd name="connsiteY1" fmla="*/ 2568659 h 2577890"/>
                <a:gd name="connsiteX2" fmla="*/ 1511162 w 7785986"/>
                <a:gd name="connsiteY2" fmla="*/ 929063 h 2577890"/>
                <a:gd name="connsiteX3" fmla="*/ 1136156 w 7785986"/>
                <a:gd name="connsiteY3" fmla="*/ 259777 h 2577890"/>
                <a:gd name="connsiteX4" fmla="*/ 33308 w 7785986"/>
                <a:gd name="connsiteY4" fmla="*/ 86727 h 2577890"/>
                <a:gd name="connsiteX0" fmla="*/ 6813256 w 6813256"/>
                <a:gd name="connsiteY0" fmla="*/ 1754830 h 2887009"/>
                <a:gd name="connsiteX1" fmla="*/ 3877551 w 6813256"/>
                <a:gd name="connsiteY1" fmla="*/ 2877778 h 2887009"/>
                <a:gd name="connsiteX2" fmla="*/ 538432 w 6813256"/>
                <a:gd name="connsiteY2" fmla="*/ 1238182 h 2887009"/>
                <a:gd name="connsiteX3" fmla="*/ 163426 w 6813256"/>
                <a:gd name="connsiteY3" fmla="*/ 568896 h 2887009"/>
                <a:gd name="connsiteX4" fmla="*/ 106382 w 6813256"/>
                <a:gd name="connsiteY4" fmla="*/ 52039 h 2887009"/>
                <a:gd name="connsiteX0" fmla="*/ 7058836 w 7058836"/>
                <a:gd name="connsiteY0" fmla="*/ 1787191 h 2919370"/>
                <a:gd name="connsiteX1" fmla="*/ 4123131 w 7058836"/>
                <a:gd name="connsiteY1" fmla="*/ 2910139 h 2919370"/>
                <a:gd name="connsiteX2" fmla="*/ 784012 w 7058836"/>
                <a:gd name="connsiteY2" fmla="*/ 1270543 h 2919370"/>
                <a:gd name="connsiteX3" fmla="*/ 409006 w 7058836"/>
                <a:gd name="connsiteY3" fmla="*/ 601257 h 2919370"/>
                <a:gd name="connsiteX4" fmla="*/ 66743 w 7058836"/>
                <a:gd name="connsiteY4" fmla="*/ 50018 h 2919370"/>
                <a:gd name="connsiteX0" fmla="*/ 7109661 w 7109661"/>
                <a:gd name="connsiteY0" fmla="*/ 1782961 h 2915140"/>
                <a:gd name="connsiteX1" fmla="*/ 4173956 w 7109661"/>
                <a:gd name="connsiteY1" fmla="*/ 2905909 h 2915140"/>
                <a:gd name="connsiteX2" fmla="*/ 834837 w 7109661"/>
                <a:gd name="connsiteY2" fmla="*/ 1266313 h 2915140"/>
                <a:gd name="connsiteX3" fmla="*/ 174612 w 7109661"/>
                <a:gd name="connsiteY3" fmla="*/ 665788 h 2915140"/>
                <a:gd name="connsiteX4" fmla="*/ 117568 w 7109661"/>
                <a:gd name="connsiteY4" fmla="*/ 45788 h 2915140"/>
                <a:gd name="connsiteX0" fmla="*/ 7314861 w 7314861"/>
                <a:gd name="connsiteY0" fmla="*/ 1848670 h 2980849"/>
                <a:gd name="connsiteX1" fmla="*/ 4379156 w 7314861"/>
                <a:gd name="connsiteY1" fmla="*/ 2971618 h 2980849"/>
                <a:gd name="connsiteX2" fmla="*/ 1040037 w 7314861"/>
                <a:gd name="connsiteY2" fmla="*/ 1332022 h 2980849"/>
                <a:gd name="connsiteX3" fmla="*/ 379812 w 7314861"/>
                <a:gd name="connsiteY3" fmla="*/ 731497 h 2980849"/>
                <a:gd name="connsiteX4" fmla="*/ 75579 w 7314861"/>
                <a:gd name="connsiteY4" fmla="*/ 42737 h 2980849"/>
                <a:gd name="connsiteX0" fmla="*/ 7400653 w 7400653"/>
                <a:gd name="connsiteY0" fmla="*/ 1931331 h 3063510"/>
                <a:gd name="connsiteX1" fmla="*/ 4464948 w 7400653"/>
                <a:gd name="connsiteY1" fmla="*/ 3054279 h 3063510"/>
                <a:gd name="connsiteX2" fmla="*/ 1125829 w 7400653"/>
                <a:gd name="connsiteY2" fmla="*/ 1414683 h 3063510"/>
                <a:gd name="connsiteX3" fmla="*/ 465604 w 7400653"/>
                <a:gd name="connsiteY3" fmla="*/ 814158 h 3063510"/>
                <a:gd name="connsiteX4" fmla="*/ 66297 w 7400653"/>
                <a:gd name="connsiteY4" fmla="*/ 39446 h 3063510"/>
                <a:gd name="connsiteX0" fmla="*/ 7595639 w 7595639"/>
                <a:gd name="connsiteY0" fmla="*/ 1997804 h 3129983"/>
                <a:gd name="connsiteX1" fmla="*/ 4659934 w 7595639"/>
                <a:gd name="connsiteY1" fmla="*/ 3120752 h 3129983"/>
                <a:gd name="connsiteX2" fmla="*/ 1320815 w 7595639"/>
                <a:gd name="connsiteY2" fmla="*/ 1481156 h 3129983"/>
                <a:gd name="connsiteX3" fmla="*/ 660590 w 7595639"/>
                <a:gd name="connsiteY3" fmla="*/ 880631 h 3129983"/>
                <a:gd name="connsiteX4" fmla="*/ 52122 w 7595639"/>
                <a:gd name="connsiteY4" fmla="*/ 37157 h 3129983"/>
                <a:gd name="connsiteX0" fmla="*/ 7887458 w 7887458"/>
                <a:gd name="connsiteY0" fmla="*/ 2097969 h 3230148"/>
                <a:gd name="connsiteX1" fmla="*/ 4951753 w 7887458"/>
                <a:gd name="connsiteY1" fmla="*/ 3220917 h 3230148"/>
                <a:gd name="connsiteX2" fmla="*/ 1612634 w 7887458"/>
                <a:gd name="connsiteY2" fmla="*/ 1581321 h 3230148"/>
                <a:gd name="connsiteX3" fmla="*/ 952409 w 7887458"/>
                <a:gd name="connsiteY3" fmla="*/ 980796 h 3230148"/>
                <a:gd name="connsiteX4" fmla="*/ 39707 w 7887458"/>
                <a:gd name="connsiteY4" fmla="*/ 34179 h 3230148"/>
                <a:gd name="connsiteX0" fmla="*/ 7621254 w 7621254"/>
                <a:gd name="connsiteY0" fmla="*/ 1874494 h 3223292"/>
                <a:gd name="connsiteX1" fmla="*/ 4951754 w 7621254"/>
                <a:gd name="connsiteY1" fmla="*/ 3220917 h 3223292"/>
                <a:gd name="connsiteX2" fmla="*/ 1612635 w 7621254"/>
                <a:gd name="connsiteY2" fmla="*/ 1581321 h 3223292"/>
                <a:gd name="connsiteX3" fmla="*/ 952410 w 7621254"/>
                <a:gd name="connsiteY3" fmla="*/ 980796 h 3223292"/>
                <a:gd name="connsiteX4" fmla="*/ 39708 w 7621254"/>
                <a:gd name="connsiteY4" fmla="*/ 34179 h 322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1254" h="3223292">
                  <a:moveTo>
                    <a:pt x="7621254" y="1874494"/>
                  </a:moveTo>
                  <a:cubicBezTo>
                    <a:pt x="6634664" y="2556283"/>
                    <a:pt x="5953191" y="3269779"/>
                    <a:pt x="4951754" y="3220917"/>
                  </a:cubicBezTo>
                  <a:cubicBezTo>
                    <a:pt x="3950317" y="3172055"/>
                    <a:pt x="2085877" y="2009110"/>
                    <a:pt x="1612635" y="1581321"/>
                  </a:cubicBezTo>
                  <a:cubicBezTo>
                    <a:pt x="1139393" y="1153532"/>
                    <a:pt x="1214564" y="1238653"/>
                    <a:pt x="952410" y="980796"/>
                  </a:cubicBezTo>
                  <a:cubicBezTo>
                    <a:pt x="690256" y="722939"/>
                    <a:pt x="-196913" y="-186400"/>
                    <a:pt x="39708" y="3417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H="1">
              <a:off x="7297694" y="1038145"/>
              <a:ext cx="719582" cy="1209516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58651" y="-119430"/>
              <a:ext cx="1605849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Current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81000" y="5656443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media2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4662" y="6142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33"/>
    </mc:Choice>
    <mc:Fallback xmlns="">
      <p:transition spd="slow" advTm="7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7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96" x="6115050" y="3028950"/>
          <p14:tracePt t="3137" x="6115050" y="2990850"/>
          <p14:tracePt t="3144" x="6096000" y="2895600"/>
          <p14:tracePt t="3148" x="6067425" y="2781300"/>
          <p14:tracePt t="3154" x="5991225" y="2105025"/>
          <p14:tracePt t="3169" x="5953125" y="1371600"/>
          <p14:tracePt t="3186" x="5953125" y="1047750"/>
          <p14:tracePt t="3203" x="5972175" y="657225"/>
          <p14:tracePt t="3219" x="5981700" y="523875"/>
          <p14:tracePt t="3236" x="5981700" y="495300"/>
          <p14:tracePt t="3253" x="5991225" y="495300"/>
          <p14:tracePt t="3343" x="6000750" y="495300"/>
          <p14:tracePt t="3351" x="6000750" y="504825"/>
          <p14:tracePt t="3375" x="6010275" y="504825"/>
          <p14:tracePt t="3384" x="6019800" y="504825"/>
          <p14:tracePt t="3393" x="6029325" y="514350"/>
          <p14:tracePt t="3396" x="6038850" y="514350"/>
          <p14:tracePt t="3403" x="6067425" y="514350"/>
          <p14:tracePt t="3419" x="6124575" y="485775"/>
          <p14:tracePt t="3436" x="6172200" y="466725"/>
          <p14:tracePt t="3453" x="6210300" y="438150"/>
          <p14:tracePt t="3453" x="6229350" y="438150"/>
          <p14:tracePt t="3470" x="6248400" y="428625"/>
          <p14:tracePt t="3529" x="6257925" y="428625"/>
          <p14:tracePt t="3533" x="6257925" y="438150"/>
          <p14:tracePt t="3552" x="6257925" y="514350"/>
          <p14:tracePt t="3554" x="6238875" y="685800"/>
          <p14:tracePt t="3570" x="6210300" y="790575"/>
          <p14:tracePt t="3586" x="6200775" y="847725"/>
          <p14:tracePt t="3602" x="6181725" y="914400"/>
          <p14:tracePt t="3620" x="6162675" y="962025"/>
          <p14:tracePt t="3636" x="6143625" y="1000125"/>
          <p14:tracePt t="3652" x="6115050" y="1066800"/>
          <p14:tracePt t="3670" x="6105525" y="1133475"/>
          <p14:tracePt t="3686" x="6096000" y="1171575"/>
          <p14:tracePt t="3702" x="6086475" y="1209675"/>
          <p14:tracePt t="3720" x="6076950" y="1219200"/>
          <p14:tracePt t="3736" x="6076950" y="1228725"/>
          <p14:tracePt t="4426" x="6067425" y="1228725"/>
          <p14:tracePt t="4898" x="6057900" y="1228725"/>
          <p14:tracePt t="5544" x="6057900" y="1238250"/>
          <p14:tracePt t="5557" x="6048375" y="1247775"/>
          <p14:tracePt t="5565" x="6038850" y="1257300"/>
          <p14:tracePt t="5569" x="6019800" y="1295400"/>
          <p14:tracePt t="5575" x="5972175" y="1371600"/>
          <p14:tracePt t="5586" x="5895975" y="1514475"/>
          <p14:tracePt t="5603" x="5819775" y="1647825"/>
          <p14:tracePt t="5619" x="5715000" y="1838325"/>
          <p14:tracePt t="5636" x="5619750" y="1971675"/>
          <p14:tracePt t="5653" x="5581650" y="2028825"/>
          <p14:tracePt t="5669" x="5581650" y="2038350"/>
          <p14:tracePt t="5899" x="5581650" y="2047875"/>
          <p14:tracePt t="5903" x="5572125" y="2047875"/>
          <p14:tracePt t="5910" x="5562600" y="2085975"/>
          <p14:tracePt t="5918" x="5457825" y="2257425"/>
          <p14:tracePt t="5935" x="5153025" y="2781300"/>
          <p14:tracePt t="5952" x="4943475" y="3228975"/>
          <p14:tracePt t="5968" x="4829175" y="3429000"/>
          <p14:tracePt t="5986" x="4724400" y="3705225"/>
          <p14:tracePt t="6002" x="4695825" y="3819525"/>
          <p14:tracePt t="6020" x="4686300" y="3857625"/>
          <p14:tracePt t="6036" x="4676775" y="3867150"/>
          <p14:tracePt t="6052" x="4667250" y="3876675"/>
          <p14:tracePt t="6069" x="4667250" y="3886200"/>
          <p14:tracePt t="6183" x="4657725" y="3886200"/>
          <p14:tracePt t="6455" x="4648200" y="3886200"/>
          <p14:tracePt t="6472" x="4638675" y="3886200"/>
          <p14:tracePt t="6479" x="4638675" y="3876675"/>
          <p14:tracePt t="6493" x="4629150" y="3867150"/>
          <p14:tracePt t="6504" x="4629150" y="3857625"/>
          <p14:tracePt t="6505" x="4619625" y="3848100"/>
          <p14:tracePt t="6519" x="4591050" y="3790950"/>
          <p14:tracePt t="6535" x="4581525" y="3714750"/>
          <p14:tracePt t="6552" x="4552950" y="3543300"/>
          <p14:tracePt t="6569" x="4524375" y="3257550"/>
          <p14:tracePt t="6585" x="4524375" y="3095625"/>
          <p14:tracePt t="6602" x="4524375" y="2943225"/>
          <p14:tracePt t="6620" x="4533900" y="2895600"/>
          <p14:tracePt t="6636" x="4543425" y="2867025"/>
          <p14:tracePt t="6652" x="4543425" y="2838450"/>
          <p14:tracePt t="6669" x="4552950" y="2838450"/>
          <p14:tracePt t="6686" x="4552950" y="2828925"/>
          <p14:tracePt t="6702" x="4552950" y="2819400"/>
          <p14:tracePt t="6719" x="4552950" y="2809875"/>
          <p14:tracePt t="6759" x="4552950" y="2800350"/>
          <p14:tracePt t="6769" x="4562475" y="2800350"/>
          <p14:tracePt t="6988" x="4562475" y="2809875"/>
          <p14:tracePt t="7000" x="4562475" y="2819400"/>
          <p14:tracePt t="7024" x="4562475" y="2828925"/>
          <p14:tracePt t="7064" x="4552950" y="2838450"/>
          <p14:tracePt t="7074" x="4552950" y="2847975"/>
          <p14:tracePt t="7075" x="4552950" y="2857500"/>
          <p14:tracePt t="7085" x="4543425" y="2876550"/>
          <p14:tracePt t="7102" x="4543425" y="2895600"/>
          <p14:tracePt t="7119" x="4533900" y="2914650"/>
          <p14:tracePt t="7135" x="4505325" y="3009900"/>
          <p14:tracePt t="7153" x="4486275" y="3067050"/>
          <p14:tracePt t="7169" x="4476750" y="3133725"/>
          <p14:tracePt t="7185" x="4467225" y="3171825"/>
          <p14:tracePt t="7202" x="4457700" y="3209925"/>
          <p14:tracePt t="7219" x="4448175" y="3248025"/>
          <p14:tracePt t="7235" x="4448175" y="3286125"/>
          <p14:tracePt t="7252" x="4438650" y="3305175"/>
          <p14:tracePt t="7269" x="4429125" y="3371850"/>
          <p14:tracePt t="7285" x="4419600" y="3448050"/>
          <p14:tracePt t="7302" x="4419600" y="3505200"/>
          <p14:tracePt t="7319" x="4410075" y="3543300"/>
          <p14:tracePt t="7335" x="4410075" y="3562350"/>
          <p14:tracePt t="7352" x="4410075" y="3571875"/>
          <p14:tracePt t="7369" x="4410075" y="3581400"/>
          <p14:tracePt t="7385" x="4400550" y="3619500"/>
          <p14:tracePt t="7402" x="4400550" y="3638550"/>
          <p14:tracePt t="7418" x="4391025" y="3667125"/>
          <p14:tracePt t="7436" x="4391025" y="3686175"/>
          <p14:tracePt t="7452" x="4391025" y="3695700"/>
          <p14:tracePt t="7469" x="4391025" y="3705225"/>
          <p14:tracePt t="7779" x="4391025" y="3714750"/>
          <p14:tracePt t="7788" x="4381500" y="3724275"/>
          <p14:tracePt t="7792" x="4362450" y="3790950"/>
          <p14:tracePt t="7802" x="4324350" y="3981450"/>
          <p14:tracePt t="7818" x="4305300" y="4086225"/>
          <p14:tracePt t="7835" x="4295775" y="4229100"/>
          <p14:tracePt t="7852" x="4267200" y="4400550"/>
          <p14:tracePt t="7869" x="4257675" y="4486275"/>
          <p14:tracePt t="7885" x="4257675" y="4543425"/>
          <p14:tracePt t="7902" x="4257675" y="4572000"/>
          <p14:tracePt t="7919" x="4257675" y="4591050"/>
          <p14:tracePt t="7935" x="4257675" y="4600575"/>
          <p14:tracePt t="7986" x="4257675" y="4610100"/>
          <p14:tracePt t="8164" x="4257675" y="4581525"/>
          <p14:tracePt t="8172" x="4257675" y="4533900"/>
          <p14:tracePt t="8176" x="4257675" y="4429125"/>
          <p14:tracePt t="8185" x="4238625" y="4000500"/>
          <p14:tracePt t="8202" x="4238625" y="3590925"/>
          <p14:tracePt t="8218" x="4267200" y="3352800"/>
          <p14:tracePt t="8235" x="4324350" y="3086100"/>
          <p14:tracePt t="8251" x="4333875" y="2990850"/>
          <p14:tracePt t="8268" x="4352925" y="2971800"/>
          <p14:tracePt t="8285" x="4362450" y="2943225"/>
          <p14:tracePt t="8576" x="4362450" y="2933700"/>
          <p14:tracePt t="8766" x="4362450" y="2943225"/>
          <p14:tracePt t="8767" x="4362450" y="2962275"/>
          <p14:tracePt t="8773" x="4362450" y="3019425"/>
          <p14:tracePt t="8784" x="4362450" y="3095625"/>
          <p14:tracePt t="8801" x="4391025" y="3324225"/>
          <p14:tracePt t="8818" x="4429125" y="3638550"/>
          <p14:tracePt t="8835" x="4476750" y="3895725"/>
          <p14:tracePt t="8851" x="4543425" y="4381500"/>
          <p14:tracePt t="8868" x="4572000" y="4572000"/>
          <p14:tracePt t="8885" x="4629150" y="4819650"/>
          <p14:tracePt t="8901" x="4657725" y="4924425"/>
          <p14:tracePt t="8918" x="4657725" y="4943475"/>
          <p14:tracePt t="8935" x="4657725" y="4962525"/>
          <p14:tracePt t="8951" x="4657725" y="4972050"/>
          <p14:tracePt t="9006" x="4667250" y="4981575"/>
          <p14:tracePt t="9102" x="4676775" y="4981575"/>
          <p14:tracePt t="9108" x="4676775" y="4972050"/>
          <p14:tracePt t="9109" x="4676775" y="4943475"/>
          <p14:tracePt t="9118" x="4638675" y="4705350"/>
          <p14:tracePt t="9135" x="4562475" y="4362450"/>
          <p14:tracePt t="9152" x="4514850" y="4105275"/>
          <p14:tracePt t="9168" x="4448175" y="3733800"/>
          <p14:tracePt t="9185" x="4400550" y="3400425"/>
          <p14:tracePt t="9202" x="4400550" y="3305175"/>
          <p14:tracePt t="9218" x="4400550" y="3257550"/>
          <p14:tracePt t="9234" x="4400550" y="3228975"/>
          <p14:tracePt t="9234" x="4400550" y="3219450"/>
          <p14:tracePt t="9369" x="4400550" y="3228975"/>
          <p14:tracePt t="9373" x="4400550" y="3257550"/>
          <p14:tracePt t="9374" x="4419600" y="3409950"/>
          <p14:tracePt t="9384" x="4476750" y="3695700"/>
          <p14:tracePt t="9401" x="4591050" y="4114800"/>
          <p14:tracePt t="9418" x="4686300" y="4438650"/>
          <p14:tracePt t="9434" x="4724400" y="4572000"/>
          <p14:tracePt t="9451" x="4762500" y="4676775"/>
          <p14:tracePt t="9468" x="4781550" y="4752975"/>
          <p14:tracePt t="9484" x="4781550" y="4791075"/>
          <p14:tracePt t="9501" x="4791075" y="4819650"/>
          <p14:tracePt t="9561" x="4791075" y="4829175"/>
          <p14:tracePt t="9586" x="4800600" y="4829175"/>
          <p14:tracePt t="9592" x="4800600" y="4800600"/>
          <p14:tracePt t="9593" x="4800600" y="4705350"/>
          <p14:tracePt t="9601" x="4733925" y="4324350"/>
          <p14:tracePt t="9618" x="4695825" y="4095750"/>
          <p14:tracePt t="9634" x="4667250" y="3752850"/>
          <p14:tracePt t="9652" x="4638675" y="3476625"/>
          <p14:tracePt t="9668" x="4619625" y="3324225"/>
          <p14:tracePt t="9685" x="4600575" y="3238500"/>
          <p14:tracePt t="9701" x="4600575" y="3200400"/>
          <p14:tracePt t="9718" x="4600575" y="3190875"/>
          <p14:tracePt t="9734" x="4600575" y="3181350"/>
          <p14:tracePt t="9805" x="4591050" y="3181350"/>
          <p14:tracePt t="9808" x="4591050" y="3171825"/>
          <p14:tracePt t="9857" x="4591050" y="3181350"/>
          <p14:tracePt t="9866" x="4591050" y="3200400"/>
          <p14:tracePt t="9870" x="4591050" y="3257550"/>
          <p14:tracePt t="9874" x="4610100" y="3533775"/>
          <p14:tracePt t="9884" x="4667250" y="3819525"/>
          <p14:tracePt t="9901" x="4781550" y="4248150"/>
          <p14:tracePt t="9917" x="4810125" y="4552950"/>
          <p14:tracePt t="9934" x="4810125" y="4724400"/>
          <p14:tracePt t="9951" x="4819650" y="4848225"/>
          <p14:tracePt t="9967" x="4819650" y="4895850"/>
          <p14:tracePt t="9984" x="4819650" y="4914900"/>
          <p14:tracePt t="10046" x="4819650" y="4924425"/>
          <p14:tracePt t="10143" x="4819650" y="4905375"/>
          <p14:tracePt t="10359" x="4819650" y="4914900"/>
          <p14:tracePt t="10363" x="4800600" y="4924425"/>
          <p14:tracePt t="10371" x="4781550" y="4943475"/>
          <p14:tracePt t="10374" x="4667250" y="5038725"/>
          <p14:tracePt t="10383" x="4457700" y="5210175"/>
          <p14:tracePt t="10400" x="4286250" y="5324475"/>
          <p14:tracePt t="10416" x="4114800" y="5429250"/>
          <p14:tracePt t="10433" x="3886200" y="5562600"/>
          <p14:tracePt t="10450" x="3686175" y="5629275"/>
          <p14:tracePt t="10467" x="3495675" y="5667375"/>
          <p14:tracePt t="10483" x="3438525" y="5676900"/>
          <p14:tracePt t="10500" x="3362325" y="5686425"/>
          <p14:tracePt t="10516" x="3314700" y="5695950"/>
          <p14:tracePt t="10533" x="3295650" y="5695950"/>
          <p14:tracePt t="10549" x="3286125" y="5695950"/>
          <p14:tracePt t="10567" x="3276600" y="5695950"/>
          <p14:tracePt t="10583" x="3267075" y="5695950"/>
          <p14:tracePt t="10626" x="3257550" y="5695950"/>
          <p14:tracePt t="10636" x="3248025" y="5695950"/>
          <p14:tracePt t="10658" x="3238500" y="5705475"/>
          <p14:tracePt t="10677" x="3228975" y="5705475"/>
          <p14:tracePt t="10686" x="3219450" y="5705475"/>
          <p14:tracePt t="10700" x="3209925" y="5705475"/>
          <p14:tracePt t="10716" x="3190875" y="5715000"/>
          <p14:tracePt t="10717" x="3143250" y="5724525"/>
          <p14:tracePt t="10733" x="3067050" y="5743575"/>
          <p14:tracePt t="10750" x="3019425" y="5753100"/>
          <p14:tracePt t="10766" x="2962275" y="5753100"/>
          <p14:tracePt t="10783" x="2905125" y="5753100"/>
          <p14:tracePt t="10800" x="2876550" y="5753100"/>
          <p14:tracePt t="10816" x="2828925" y="5753100"/>
          <p14:tracePt t="10833" x="2800350" y="5743575"/>
          <p14:tracePt t="10850" x="2790825" y="5743575"/>
          <p14:tracePt t="10866" x="2781300" y="5743575"/>
          <p14:tracePt t="10882" x="2762250" y="5734050"/>
          <p14:tracePt t="10900" x="2752725" y="5734050"/>
          <p14:tracePt t="10916" x="2752725" y="5724525"/>
          <p14:tracePt t="10933" x="2743200" y="5724525"/>
          <p14:tracePt t="10949" x="2743200" y="5715000"/>
          <p14:tracePt t="10966" x="2733675" y="5705475"/>
          <p14:tracePt t="11027" x="2733675" y="5695950"/>
          <p14:tracePt t="11087" x="2733675" y="5686425"/>
          <p14:tracePt t="11099" x="2733675" y="5676900"/>
          <p14:tracePt t="11113" x="2733675" y="5667375"/>
          <p14:tracePt t="11121" x="2743200" y="5657850"/>
          <p14:tracePt t="11133" x="2771775" y="5648325"/>
          <p14:tracePt t="11134" x="2819400" y="5638800"/>
          <p14:tracePt t="11150" x="2857500" y="5619750"/>
          <p14:tracePt t="11166" x="2905125" y="5610225"/>
          <p14:tracePt t="11183" x="2933700" y="5610225"/>
          <p14:tracePt t="11199" x="2990850" y="5600700"/>
          <p14:tracePt t="11216" x="3048000" y="5600700"/>
          <p14:tracePt t="11233" x="3143250" y="5600700"/>
          <p14:tracePt t="11249" x="3305175" y="5581650"/>
          <p14:tracePt t="11266" x="3514725" y="5562600"/>
          <p14:tracePt t="11283" x="3705225" y="5553075"/>
          <p14:tracePt t="11300" x="3924300" y="5562600"/>
          <p14:tracePt t="11316" x="4295775" y="5600700"/>
          <p14:tracePt t="11333" x="4552950" y="5657850"/>
          <p14:tracePt t="11349" x="5029200" y="5800725"/>
          <p14:tracePt t="11366" x="5476875" y="5972175"/>
          <p14:tracePt t="11383" x="5762625" y="6076950"/>
          <p14:tracePt t="11399" x="6076950" y="6191250"/>
          <p14:tracePt t="11416" x="6296025" y="6229350"/>
          <p14:tracePt t="11433" x="6353175" y="6238875"/>
          <p14:tracePt t="11433" x="6381750" y="6238875"/>
          <p14:tracePt t="11450" x="6419850" y="6248400"/>
          <p14:tracePt t="11466" x="6477000" y="6267450"/>
          <p14:tracePt t="11482" x="6515100" y="6267450"/>
          <p14:tracePt t="11500" x="6534150" y="6267450"/>
          <p14:tracePt t="11516" x="6534150" y="6276975"/>
          <p14:tracePt t="11532" x="6553200" y="6286500"/>
          <p14:tracePt t="11549" x="6553200" y="6305550"/>
          <p14:tracePt t="11566" x="6562725" y="6305550"/>
          <p14:tracePt t="11583" x="6562725" y="6324600"/>
          <p14:tracePt t="11620" x="6572250" y="6334125"/>
          <p14:tracePt t="11632" x="6572250" y="6343650"/>
          <p14:tracePt t="11634" x="6572250" y="6362700"/>
          <p14:tracePt t="11649" x="6572250" y="6372225"/>
          <p14:tracePt t="11666" x="6572250" y="6419850"/>
          <p14:tracePt t="11682" x="6572250" y="6457950"/>
          <p14:tracePt t="11699" x="6572250" y="6486525"/>
          <p14:tracePt t="11716" x="6572250" y="6505575"/>
          <p14:tracePt t="11732" x="6553200" y="6515100"/>
          <p14:tracePt t="11749" x="6505575" y="6534150"/>
          <p14:tracePt t="11766" x="6486525" y="6543675"/>
          <p14:tracePt t="11783" x="6448425" y="6543675"/>
          <p14:tracePt t="11799" x="6438900" y="6543675"/>
          <p14:tracePt t="11816" x="6429375" y="6543675"/>
          <p14:tracePt t="11832" x="6419850" y="6543675"/>
          <p14:tracePt t="11849" x="6419850" y="6553200"/>
          <p14:tracePt t="11866" x="6410325" y="6553200"/>
          <p14:tracePt t="11958" x="6400800" y="6553200"/>
          <p14:tracePt t="12091" x="6391275" y="6553200"/>
          <p14:tracePt t="12116" x="6381750" y="6553200"/>
          <p14:tracePt t="12273" x="6372225" y="6553200"/>
          <p14:tracePt t="12802" x="6362700" y="6553200"/>
          <p14:tracePt t="12877" x="6343650" y="6543675"/>
          <p14:tracePt t="12881" x="6343650" y="6534150"/>
          <p14:tracePt t="12887" x="6324600" y="6515100"/>
          <p14:tracePt t="12898" x="6315075" y="6515100"/>
          <p14:tracePt t="12899" x="6276975" y="6486525"/>
          <p14:tracePt t="12915" x="6200775" y="6448425"/>
          <p14:tracePt t="12932" x="6057900" y="6381750"/>
          <p14:tracePt t="12949" x="5953125" y="6334125"/>
          <p14:tracePt t="12965" x="5810250" y="6229350"/>
          <p14:tracePt t="12982" x="5676900" y="6124575"/>
          <p14:tracePt t="12999" x="5619750" y="6086475"/>
          <p14:tracePt t="13015" x="5581650" y="6057900"/>
          <p14:tracePt t="13032" x="5572125" y="6029325"/>
          <p14:tracePt t="13049" x="5562600" y="6010275"/>
          <p14:tracePt t="13065" x="5562600" y="5981700"/>
          <p14:tracePt t="13082" x="5600700" y="5915025"/>
          <p14:tracePt t="13099" x="5648325" y="5838825"/>
          <p14:tracePt t="13115" x="5753100" y="5724525"/>
          <p14:tracePt t="13132" x="5895975" y="5600700"/>
          <p14:tracePt t="13148" x="6029325" y="5534025"/>
          <p14:tracePt t="13165" x="6143625" y="5495925"/>
          <p14:tracePt t="13182" x="6229350" y="5467350"/>
          <p14:tracePt t="13198" x="6276975" y="5457825"/>
          <p14:tracePt t="13215" x="6296025" y="5448300"/>
          <p14:tracePt t="13419" x="6305550" y="5448300"/>
          <p14:tracePt t="13423" x="6324600" y="5448300"/>
          <p14:tracePt t="13426" x="6353175" y="5438775"/>
          <p14:tracePt t="13432" x="6629400" y="5343525"/>
          <p14:tracePt t="13448" x="6934200" y="5276850"/>
          <p14:tracePt t="13465" x="7372350" y="5181600"/>
          <p14:tracePt t="13482" x="7677150" y="5133975"/>
          <p14:tracePt t="13499" x="7753350" y="5124450"/>
          <p14:tracePt t="13515" x="7772400" y="5105400"/>
          <p14:tracePt t="13551" x="7781925" y="5095875"/>
          <p14:tracePt t="13552" x="7781925" y="5076825"/>
          <p14:tracePt t="13565" x="7791450" y="5067300"/>
          <p14:tracePt t="13638" x="7791450" y="5057775"/>
          <p14:tracePt t="13695" x="7791450" y="5048250"/>
          <p14:tracePt t="13705" x="7791450" y="5038725"/>
          <p14:tracePt t="13720" x="7791450" y="5019675"/>
          <p14:tracePt t="13721" x="7800975" y="4962525"/>
          <p14:tracePt t="13731" x="7810500" y="4914900"/>
          <p14:tracePt t="13748" x="7848600" y="4819650"/>
          <p14:tracePt t="13765" x="7905750" y="4714875"/>
          <p14:tracePt t="13782" x="7962900" y="4657725"/>
          <p14:tracePt t="13799" x="8010525" y="4591050"/>
          <p14:tracePt t="13815" x="8029575" y="4572000"/>
          <p14:tracePt t="13831" x="8029575" y="4562475"/>
          <p14:tracePt t="13848" x="8039100" y="4562475"/>
          <p14:tracePt t="14510" x="8029575" y="4562475"/>
          <p14:tracePt t="15077" x="8020050" y="4562475"/>
          <p14:tracePt t="15080" x="8010525" y="4581525"/>
          <p14:tracePt t="15097" x="7962900" y="4619625"/>
          <p14:tracePt t="15099" x="7896225" y="4676775"/>
          <p14:tracePt t="15114" x="7820025" y="4724400"/>
          <p14:tracePt t="15131" x="7781925" y="4752975"/>
          <p14:tracePt t="15148" x="7734300" y="4800600"/>
          <p14:tracePt t="15164" x="7658100" y="4905375"/>
          <p14:tracePt t="15181" x="7572375" y="5010150"/>
          <p14:tracePt t="15198" x="7524750" y="5076825"/>
          <p14:tracePt t="15215" x="7477125" y="5172075"/>
          <p14:tracePt t="15231" x="7458075" y="5229225"/>
          <p14:tracePt t="15247" x="7439025" y="5257800"/>
          <p14:tracePt t="15265" x="7419975" y="5286375"/>
          <p14:tracePt t="15281" x="7410450" y="5295900"/>
          <p14:tracePt t="15297" x="7372350" y="5324475"/>
          <p14:tracePt t="15314" x="7343775" y="5353050"/>
          <p14:tracePt t="15331" x="7334250" y="5362575"/>
          <p14:tracePt t="15348" x="7324725" y="5362575"/>
          <p14:tracePt t="15364" x="7315200" y="5372100"/>
          <p14:tracePt t="15423" x="7315200" y="5381625"/>
          <p14:tracePt t="15448" x="7305675" y="5381625"/>
          <p14:tracePt t="15452" x="7305675" y="5391150"/>
          <p14:tracePt t="15465" x="7305675" y="5400675"/>
          <p14:tracePt t="15466" x="7296150" y="5419725"/>
          <p14:tracePt t="15481" x="7277100" y="5438775"/>
          <p14:tracePt t="15497" x="7267575" y="5467350"/>
          <p14:tracePt t="15514" x="7258050" y="5476875"/>
          <p14:tracePt t="15531" x="7248525" y="5486400"/>
          <p14:tracePt t="15547" x="7248525" y="5495925"/>
          <p14:tracePt t="15564" x="7239000" y="5495925"/>
          <p14:tracePt t="15661" x="7229475" y="5495925"/>
          <p14:tracePt t="17080" x="7229475" y="5486400"/>
          <p14:tracePt t="17086" x="7229475" y="5467350"/>
          <p14:tracePt t="17097" x="7258050" y="5448300"/>
          <p14:tracePt t="17099" x="7362825" y="5286375"/>
          <p14:tracePt t="17099" x="7400925" y="5238750"/>
          <p14:tracePt t="17114" x="7486650" y="5143500"/>
          <p14:tracePt t="17130" x="7553325" y="5086350"/>
          <p14:tracePt t="17147" x="7629525" y="5048250"/>
          <p14:tracePt t="17163" x="7696200" y="5019675"/>
          <p14:tracePt t="17180" x="7715250" y="5010150"/>
          <p14:tracePt t="17197" x="7762875" y="4991100"/>
          <p14:tracePt t="17213" x="7781925" y="4981575"/>
          <p14:tracePt t="17230" x="7791450" y="4972050"/>
          <p14:tracePt t="17247" x="7800975" y="4972050"/>
          <p14:tracePt t="17308" x="7810500" y="4972050"/>
          <p14:tracePt t="17396" x="7810500" y="4962525"/>
          <p14:tracePt t="17415" x="7820025" y="4962525"/>
          <p14:tracePt t="17423" x="7829550" y="4953000"/>
          <p14:tracePt t="17433" x="7839075" y="4953000"/>
          <p14:tracePt t="17437" x="7848600" y="4943475"/>
          <p14:tracePt t="17446" x="7858125" y="4943475"/>
          <p14:tracePt t="17463" x="7867650" y="4933950"/>
          <p14:tracePt t="17480" x="7877175" y="4933950"/>
          <p14:tracePt t="17564" x="7877175" y="4924425"/>
          <p14:tracePt t="17570" x="7886700" y="4924425"/>
          <p14:tracePt t="17589" x="7886700" y="4914900"/>
          <p14:tracePt t="17598" x="7896225" y="4914900"/>
          <p14:tracePt t="17607" x="7905750" y="4914900"/>
          <p14:tracePt t="17613" x="7905750" y="4905375"/>
          <p14:tracePt t="17630" x="7924800" y="4886325"/>
          <p14:tracePt t="17647" x="7943850" y="4867275"/>
          <p14:tracePt t="17664" x="7962900" y="4857750"/>
          <p14:tracePt t="17680" x="8010525" y="4829175"/>
          <p14:tracePt t="17696" x="8029575" y="4819650"/>
          <p14:tracePt t="17713" x="8058150" y="4810125"/>
          <p14:tracePt t="17730" x="8067675" y="4800600"/>
          <p14:tracePt t="17747" x="8067675" y="4791075"/>
          <p14:tracePt t="17764" x="8077200" y="4791075"/>
          <p14:tracePt t="17871" x="8086725" y="4791075"/>
          <p14:tracePt t="17896" x="8086725" y="4781550"/>
          <p14:tracePt t="17923" x="8096250" y="4781550"/>
          <p14:tracePt t="18378" x="8086725" y="4781550"/>
          <p14:tracePt t="18387" x="8077200" y="4781550"/>
          <p14:tracePt t="18388" x="8067675" y="4781550"/>
          <p14:tracePt t="18398" x="8048625" y="4781550"/>
          <p14:tracePt t="18415" x="8039100" y="4781550"/>
          <p14:tracePt t="18431" x="8029575" y="4772025"/>
          <p14:tracePt t="18448" x="8010525" y="4762500"/>
          <p14:tracePt t="18465" x="8010525" y="4752975"/>
          <p14:tracePt t="18553" x="8010525" y="4743450"/>
          <p14:tracePt t="18593" x="8001000" y="4743450"/>
          <p14:tracePt t="18992" x="7981950" y="4743450"/>
          <p14:tracePt t="18999" x="7972425" y="4743450"/>
          <p14:tracePt t="19003" x="7905750" y="4772025"/>
          <p14:tracePt t="19014" x="7829550" y="4800600"/>
          <p14:tracePt t="19015" x="7524750" y="4962525"/>
          <p14:tracePt t="19031" x="7315200" y="5067300"/>
          <p14:tracePt t="19048" x="7038975" y="5229225"/>
          <p14:tracePt t="19065" x="6800850" y="5343525"/>
          <p14:tracePt t="19081" x="6715125" y="5372100"/>
          <p14:tracePt t="19098" x="6619875" y="5419725"/>
          <p14:tracePt t="19115" x="6515100" y="5457825"/>
          <p14:tracePt t="19132" x="6448425" y="5467350"/>
          <p14:tracePt t="19148" x="6391275" y="5495925"/>
          <p14:tracePt t="19148" x="6381750" y="5495925"/>
          <p14:tracePt t="19165" x="6372225" y="5505450"/>
          <p14:tracePt t="19182" x="6362700" y="5505450"/>
          <p14:tracePt t="19198" x="6353175" y="5505450"/>
          <p14:tracePt t="19472" x="6343650" y="5505450"/>
          <p14:tracePt t="19476" x="6257925" y="5486400"/>
          <p14:tracePt t="19483" x="6086475" y="5438775"/>
          <p14:tracePt t="19486" x="5476875" y="5372100"/>
          <p14:tracePt t="19498" x="4314825" y="5476875"/>
          <p14:tracePt t="19514" x="3457575" y="5676900"/>
          <p14:tracePt t="19531" x="2276475" y="6067425"/>
          <p14:tracePt t="19548" x="1609725" y="6353175"/>
          <p14:tracePt t="19564" x="1409700" y="6438900"/>
          <p14:tracePt t="19581" x="1285875" y="6496050"/>
          <p14:tracePt t="19598" x="1257300" y="6515100"/>
          <p14:tracePt t="19614" x="1238250" y="6515100"/>
          <p14:tracePt t="19631" x="1219200" y="6524625"/>
          <p14:tracePt t="19648" x="1209675" y="6524625"/>
          <p14:tracePt t="19665" x="1200150" y="6524625"/>
          <p14:tracePt t="19708" x="1190625" y="6524625"/>
          <p14:tracePt t="19725" x="1181100" y="6524625"/>
          <p14:tracePt t="19733" x="1181100" y="6515100"/>
          <p14:tracePt t="19748" x="1171575" y="6515100"/>
          <p14:tracePt t="19749" x="1162050" y="6505575"/>
          <p14:tracePt t="19764" x="1143000" y="6486525"/>
          <p14:tracePt t="19781" x="1114425" y="6477000"/>
          <p14:tracePt t="19797" x="1095375" y="6448425"/>
          <p14:tracePt t="19815" x="1076325" y="6438900"/>
          <p14:tracePt t="19831" x="1066800" y="6429375"/>
          <p14:tracePt t="19848" x="1047750" y="6419850"/>
          <p14:tracePt t="19865" x="1047750" y="6410325"/>
          <p14:tracePt t="19881" x="1047750" y="6400800"/>
          <p14:tracePt t="19897" x="1047750" y="6391275"/>
          <p14:tracePt t="19897" x="1038225" y="6381750"/>
          <p14:tracePt t="19914" x="1038225" y="6372225"/>
          <p14:tracePt t="19956" x="1038225" y="6362700"/>
          <p14:tracePt t="20974" x="1038225" y="6353175"/>
          <p14:tracePt t="23331" x="1038225" y="6343650"/>
          <p14:tracePt t="23471" x="1038225" y="6334125"/>
          <p14:tracePt t="24058" x="1038225" y="6343650"/>
          <p14:tracePt t="24117" x="1038225" y="6353175"/>
          <p14:tracePt t="24121" x="1047750" y="6353175"/>
          <p14:tracePt t="24130" x="1057275" y="6353175"/>
          <p14:tracePt t="24145" x="1085850" y="6353175"/>
          <p14:tracePt t="24146" x="1143000" y="6353175"/>
          <p14:tracePt t="24162" x="1209675" y="6343650"/>
          <p14:tracePt t="24179" x="1409700" y="6305550"/>
          <p14:tracePt t="24196" x="1609725" y="6248400"/>
          <p14:tracePt t="24196" x="1714500" y="6219825"/>
          <p14:tracePt t="24213" x="2095500" y="6153150"/>
          <p14:tracePt t="24229" x="2724150" y="6076950"/>
          <p14:tracePt t="24246" x="3514725" y="6076950"/>
          <p14:tracePt t="24263" x="3876675" y="6076950"/>
          <p14:tracePt t="24279" x="4238625" y="6096000"/>
          <p14:tracePt t="24296" x="4514850" y="6096000"/>
          <p14:tracePt t="24313" x="4591050" y="6096000"/>
          <p14:tracePt t="24329" x="4657725" y="6096000"/>
          <p14:tracePt t="24345" x="4695825" y="6096000"/>
          <p14:tracePt t="24573" x="4714875" y="6076950"/>
          <p14:tracePt t="24577" x="4752975" y="6029325"/>
          <p14:tracePt t="24585" x="4829175" y="5943600"/>
          <p14:tracePt t="24589" x="4924425" y="5867400"/>
          <p14:tracePt t="24596" x="5295900" y="5619750"/>
          <p14:tracePt t="24612" x="5895975" y="5314950"/>
          <p14:tracePt t="24629" x="6334125" y="5153025"/>
          <p14:tracePt t="24646" x="6800850" y="5010150"/>
          <p14:tracePt t="24662" x="7029450" y="4924425"/>
          <p14:tracePt t="24679" x="7105650" y="4905375"/>
          <p14:tracePt t="24696" x="7162800" y="4876800"/>
          <p14:tracePt t="24712" x="7210425" y="4848225"/>
          <p14:tracePt t="24729" x="7219950" y="4838700"/>
          <p14:tracePt t="24746" x="7239000" y="4829175"/>
          <p14:tracePt t="24763" x="7248525" y="4829175"/>
          <p14:tracePt t="24827" x="7248525" y="4819650"/>
          <p14:tracePt t="25018" x="7248525" y="4810125"/>
          <p14:tracePt t="25034" x="7286625" y="4791075"/>
          <p14:tracePt t="25035" x="7324725" y="4772025"/>
          <p14:tracePt t="25045" x="7524750" y="4714875"/>
          <p14:tracePt t="25062" x="7629525" y="4695825"/>
          <p14:tracePt t="25079" x="7724775" y="4695825"/>
          <p14:tracePt t="25095" x="7781925" y="4695825"/>
          <p14:tracePt t="25112" x="7800975" y="4695825"/>
          <p14:tracePt t="25129" x="7820025" y="4695825"/>
          <p14:tracePt t="25175" x="7829550" y="4695825"/>
          <p14:tracePt t="25471" x="7848600" y="4695825"/>
          <p14:tracePt t="25474" x="7858125" y="4695825"/>
          <p14:tracePt t="25483" x="7867650" y="4705350"/>
          <p14:tracePt t="25488" x="7896225" y="4733925"/>
          <p14:tracePt t="25495" x="7924800" y="4772025"/>
          <p14:tracePt t="25512" x="7972425" y="4819650"/>
          <p14:tracePt t="25528" x="8010525" y="4867275"/>
          <p14:tracePt t="25546" x="8029575" y="4895850"/>
          <p14:tracePt t="25562" x="8048625" y="4933950"/>
          <p14:tracePt t="25578" x="8067675" y="4953000"/>
          <p14:tracePt t="25595" x="8067675" y="4972050"/>
          <p14:tracePt t="25612" x="8077200" y="5000625"/>
          <p14:tracePt t="25628" x="8096250" y="5019675"/>
          <p14:tracePt t="25645" x="8096250" y="5029200"/>
          <p14:tracePt t="25886" x="8096250" y="5038725"/>
          <p14:tracePt t="25902" x="8096250" y="5048250"/>
          <p14:tracePt t="25911" x="8096250" y="5076825"/>
          <p14:tracePt t="25912" x="8086725" y="5133975"/>
          <p14:tracePt t="25928" x="8077200" y="5238750"/>
          <p14:tracePt t="25945" x="8020050" y="5429250"/>
          <p14:tracePt t="25962" x="7962900" y="5572125"/>
          <p14:tracePt t="25978" x="7934325" y="5629275"/>
          <p14:tracePt t="25995" x="7858125" y="5695950"/>
          <p14:tracePt t="26011" x="7791450" y="5753100"/>
          <p14:tracePt t="26028" x="7753350" y="5781675"/>
          <p14:tracePt t="26045" x="7696200" y="5819775"/>
          <p14:tracePt t="26061" x="7648575" y="5838825"/>
          <p14:tracePt t="26078" x="7629525" y="5857875"/>
          <p14:tracePt t="26095" x="7591425" y="5876925"/>
          <p14:tracePt t="26111" x="7534275" y="5905500"/>
          <p14:tracePt t="26129" x="7496175" y="5934075"/>
          <p14:tracePt t="26145" x="7448550" y="5943600"/>
          <p14:tracePt t="26161" x="7429500" y="5953125"/>
          <p14:tracePt t="26178" x="7419975" y="5953125"/>
          <p14:tracePt t="26195" x="7400925" y="5962650"/>
          <p14:tracePt t="26211" x="7362825" y="5981700"/>
          <p14:tracePt t="26228" x="7343775" y="5991225"/>
          <p14:tracePt t="26245" x="7324725" y="6000750"/>
          <p14:tracePt t="26262" x="7296150" y="6010275"/>
          <p14:tracePt t="26278" x="7277100" y="6019800"/>
          <p14:tracePt t="26295" x="7229475" y="6038850"/>
          <p14:tracePt t="26312" x="7200900" y="6057900"/>
          <p14:tracePt t="26328" x="7162800" y="6067425"/>
          <p14:tracePt t="26345" x="7134225" y="6086475"/>
          <p14:tracePt t="26362" x="7115175" y="6096000"/>
          <p14:tracePt t="26378" x="7096125" y="6105525"/>
          <p14:tracePt t="26395" x="7067550" y="6115050"/>
          <p14:tracePt t="26412" x="7048500" y="6124575"/>
          <p14:tracePt t="26428" x="7038975" y="6134100"/>
          <p14:tracePt t="26445" x="7019925" y="6134100"/>
          <p14:tracePt t="26462" x="7010400" y="6134100"/>
          <p14:tracePt t="26478" x="7010400" y="6143625"/>
          <p14:tracePt t="26515" x="7000875" y="6143625"/>
          <p14:tracePt t="27413" x="7000875" y="6153150"/>
          <p14:tracePt t="27447" x="6991350" y="6162675"/>
          <p14:tracePt t="27451" x="6953250" y="6162675"/>
          <p14:tracePt t="27452" x="6838950" y="6143625"/>
          <p14:tracePt t="27461" x="6086475" y="5838825"/>
          <p14:tracePt t="27478" x="5314950" y="5610225"/>
          <p14:tracePt t="27494" x="4191000" y="5324475"/>
          <p14:tracePt t="27511" x="3286125" y="5162550"/>
          <p14:tracePt t="27528" x="2952750" y="5105400"/>
          <p14:tracePt t="27544" x="2628900" y="5067300"/>
          <p14:tracePt t="27561" x="2514600" y="5048250"/>
          <p14:tracePt t="27578" x="2466975" y="5038725"/>
          <p14:tracePt t="27595" x="2447925" y="5038725"/>
          <p14:tracePt t="27651" x="2447925" y="5029200"/>
          <p14:tracePt t="27660" x="2457450" y="5019675"/>
          <p14:tracePt t="27666" x="2543175" y="4981575"/>
          <p14:tracePt t="27678" x="2590800" y="4972050"/>
          <p14:tracePt t="27894" x="2590800" y="4962525"/>
          <p14:tracePt t="27898" x="2590800" y="4943475"/>
          <p14:tracePt t="27904" x="2571750" y="4905375"/>
          <p14:tracePt t="27911" x="2447925" y="4600575"/>
          <p14:tracePt t="27927" x="2314575" y="4305300"/>
          <p14:tracePt t="27944" x="2238375" y="4095750"/>
          <p14:tracePt t="27961" x="2219325" y="4010025"/>
          <p14:tracePt t="27977" x="2190750" y="3924300"/>
          <p14:tracePt t="27994" x="2190750" y="3886200"/>
          <p14:tracePt t="28011" x="2190750" y="3876675"/>
          <p14:tracePt t="28027" x="2190750" y="3867150"/>
          <p14:tracePt t="28101" x="2200275" y="3867150"/>
          <p14:tracePt t="28119" x="2209800" y="3867150"/>
          <p14:tracePt t="28125" x="2209800" y="3876675"/>
          <p14:tracePt t="28136" x="2219325" y="3895725"/>
          <p14:tracePt t="28145" x="2219325" y="3905250"/>
          <p14:tracePt t="28146" x="2238375" y="3962400"/>
          <p14:tracePt t="28161" x="2247900" y="4019550"/>
          <p14:tracePt t="28178" x="2257425" y="4086225"/>
          <p14:tracePt t="28194" x="2266950" y="4124325"/>
          <p14:tracePt t="28211" x="2286000" y="4152900"/>
          <p14:tracePt t="28228" x="2295525" y="4162425"/>
          <p14:tracePt t="28282" x="2305050" y="4162425"/>
          <p14:tracePt t="28286" x="2314575" y="4162425"/>
          <p14:tracePt t="28294" x="2324100" y="4143375"/>
          <p14:tracePt t="28295" x="2362200" y="4086225"/>
          <p14:tracePt t="28310" x="2371725" y="4076700"/>
          <p14:tracePt t="28327" x="2381250" y="4057650"/>
          <p14:tracePt t="28344" x="2390775" y="4048125"/>
          <p14:tracePt t="28453" x="2390775" y="4038600"/>
          <p14:tracePt t="28503" x="2390775" y="4029075"/>
          <p14:tracePt t="28516" x="2381250" y="4019550"/>
          <p14:tracePt t="28527" x="2362200" y="3962400"/>
          <p14:tracePt t="28528" x="2324100" y="3914775"/>
          <p14:tracePt t="28544" x="2286000" y="3886200"/>
          <p14:tracePt t="28561" x="2257425" y="3867150"/>
          <p14:tracePt t="28577" x="2228850" y="3848100"/>
          <p14:tracePt t="28594" x="2219325" y="3838575"/>
          <p14:tracePt t="28632" x="2209800" y="3838575"/>
          <p14:tracePt t="28800" x="2209800" y="3829050"/>
          <p14:tracePt t="28893" x="2209800" y="3848100"/>
          <p14:tracePt t="28901" x="2238375" y="3857625"/>
          <p14:tracePt t="28902" x="2295525" y="3924300"/>
          <p14:tracePt t="28910" x="2438400" y="4029075"/>
          <p14:tracePt t="28927" x="2590800" y="4152900"/>
          <p14:tracePt t="28944" x="2905125" y="4419600"/>
          <p14:tracePt t="28960" x="3028950" y="4505325"/>
          <p14:tracePt t="28977" x="3105150" y="4581525"/>
          <p14:tracePt t="28977" x="3133725" y="4591050"/>
          <p14:tracePt t="28994" x="3171825" y="4638675"/>
          <p14:tracePt t="29010" x="3181350" y="4648200"/>
          <p14:tracePt t="29240" x="3181350" y="4629150"/>
          <p14:tracePt t="29249" x="3181350" y="4600575"/>
          <p14:tracePt t="29253" x="3181350" y="4581525"/>
          <p14:tracePt t="29260" x="3181350" y="4333875"/>
          <p14:tracePt t="29277" x="3248025" y="4010025"/>
          <p14:tracePt t="29294" x="3305175" y="3819525"/>
          <p14:tracePt t="29310" x="3457575" y="3533775"/>
          <p14:tracePt t="29327" x="3486150" y="3505200"/>
          <p14:tracePt t="29344" x="3505200" y="3486150"/>
          <p14:tracePt t="29386" x="3514725" y="3486150"/>
          <p14:tracePt t="29430" x="3514725" y="3495675"/>
          <p14:tracePt t="29622" x="3514725" y="3505200"/>
          <p14:tracePt t="29638" x="3514725" y="3514725"/>
          <p14:tracePt t="29652" x="3514725" y="3524250"/>
          <p14:tracePt t="29653" x="3524250" y="3543300"/>
          <p14:tracePt t="29660" x="3724275" y="3743325"/>
          <p14:tracePt t="29677" x="3905250" y="3924300"/>
          <p14:tracePt t="29693" x="4143375" y="4191000"/>
          <p14:tracePt t="29710" x="4276725" y="4391025"/>
          <p14:tracePt t="29727" x="4295775" y="4419600"/>
          <p14:tracePt t="29743" x="4314825" y="4429125"/>
          <p14:tracePt t="29971" x="4324350" y="4429125"/>
          <p14:tracePt t="29980" x="4352925" y="4429125"/>
          <p14:tracePt t="29983" x="4933950" y="4505325"/>
          <p14:tracePt t="29993" x="5705475" y="4610100"/>
          <p14:tracePt t="30010" x="6648450" y="4752975"/>
          <p14:tracePt t="30026" x="7239000" y="4857750"/>
          <p14:tracePt t="30043" x="7419975" y="4876800"/>
          <p14:tracePt t="30060" x="7496175" y="4876800"/>
          <p14:tracePt t="30076" x="7505700" y="4876800"/>
          <p14:tracePt t="30267" x="7515225" y="4886325"/>
          <p14:tracePt t="30275" x="7515225" y="4895850"/>
          <p14:tracePt t="30276" x="7543800" y="4924425"/>
          <p14:tracePt t="30293" x="7658100" y="5000625"/>
          <p14:tracePt t="30310" x="7696200" y="5038725"/>
          <p14:tracePt t="30326" x="7724775" y="5057775"/>
          <p14:tracePt t="30343" x="7734300" y="5057775"/>
          <p14:tracePt t="30360" x="7734300" y="5067300"/>
          <p14:tracePt t="31459" x="7743825" y="5067300"/>
          <p14:tracePt t="31464" x="7753350" y="5057775"/>
          <p14:tracePt t="31465" x="7781925" y="5038725"/>
          <p14:tracePt t="31476" x="7820025" y="4981575"/>
          <p14:tracePt t="31493" x="7839075" y="4953000"/>
          <p14:tracePt t="31510" x="7867650" y="4924425"/>
          <p14:tracePt t="31526" x="7886700" y="4905375"/>
          <p14:tracePt t="31543" x="7896225" y="4895850"/>
          <p14:tracePt t="31559" x="7905750" y="4876800"/>
          <p14:tracePt t="31576" x="7915275" y="4867275"/>
          <p14:tracePt t="31704" x="7915275" y="4857750"/>
          <p14:tracePt t="31708" x="7924800" y="4848225"/>
          <p14:tracePt t="31729" x="7924800" y="4838700"/>
          <p14:tracePt t="31741" x="7924800" y="4819650"/>
          <p14:tracePt t="31750" x="7934325" y="4819650"/>
          <p14:tracePt t="31759" x="7943850" y="4800600"/>
          <p14:tracePt t="31760" x="7953375" y="4781550"/>
          <p14:tracePt t="31776" x="7962900" y="4752975"/>
          <p14:tracePt t="31792" x="7981950" y="4724400"/>
          <p14:tracePt t="31809" x="7981950" y="4714875"/>
          <p14:tracePt t="31826" x="7991475" y="4695825"/>
          <p14:tracePt t="31873" x="8001000" y="4686300"/>
          <p14:tracePt t="32597" x="7991475" y="4686300"/>
          <p14:tracePt t="32601" x="7981950" y="4686300"/>
          <p14:tracePt t="32610" x="7981950" y="4705350"/>
          <p14:tracePt t="32613" x="7886700" y="4791075"/>
          <p14:tracePt t="32625" x="7696200" y="4991100"/>
          <p14:tracePt t="32642" x="7572375" y="5133975"/>
          <p14:tracePt t="32659" x="7496175" y="5219700"/>
          <p14:tracePt t="32659" x="7458075" y="5257800"/>
          <p14:tracePt t="32676" x="7400925" y="5324475"/>
          <p14:tracePt t="32692" x="7343775" y="5391150"/>
          <p14:tracePt t="32709" x="7324725" y="5419725"/>
          <p14:tracePt t="32725" x="7305675" y="5448300"/>
          <p14:tracePt t="32742" x="7286625" y="5467350"/>
          <p14:tracePt t="32759" x="7267575" y="5476875"/>
          <p14:tracePt t="32813" x="7258050" y="5476875"/>
          <p14:tracePt t="32837" x="7258050" y="5486400"/>
          <p14:tracePt t="32923" x="7248525" y="5486400"/>
          <p14:tracePt t="32942" x="7248525" y="5495925"/>
          <p14:tracePt t="32965" x="7239000" y="5495925"/>
          <p14:tracePt t="32986" x="7239000" y="5505450"/>
          <p14:tracePt t="33005" x="7229475" y="5505450"/>
          <p14:tracePt t="33291" x="7219950" y="5505450"/>
          <p14:tracePt t="36153" x="7219950" y="5495925"/>
          <p14:tracePt t="36173" x="7229475" y="5495925"/>
          <p14:tracePt t="36174" x="7239000" y="5486400"/>
          <p14:tracePt t="36191" x="7248525" y="5486400"/>
          <p14:tracePt t="36192" x="7258050" y="5476875"/>
          <p14:tracePt t="36208" x="7277100" y="5448300"/>
          <p14:tracePt t="36225" x="7324725" y="5410200"/>
          <p14:tracePt t="36241" x="7343775" y="5381625"/>
          <p14:tracePt t="36258" x="7362825" y="5362575"/>
          <p14:tracePt t="36275" x="7410450" y="5324475"/>
          <p14:tracePt t="36292" x="7448550" y="5305425"/>
          <p14:tracePt t="36308" x="7477125" y="5276850"/>
          <p14:tracePt t="36325" x="7505700" y="5257800"/>
          <p14:tracePt t="36341" x="7543800" y="5238750"/>
          <p14:tracePt t="36358" x="7572375" y="5210175"/>
          <p14:tracePt t="36375" x="7600950" y="5191125"/>
          <p14:tracePt t="36392" x="7639050" y="5162550"/>
          <p14:tracePt t="36408" x="7658100" y="5153025"/>
          <p14:tracePt t="36425" x="7667625" y="5153025"/>
          <p14:tracePt t="36442" x="7677150" y="5143500"/>
          <p14:tracePt t="36492" x="7686675" y="5143500"/>
          <p14:tracePt t="36504" x="7686675" y="5133975"/>
          <p14:tracePt t="36517" x="7696200" y="5133975"/>
          <p14:tracePt t="36536" x="7705725" y="5133975"/>
          <p14:tracePt t="36541" x="7705725" y="5124450"/>
          <p14:tracePt t="36542" x="7715250" y="5114925"/>
          <p14:tracePt t="36558" x="7724775" y="5105400"/>
          <p14:tracePt t="36574" x="7743825" y="5105400"/>
          <p14:tracePt t="36592" x="7762875" y="5095875"/>
          <p14:tracePt t="36608" x="7772400" y="5086350"/>
          <p14:tracePt t="36625" x="7781925" y="5086350"/>
          <p14:tracePt t="36641" x="7781925" y="5076825"/>
          <p14:tracePt t="37084" x="7791450" y="5067300"/>
          <p14:tracePt t="37096" x="7800975" y="5057775"/>
          <p14:tracePt t="37097" x="7810500" y="5057775"/>
          <p14:tracePt t="37108" x="7820025" y="5048250"/>
          <p14:tracePt t="37125" x="7829550" y="5048250"/>
          <p14:tracePt t="37141" x="7858125" y="5048250"/>
          <p14:tracePt t="37158" x="7915275" y="5067300"/>
          <p14:tracePt t="37174" x="8001000" y="5172075"/>
          <p14:tracePt t="37191" x="8096250" y="5295900"/>
          <p14:tracePt t="37208" x="8181975" y="5410200"/>
          <p14:tracePt t="37224" x="8220075" y="5467350"/>
          <p14:tracePt t="37241" x="8258175" y="5543550"/>
          <p14:tracePt t="37258" x="8258175" y="5591175"/>
          <p14:tracePt t="37274" x="8258175" y="5629275"/>
          <p14:tracePt t="37292" x="8258175" y="5638800"/>
          <p14:tracePt t="37308" x="8229600" y="5695950"/>
          <p14:tracePt t="37324" x="8191500" y="5753100"/>
          <p14:tracePt t="37341" x="8181975" y="5772150"/>
          <p14:tracePt t="37359" x="8162925" y="5810250"/>
          <p14:tracePt t="37374" x="8143875" y="5819775"/>
          <p14:tracePt t="37391" x="8134350" y="5838825"/>
          <p14:tracePt t="37408" x="8124825" y="5838825"/>
          <p14:tracePt t="37424" x="8115300" y="5838825"/>
          <p14:tracePt t="37441" x="8115300" y="5848350"/>
          <p14:tracePt t="37674" x="8105775" y="5867400"/>
          <p14:tracePt t="37689" x="8086725" y="5876925"/>
          <p14:tracePt t="37696" x="8058150" y="5905500"/>
          <p14:tracePt t="37698" x="7886700" y="5991225"/>
          <p14:tracePt t="37707" x="7715250" y="6038850"/>
          <p14:tracePt t="37725" x="7505700" y="6105525"/>
          <p14:tracePt t="37742" x="7219950" y="6229350"/>
          <p14:tracePt t="37758" x="7096125" y="6276975"/>
          <p14:tracePt t="37774" x="7019925" y="6305550"/>
          <p14:tracePt t="37791" x="6934200" y="6334125"/>
          <p14:tracePt t="37808" x="6905625" y="6353175"/>
          <p14:tracePt t="37824" x="6838950" y="6381750"/>
          <p14:tracePt t="37841" x="6791325" y="6391275"/>
          <p14:tracePt t="37857" x="6772275" y="6400800"/>
          <p14:tracePt t="37874" x="6753225" y="6410325"/>
          <p14:tracePt t="37921" x="6743700" y="6410325"/>
          <p14:tracePt t="37929" x="6743700" y="6419850"/>
          <p14:tracePt t="37945" x="6734175" y="6419850"/>
          <p14:tracePt t="37981" x="6724650" y="6419850"/>
          <p14:tracePt t="38038" x="6715125" y="6419850"/>
          <p14:tracePt t="38051" x="6705600" y="6429375"/>
          <p14:tracePt t="38076" x="6696075" y="6429375"/>
          <p14:tracePt t="38100" x="6686550" y="6438900"/>
          <p14:tracePt t="38125" x="6677025" y="6438900"/>
          <p14:tracePt t="38132" x="6667500" y="6438900"/>
          <p14:tracePt t="38157" x="6657975" y="6438900"/>
          <p14:tracePt t="38181" x="6648450" y="6438900"/>
          <p14:tracePt t="38202" x="6638925" y="6438900"/>
          <p14:tracePt t="38212" x="6638925" y="6429375"/>
          <p14:tracePt t="38222" x="6638925" y="6419850"/>
          <p14:tracePt t="38229" x="6638925" y="6410325"/>
          <p14:tracePt t="38276" x="6638925" y="6400800"/>
          <p14:tracePt t="38336" x="6638925" y="6391275"/>
          <p14:tracePt t="38415" x="6629400" y="6391275"/>
          <p14:tracePt t="38436" x="6629400" y="6381750"/>
          <p14:tracePt t="38465" x="6629400" y="6372225"/>
          <p14:tracePt t="38477" x="6619875" y="6372225"/>
          <p14:tracePt t="38527" x="6619875" y="6362700"/>
          <p14:tracePt t="38542" x="6610350" y="6362700"/>
          <p14:tracePt t="39014" x="6610350" y="6353175"/>
          <p14:tracePt t="39063" x="6610350" y="6343650"/>
          <p14:tracePt t="39067" x="6619875" y="6324600"/>
          <p14:tracePt t="39076" x="6629400" y="6315075"/>
          <p14:tracePt t="39077" x="6657975" y="6267450"/>
          <p14:tracePt t="39089" x="6705600" y="6200775"/>
          <p14:tracePt t="39106" x="6743700" y="6153150"/>
          <p14:tracePt t="39123" x="6800850" y="6096000"/>
          <p14:tracePt t="39139" x="6848475" y="6067425"/>
          <p14:tracePt t="39156" x="6867525" y="6057900"/>
          <p14:tracePt t="39173" x="6877050" y="6057900"/>
          <p14:tracePt t="39220" x="6886575" y="6057900"/>
          <p14:tracePt t="39245" x="6896100" y="6057900"/>
          <p14:tracePt t="39264" x="6905625" y="6057900"/>
          <p14:tracePt t="39279" x="6915150" y="6057900"/>
          <p14:tracePt t="39290" x="6915150" y="6076950"/>
          <p14:tracePt t="39291" x="6924675" y="6115050"/>
          <p14:tracePt t="39306" x="6924675" y="6124575"/>
          <p14:tracePt t="39322" x="6915150" y="6162675"/>
          <p14:tracePt t="39339" x="6905625" y="6219825"/>
          <p14:tracePt t="39356" x="6877050" y="6276975"/>
          <p14:tracePt t="39372" x="6838950" y="6334125"/>
          <p14:tracePt t="39389" x="6810375" y="6400800"/>
          <p14:tracePt t="39406" x="6791325" y="6438900"/>
          <p14:tracePt t="39422" x="6772275" y="6477000"/>
          <p14:tracePt t="39422" x="6762750" y="6486525"/>
          <p14:tracePt t="39439" x="6753225" y="6496050"/>
          <p14:tracePt t="39456" x="6743700" y="6505575"/>
          <p14:tracePt t="39473" x="6734175" y="6515100"/>
          <p14:tracePt t="39489" x="6724650" y="6515100"/>
          <p14:tracePt t="39506" x="6715125" y="6515100"/>
          <p14:tracePt t="39522" x="6696075" y="6515100"/>
          <p14:tracePt t="39539" x="6686550" y="6515100"/>
          <p14:tracePt t="39556" x="6667500" y="6515100"/>
          <p14:tracePt t="39572" x="6648450" y="6496050"/>
          <p14:tracePt t="39589" x="6638925" y="6477000"/>
          <p14:tracePt t="39606" x="6629400" y="6448425"/>
          <p14:tracePt t="39623" x="6619875" y="6429375"/>
          <p14:tracePt t="39639" x="6610350" y="6410325"/>
          <p14:tracePt t="39656" x="6610350" y="6400800"/>
          <p14:tracePt t="39693" x="6600825" y="6400800"/>
          <p14:tracePt t="39750" x="6600825" y="6391275"/>
          <p14:tracePt t="42532" x="6591300" y="6400800"/>
          <p14:tracePt t="42539" x="6581775" y="6419850"/>
          <p14:tracePt t="42543" x="6572250" y="6448425"/>
          <p14:tracePt t="42554" x="6543675" y="6477000"/>
          <p14:tracePt t="42555" x="6400800" y="6610350"/>
          <p14:tracePt t="42571" x="6286500" y="6686550"/>
          <p14:tracePt t="42588" x="5962650" y="6848475"/>
          <p14:tracePt t="42605" x="5791200" y="6848475"/>
          <p14:tracePt t="42621" x="5534025" y="6848475"/>
          <p14:tracePt t="42638" x="5286375" y="6848475"/>
          <p14:tracePt t="42638" x="5153025" y="6848475"/>
          <p14:tracePt t="42655" x="4857750" y="6848475"/>
          <p14:tracePt t="42671" x="4610100" y="6848475"/>
          <p14:tracePt t="42688" x="4219575" y="6829425"/>
          <p14:tracePt t="42688" x="4095750" y="6819900"/>
          <p14:tracePt t="42705" x="3905250" y="6791325"/>
          <p14:tracePt t="42721" x="3724275" y="6772275"/>
          <p14:tracePt t="42738" x="3533775" y="6743700"/>
          <p14:tracePt t="42755" x="3343275" y="6715125"/>
          <p14:tracePt t="42771" x="3267075" y="6696075"/>
          <p14:tracePt t="42787" x="3200400" y="6657975"/>
          <p14:tracePt t="42805" x="3162300" y="6629400"/>
          <p14:tracePt t="42821" x="3124200" y="6600825"/>
          <p14:tracePt t="42838" x="3114675" y="6581775"/>
          <p14:tracePt t="42854" x="3114675" y="6553200"/>
          <p14:tracePt t="42871" x="3133725" y="6524625"/>
          <p14:tracePt t="42887" x="3228975" y="6448425"/>
          <p14:tracePt t="43133" x="3219450" y="6448425"/>
          <p14:tracePt t="43138" x="3209925" y="6438900"/>
          <p14:tracePt t="43139" x="3114675" y="6400800"/>
          <p14:tracePt t="43155" x="2962275" y="6334125"/>
          <p14:tracePt t="43171" x="2724150" y="6162675"/>
          <p14:tracePt t="43188" x="2552700" y="6000750"/>
          <p14:tracePt t="43204" x="2352675" y="5781675"/>
          <p14:tracePt t="43221" x="2247900" y="5600700"/>
          <p14:tracePt t="43238" x="2219325" y="5553075"/>
          <p14:tracePt t="43254" x="2190750" y="5495925"/>
          <p14:tracePt t="43271" x="2171700" y="5467350"/>
          <p14:tracePt t="43287" x="2162175" y="5448300"/>
          <p14:tracePt t="43304" x="2152650" y="5438775"/>
          <p14:tracePt t="43321" x="2152650" y="5429250"/>
          <p14:tracePt t="43337" x="2143125" y="5429250"/>
          <p14:tracePt t="43618" x="2152650" y="5429250"/>
          <p14:tracePt t="43626" x="2152650" y="5438775"/>
          <p14:tracePt t="43627" x="2171700" y="5448300"/>
          <p14:tracePt t="43637" x="2200275" y="5457825"/>
          <p14:tracePt t="43654" x="2228850" y="5476875"/>
          <p14:tracePt t="43671" x="2247900" y="5486400"/>
          <p14:tracePt t="43687" x="2295525" y="5514975"/>
          <p14:tracePt t="43704" x="2314575" y="5534025"/>
          <p14:tracePt t="43721" x="2333625" y="5543550"/>
          <p14:tracePt t="43737" x="2343150" y="5543550"/>
          <p14:tracePt t="43754" x="2352675" y="5553075"/>
          <p14:tracePt t="43771" x="2352675" y="5562600"/>
          <p14:tracePt t="43787" x="2362200" y="5562600"/>
          <p14:tracePt t="43804" x="2371725" y="5562600"/>
          <p14:tracePt t="46158" x="2362200" y="5562600"/>
          <p14:tracePt t="46215" x="2371725" y="5553075"/>
          <p14:tracePt t="46219" x="2381250" y="5534025"/>
          <p14:tracePt t="46236" x="2438400" y="5486400"/>
          <p14:tracePt t="46237" x="2514600" y="5429250"/>
          <p14:tracePt t="46253" x="2581275" y="5391150"/>
          <p14:tracePt t="46270" x="2619375" y="5372100"/>
          <p14:tracePt t="46286" x="2676525" y="5353050"/>
          <p14:tracePt t="46303" x="2714625" y="5343525"/>
          <p14:tracePt t="46320" x="2876550" y="5324475"/>
          <p14:tracePt t="46336" x="3067050" y="5295900"/>
          <p14:tracePt t="46353" x="3276600" y="5286375"/>
          <p14:tracePt t="46370" x="3514725" y="5295900"/>
          <p14:tracePt t="46386" x="3781425" y="5353050"/>
          <p14:tracePt t="46403" x="3914775" y="5410200"/>
          <p14:tracePt t="46419" x="4105275" y="5505450"/>
          <p14:tracePt t="46436" x="4362450" y="5600700"/>
          <p14:tracePt t="46453" x="4457700" y="5657850"/>
          <p14:tracePt t="46470" x="4600575" y="5724525"/>
          <p14:tracePt t="46486" x="4686300" y="5753100"/>
          <p14:tracePt t="46486" x="4695825" y="5762625"/>
          <p14:tracePt t="46503" x="4714875" y="5772150"/>
          <p14:tracePt t="46520" x="4724400" y="5772150"/>
          <p14:tracePt t="46536" x="4743450" y="5781675"/>
          <p14:tracePt t="46553" x="4752975" y="5781675"/>
          <p14:tracePt t="46570" x="4762500" y="5781675"/>
          <p14:tracePt t="46586" x="4781550" y="5781675"/>
          <p14:tracePt t="46603" x="4791075" y="5781675"/>
          <p14:tracePt t="46619" x="4810125" y="5781675"/>
          <p14:tracePt t="46636" x="4829175" y="5772150"/>
          <p14:tracePt t="46652" x="4848225" y="5762625"/>
          <p14:tracePt t="46669" x="4867275" y="5762625"/>
          <p14:tracePt t="46686" x="4895850" y="5753100"/>
          <p14:tracePt t="46703" x="4933950" y="5753100"/>
          <p14:tracePt t="46720" x="4943475" y="5753100"/>
          <p14:tracePt t="46736" x="4962525" y="5753100"/>
          <p14:tracePt t="46753" x="4972050" y="5753100"/>
          <p14:tracePt t="46769" x="4981575" y="5753100"/>
          <p14:tracePt t="46823" x="4991100" y="5743575"/>
          <p14:tracePt t="46836" x="4991100" y="5734050"/>
          <p14:tracePt t="46857" x="4991100" y="5724525"/>
          <p14:tracePt t="46868" x="4991100" y="5715000"/>
          <p14:tracePt t="46873" x="4991100" y="5705475"/>
          <p14:tracePt t="46876" x="4991100" y="5695950"/>
          <p14:tracePt t="46906" x="4991100" y="5686425"/>
          <p14:tracePt t="46907" x="4991100" y="5667375"/>
          <p14:tracePt t="46919" x="4991100" y="5657850"/>
          <p14:tracePt t="46936" x="4991100" y="5648325"/>
          <p14:tracePt t="46953" x="4991100" y="5629275"/>
          <p14:tracePt t="47000" x="4991100" y="5619750"/>
          <p14:tracePt t="47018" x="4991100" y="5610225"/>
          <p14:tracePt t="47098" x="4991100" y="5600700"/>
          <p14:tracePt t="47583" x="4981575" y="5600700"/>
          <p14:tracePt t="49375" x="4981575" y="5591175"/>
          <p14:tracePt t="49412" x="4972050" y="5591175"/>
          <p14:tracePt t="49419" x="4972050" y="5581650"/>
          <p14:tracePt t="49424" x="4972050" y="5572125"/>
          <p14:tracePt t="49434" x="4962525" y="5572125"/>
          <p14:tracePt t="49439" x="4953000" y="5562600"/>
          <p14:tracePt t="49451" x="4953000" y="5534025"/>
          <p14:tracePt t="49468" x="4953000" y="5467350"/>
          <p14:tracePt t="49485" x="4962525" y="5381625"/>
          <p14:tracePt t="49501" x="4991100" y="5324475"/>
          <p14:tracePt t="49518" x="5038725" y="5257800"/>
          <p14:tracePt t="49535" x="5086350" y="5172075"/>
          <p14:tracePt t="49551" x="5124450" y="5133975"/>
          <p14:tracePt t="49568" x="5181600" y="5105400"/>
          <p14:tracePt t="49585" x="5257800" y="5067300"/>
          <p14:tracePt t="49601" x="5391150" y="5019675"/>
          <p14:tracePt t="49619" x="5705475" y="4924425"/>
          <p14:tracePt t="49635" x="6048375" y="4867275"/>
          <p14:tracePt t="49651" x="6257925" y="4838700"/>
          <p14:tracePt t="49668" x="6543675" y="4838700"/>
          <p14:tracePt t="49685" x="6858000" y="4886325"/>
          <p14:tracePt t="49701" x="7191375" y="5000625"/>
          <p14:tracePt t="49718" x="7372350" y="5095875"/>
          <p14:tracePt t="49718" x="7458075" y="5143500"/>
          <p14:tracePt t="49735" x="7620000" y="5210175"/>
          <p14:tracePt t="49751" x="7724775" y="5248275"/>
          <p14:tracePt t="49768" x="7743825" y="5267325"/>
          <p14:tracePt t="49785" x="7753350" y="5267325"/>
          <p14:tracePt t="49855" x="7753350" y="5276850"/>
          <p14:tracePt t="49879" x="7753350" y="5295900"/>
          <p14:tracePt t="49884" x="7753350" y="5305425"/>
          <p14:tracePt t="49892" x="7753350" y="5314950"/>
          <p14:tracePt t="49901" x="7743825" y="5314950"/>
          <p14:tracePt t="49902" x="7743825" y="5334000"/>
          <p14:tracePt t="49918" x="7734300" y="5343525"/>
          <p14:tracePt t="50093" x="7734300" y="5353050"/>
          <p14:tracePt t="50117" x="7724775" y="5353050"/>
          <p14:tracePt t="52131" x="7715250" y="5353050"/>
          <p14:tracePt t="52147" x="7705725" y="5353050"/>
          <p14:tracePt t="52156" x="7696200" y="5362575"/>
          <p14:tracePt t="52167" x="7686675" y="5372100"/>
          <p14:tracePt t="52172" x="7677150" y="5372100"/>
          <p14:tracePt t="52184" x="7667625" y="5372100"/>
          <p14:tracePt t="52200" x="7648575" y="5381625"/>
          <p14:tracePt t="52217" x="7620000" y="5400675"/>
          <p14:tracePt t="52234" x="7600950" y="5400675"/>
          <p14:tracePt t="52250" x="7562850" y="5429250"/>
          <p14:tracePt t="52267" x="7524750" y="5438775"/>
          <p14:tracePt t="52283" x="7505700" y="5448300"/>
          <p14:tracePt t="52300" x="7458075" y="5457825"/>
          <p14:tracePt t="52317" x="7439025" y="5476875"/>
          <p14:tracePt t="52334" x="7400925" y="5495925"/>
          <p14:tracePt t="52350" x="7381875" y="5505450"/>
          <p14:tracePt t="52367" x="7362825" y="5505450"/>
          <p14:tracePt t="52384" x="7343775" y="5505450"/>
          <p14:tracePt t="52400" x="7334250" y="5505450"/>
          <p14:tracePt t="54840" x="7343775" y="5505450"/>
          <p14:tracePt t="54847" x="7353300" y="5514975"/>
          <p14:tracePt t="54853" x="7362825" y="5543550"/>
          <p14:tracePt t="54866" x="7381875" y="5581650"/>
          <p14:tracePt t="54884" x="7400925" y="5648325"/>
          <p14:tracePt t="54900" x="7419975" y="5686425"/>
          <p14:tracePt t="54917" x="7439025" y="5743575"/>
          <p14:tracePt t="54934" x="7439025" y="5772150"/>
          <p14:tracePt t="54934" x="7439025" y="5791200"/>
          <p14:tracePt t="54950" x="7448550" y="5819775"/>
          <p14:tracePt t="54967" x="7458075" y="5857875"/>
          <p14:tracePt t="54984" x="7458075" y="5886450"/>
          <p14:tracePt t="55000" x="7458075" y="5924550"/>
          <p14:tracePt t="55017" x="7429500" y="5972175"/>
          <p14:tracePt t="55034" x="7410450" y="6000750"/>
          <p14:tracePt t="55050" x="7400925" y="6019800"/>
          <p14:tracePt t="55067" x="7362825" y="6057900"/>
          <p14:tracePt t="55084" x="7334250" y="6086475"/>
          <p14:tracePt t="55100" x="7305675" y="6105525"/>
          <p14:tracePt t="55117" x="7267575" y="6124575"/>
          <p14:tracePt t="55133" x="7239000" y="6143625"/>
          <p14:tracePt t="55150" x="7229475" y="6162675"/>
          <p14:tracePt t="55167" x="7181850" y="6191250"/>
          <p14:tracePt t="55167" x="7162800" y="6219825"/>
          <p14:tracePt t="55184" x="7115175" y="6257925"/>
          <p14:tracePt t="55200" x="7077075" y="6286500"/>
          <p14:tracePt t="55217" x="7010400" y="6315075"/>
          <p14:tracePt t="55233" x="6972300" y="6334125"/>
          <p14:tracePt t="55250" x="6924675" y="6362700"/>
          <p14:tracePt t="55267" x="6829425" y="6372225"/>
          <p14:tracePt t="55283" x="6743700" y="6400800"/>
          <p14:tracePt t="55300" x="6638925" y="6419850"/>
          <p14:tracePt t="55317" x="6467475" y="6419850"/>
          <p14:tracePt t="55333" x="6257925" y="6429375"/>
          <p14:tracePt t="55350" x="5886450" y="6400800"/>
          <p14:tracePt t="55367" x="5486400" y="6353175"/>
          <p14:tracePt t="55383" x="5229225" y="6305550"/>
          <p14:tracePt t="55400" x="4867275" y="6200775"/>
          <p14:tracePt t="55417" x="4619625" y="6105525"/>
          <p14:tracePt t="55433" x="4286250" y="6000750"/>
          <p14:tracePt t="55450" x="4076700" y="5905500"/>
          <p14:tracePt t="55467" x="4019550" y="5857875"/>
          <p14:tracePt t="55484" x="3971925" y="5791200"/>
          <p14:tracePt t="55500" x="3962400" y="5743575"/>
          <p14:tracePt t="55516" x="3952875" y="5686425"/>
          <p14:tracePt t="55533" x="3952875" y="5648325"/>
          <p14:tracePt t="55550" x="3952875" y="5629275"/>
          <p14:tracePt t="55566" x="3971925" y="5591175"/>
          <p14:tracePt t="55583" x="4048125" y="5524500"/>
          <p14:tracePt t="55600" x="4162425" y="5419725"/>
          <p14:tracePt t="55616" x="4391025" y="5267325"/>
          <p14:tracePt t="55633" x="4552950" y="5200650"/>
          <p14:tracePt t="55650" x="4676775" y="5162550"/>
          <p14:tracePt t="55666" x="4791075" y="5143500"/>
          <p14:tracePt t="55684" x="4857750" y="5133975"/>
          <p14:tracePt t="55700" x="4981575" y="5114925"/>
          <p14:tracePt t="55716" x="5210175" y="5086350"/>
          <p14:tracePt t="55733" x="5381625" y="5076825"/>
          <p14:tracePt t="55750" x="5667375" y="5076825"/>
          <p14:tracePt t="55766" x="5838825" y="5095875"/>
          <p14:tracePt t="55783" x="5991225" y="5124450"/>
          <p14:tracePt t="55800" x="6162675" y="5172075"/>
          <p14:tracePt t="55816" x="6372225" y="5257800"/>
          <p14:tracePt t="55833" x="6638925" y="5410200"/>
          <p14:tracePt t="55850" x="6791325" y="5514975"/>
          <p14:tracePt t="55866" x="6981825" y="5629275"/>
          <p14:tracePt t="55883" x="7086600" y="5724525"/>
          <p14:tracePt t="55900" x="7124700" y="5791200"/>
          <p14:tracePt t="55917" x="7162800" y="5867400"/>
          <p14:tracePt t="55933" x="7181850" y="5895975"/>
          <p14:tracePt t="55950" x="7181850" y="5934075"/>
          <p14:tracePt t="55950" x="7181850" y="5962650"/>
          <p14:tracePt t="55967" x="7172325" y="6048375"/>
          <p14:tracePt t="55983" x="7153275" y="6096000"/>
          <p14:tracePt t="56000" x="7134225" y="6143625"/>
          <p14:tracePt t="56016" x="7096125" y="6191250"/>
          <p14:tracePt t="56033" x="7019925" y="6257925"/>
          <p14:tracePt t="56049" x="6915150" y="6334125"/>
          <p14:tracePt t="56067" x="6848475" y="6381750"/>
          <p14:tracePt t="56083" x="6781800" y="6391275"/>
          <p14:tracePt t="56100" x="6629400" y="6391275"/>
          <p14:tracePt t="56100" x="6562725" y="6381750"/>
          <p14:tracePt t="56117" x="6381750" y="6343650"/>
          <p14:tracePt t="56133" x="6181725" y="6276975"/>
          <p14:tracePt t="56149" x="5791200" y="6105525"/>
          <p14:tracePt t="56167" x="5619750" y="5991225"/>
          <p14:tracePt t="56183" x="5467350" y="5867400"/>
          <p14:tracePt t="56199" x="5305425" y="5686425"/>
          <p14:tracePt t="56199" x="5267325" y="5629275"/>
          <p14:tracePt t="56217" x="5210175" y="5505450"/>
          <p14:tracePt t="56233" x="5153025" y="5391150"/>
          <p14:tracePt t="56250" x="5133975" y="5334000"/>
          <p14:tracePt t="56266" x="5133975" y="5295900"/>
          <p14:tracePt t="56283" x="5133975" y="5276850"/>
          <p14:tracePt t="56300" x="5153025" y="5257800"/>
          <p14:tracePt t="56316" x="5181600" y="5257800"/>
          <p14:tracePt t="56333" x="5229225" y="5248275"/>
          <p14:tracePt t="56611" x="5210175" y="5248275"/>
          <p14:tracePt t="56621" x="5143500" y="5219700"/>
          <p14:tracePt t="56622" x="4933950" y="5057775"/>
          <p14:tracePt t="56632" x="4562475" y="4695825"/>
          <p14:tracePt t="56649" x="4362450" y="4486275"/>
          <p14:tracePt t="56666" x="4124325" y="4191000"/>
          <p14:tracePt t="56683" x="3962400" y="3905250"/>
          <p14:tracePt t="56700" x="3905250" y="3714750"/>
          <p14:tracePt t="56717" x="3867150" y="3524250"/>
          <p14:tracePt t="56733" x="3838575" y="3371850"/>
          <p14:tracePt t="56750" x="3838575" y="3276600"/>
          <p14:tracePt t="56766" x="3838575" y="3219450"/>
          <p14:tracePt t="56782" x="3838575" y="3181350"/>
          <p14:tracePt t="56799" x="3848100" y="3152775"/>
          <p14:tracePt t="56816" x="3857625" y="3124200"/>
          <p14:tracePt t="56832" x="3867150" y="3095625"/>
          <p14:tracePt t="56850" x="3876675" y="3076575"/>
          <p14:tracePt t="56866" x="3886200" y="3057525"/>
          <p14:tracePt t="56883" x="3895725" y="3028950"/>
          <p14:tracePt t="56899" x="3895725" y="3019425"/>
          <p14:tracePt t="56916" x="3914775" y="2990850"/>
          <p14:tracePt t="56933" x="3914775" y="2981325"/>
          <p14:tracePt t="56949" x="3924300" y="2971800"/>
          <p14:tracePt t="56966" x="3933825" y="2971800"/>
          <p14:tracePt t="56983" x="3943350" y="2962275"/>
          <p14:tracePt t="57239" x="3933825" y="2952750"/>
          <p14:tracePt t="57243" x="3924300" y="2943225"/>
          <p14:tracePt t="57251" x="3905250" y="2914650"/>
          <p14:tracePt t="57251" x="3857625" y="2857500"/>
          <p14:tracePt t="57265" x="3810000" y="2781300"/>
          <p14:tracePt t="57282" x="3771900" y="2695575"/>
          <p14:tracePt t="57299" x="3743325" y="2581275"/>
          <p14:tracePt t="57316" x="3733800" y="2495550"/>
          <p14:tracePt t="57332" x="3733800" y="2457450"/>
          <p14:tracePt t="57332" x="3733800" y="2447925"/>
          <p14:tracePt t="57350" x="3724275" y="2419350"/>
          <p14:tracePt t="57366" x="3724275" y="2409825"/>
          <p14:tracePt t="57382" x="3724275" y="2400300"/>
          <p14:tracePt t="57489" x="3714750" y="2400300"/>
          <p14:tracePt t="57493" x="3714750" y="2409825"/>
          <p14:tracePt t="57499" x="3714750" y="2438400"/>
          <p14:tracePt t="57500" x="3695700" y="2486025"/>
          <p14:tracePt t="57516" x="3638550" y="2705100"/>
          <p14:tracePt t="57532" x="3581400" y="2971800"/>
          <p14:tracePt t="57549" x="3524250" y="3257550"/>
          <p14:tracePt t="57566" x="3505200" y="3409950"/>
          <p14:tracePt t="57582" x="3457575" y="3724275"/>
          <p14:tracePt t="57599" x="3429000" y="3952875"/>
          <p14:tracePt t="57616" x="3409950" y="4143375"/>
          <p14:tracePt t="57632" x="3390900" y="4286250"/>
          <p14:tracePt t="57649" x="3381375" y="4371975"/>
          <p14:tracePt t="57665" x="3371850" y="4448175"/>
          <p14:tracePt t="57682" x="3362325" y="4533900"/>
          <p14:tracePt t="57699" x="3352800" y="4581525"/>
          <p14:tracePt t="57716" x="3343275" y="4610100"/>
          <p14:tracePt t="57754" x="3343275" y="4619625"/>
          <p14:tracePt t="57785" x="3343275" y="4629150"/>
          <p14:tracePt t="57797" x="3333750" y="4629150"/>
          <p14:tracePt t="57838" x="3324225" y="4629150"/>
          <p14:tracePt t="57878" x="3324225" y="4619625"/>
          <p14:tracePt t="57884" x="3324225" y="4600575"/>
          <p14:tracePt t="57888" x="3324225" y="4581525"/>
          <p14:tracePt t="57899" x="3305175" y="4229100"/>
          <p14:tracePt t="57915" x="3276600" y="3971925"/>
          <p14:tracePt t="57933" x="3276600" y="3524250"/>
          <p14:tracePt t="57949" x="3314700" y="3076575"/>
          <p14:tracePt t="57965" x="3333750" y="2819400"/>
          <p14:tracePt t="57982" x="3400425" y="2495550"/>
          <p14:tracePt t="57998" x="3429000" y="2362200"/>
          <p14:tracePt t="58015" x="3448050" y="2314575"/>
          <p14:tracePt t="58032" x="3448050" y="2286000"/>
          <p14:tracePt t="58032" x="3457575" y="2276475"/>
          <p14:tracePt t="58049" x="3457575" y="2257425"/>
          <p14:tracePt t="58086" x="3467100" y="2257425"/>
          <p14:tracePt t="58087" x="3467100" y="2247900"/>
          <p14:tracePt t="58186" x="3467100" y="2266950"/>
          <p14:tracePt t="58193" x="3467100" y="2295525"/>
          <p14:tracePt t="58198" x="3457575" y="2381250"/>
          <p14:tracePt t="58199" x="3429000" y="2628900"/>
          <p14:tracePt t="58215" x="3390900" y="2971800"/>
          <p14:tracePt t="58232" x="3333750" y="3390900"/>
          <p14:tracePt t="58249" x="3305175" y="3629025"/>
          <p14:tracePt t="58265" x="3276600" y="3981450"/>
          <p14:tracePt t="58282" x="3257550" y="4191000"/>
          <p14:tracePt t="58299" x="3238500" y="4286250"/>
          <p14:tracePt t="58315" x="3228975" y="4381500"/>
          <p14:tracePt t="58332" x="3228975" y="4429125"/>
          <p14:tracePt t="58349" x="3228975" y="4457700"/>
          <p14:tracePt t="58365" x="3228975" y="4476750"/>
          <p14:tracePt t="58407" x="3228975" y="4486275"/>
          <p14:tracePt t="58470" x="3228975" y="4467225"/>
          <p14:tracePt t="58480" x="3228975" y="4429125"/>
          <p14:tracePt t="58481" x="3228975" y="4352925"/>
          <p14:tracePt t="58498" x="3228975" y="4162425"/>
          <p14:tracePt t="58500" x="3228975" y="3848100"/>
          <p14:tracePt t="58515" x="3257550" y="3352800"/>
          <p14:tracePt t="58515" x="3276600" y="3181350"/>
          <p14:tracePt t="58532" x="3305175" y="2886075"/>
          <p14:tracePt t="58548" x="3362325" y="2533650"/>
          <p14:tracePt t="58565" x="3400425" y="2305050"/>
          <p14:tracePt t="58582" x="3409950" y="2247900"/>
          <p14:tracePt t="58599" x="3419475" y="2219325"/>
          <p14:tracePt t="58615" x="3419475" y="2200275"/>
          <p14:tracePt t="58722" x="3419475" y="2228850"/>
          <p14:tracePt t="58728" x="3419475" y="2286000"/>
          <p14:tracePt t="58732" x="3400425" y="2409825"/>
          <p14:tracePt t="58740" x="3362325" y="2657475"/>
          <p14:tracePt t="58749" x="3314700" y="3038475"/>
          <p14:tracePt t="58765" x="3286125" y="3390900"/>
          <p14:tracePt t="58782" x="3257550" y="3609975"/>
          <p14:tracePt t="58799" x="3248025" y="3924300"/>
          <p14:tracePt t="58815" x="3248025" y="4133850"/>
          <p14:tracePt t="58832" x="3248025" y="4238625"/>
          <p14:tracePt t="58848" x="3248025" y="4286250"/>
          <p14:tracePt t="58865" x="3219450" y="4352925"/>
          <p14:tracePt t="58881" x="3219450" y="4371975"/>
          <p14:tracePt t="58898" x="3209925" y="4391025"/>
          <p14:tracePt t="58915" x="3209925" y="4400550"/>
          <p14:tracePt t="59012" x="3209925" y="4391025"/>
          <p14:tracePt t="59013" x="3209925" y="4362450"/>
          <p14:tracePt t="59020" x="3209925" y="4267200"/>
          <p14:tracePt t="59031" x="3219450" y="4057650"/>
          <p14:tracePt t="59048" x="3286125" y="3714750"/>
          <p14:tracePt t="59065" x="3390900" y="3371850"/>
          <p14:tracePt t="59082" x="3438525" y="3209925"/>
          <p14:tracePt t="59098" x="3467100" y="3048000"/>
          <p14:tracePt t="59115" x="3495675" y="3000375"/>
          <p14:tracePt t="59132" x="3505200" y="2962275"/>
          <p14:tracePt t="59148" x="3514725" y="2914650"/>
          <p14:tracePt t="59165" x="3514725" y="2905125"/>
          <p14:tracePt t="59182" x="3524250" y="2895600"/>
          <p14:tracePt t="59279" x="3524250" y="2905125"/>
          <p14:tracePt t="59287" x="3533775" y="2924175"/>
          <p14:tracePt t="59288" x="3533775" y="3000375"/>
          <p14:tracePt t="59298" x="3533775" y="3286125"/>
          <p14:tracePt t="59315" x="3514725" y="3448050"/>
          <p14:tracePt t="59332" x="3514725" y="3581400"/>
          <p14:tracePt t="59348" x="3505200" y="3752850"/>
          <p14:tracePt t="59365" x="3486150" y="3829050"/>
          <p14:tracePt t="59382" x="3467100" y="3914775"/>
          <p14:tracePt t="59399" x="3448050" y="3952875"/>
          <p14:tracePt t="59415" x="3448050" y="3962400"/>
          <p14:tracePt t="59432" x="3448050" y="3981450"/>
          <p14:tracePt t="59607" x="3448050" y="3971925"/>
          <p14:tracePt t="59638" x="3448050" y="3962400"/>
          <p14:tracePt t="59673" x="3448050" y="3952875"/>
          <p14:tracePt t="59744" x="3457575" y="3943350"/>
          <p14:tracePt t="59757" x="3467100" y="3933825"/>
          <p14:tracePt t="59769" x="3467100" y="3924300"/>
          <p14:tracePt t="59794" x="3467100" y="3914775"/>
          <p14:tracePt t="59798" x="3467100" y="3905250"/>
          <p14:tracePt t="59808" x="3476625" y="3895725"/>
          <p14:tracePt t="71270" x="3476625" y="3876675"/>
          <p14:tracePt t="71273" x="3467100" y="3857625"/>
          <p14:tracePt t="71281" x="3448050" y="3819525"/>
          <p14:tracePt t="71285" x="3390900" y="3667125"/>
          <p14:tracePt t="71294" x="3248025" y="3209925"/>
          <p14:tracePt t="71311" x="3190875" y="2733675"/>
          <p14:tracePt t="71327" x="3171825" y="2085975"/>
          <p14:tracePt t="71344" x="3171825" y="1809750"/>
          <p14:tracePt t="71361" x="3238500" y="1466850"/>
          <p14:tracePt t="71377" x="3305175" y="1257300"/>
          <p14:tracePt t="71394" x="3324225" y="1209675"/>
          <p14:tracePt t="71411" x="3333750" y="1200150"/>
          <p14:tracePt t="71877" x="3333750" y="1209675"/>
          <p14:tracePt t="71881" x="3333750" y="1219200"/>
          <p14:tracePt t="71897" x="3333750" y="1228725"/>
          <p14:tracePt t="71898" x="3333750" y="1238250"/>
          <p14:tracePt t="71910" x="3333750" y="1257300"/>
          <p14:tracePt t="71928" x="3333750" y="1266825"/>
          <p14:tracePt t="71944" x="3333750" y="1276350"/>
          <p14:tracePt t="71960" x="3343275" y="1285875"/>
          <p14:tracePt t="71977" x="3343275" y="1295400"/>
          <p14:tracePt t="71994" x="3352800" y="1304925"/>
          <p14:tracePt t="72068" x="3352800" y="1314450"/>
          <p14:tracePt t="72644" x="3352800" y="1323975"/>
          <p14:tracePt t="72660" x="3371850" y="1333500"/>
          <p14:tracePt t="72668" x="3400425" y="1343025"/>
          <p14:tracePt t="72677" x="3448050" y="1352550"/>
          <p14:tracePt t="72678" x="3781425" y="1390650"/>
          <p14:tracePt t="72694" x="4114800" y="1409700"/>
          <p14:tracePt t="72710" x="4381500" y="1419225"/>
          <p14:tracePt t="72727" x="4600575" y="1447800"/>
          <p14:tracePt t="72744" x="4714875" y="1457325"/>
          <p14:tracePt t="72760" x="4752975" y="1466850"/>
          <p14:tracePt t="72777" x="4781550" y="1466850"/>
          <p14:tracePt t="72794" x="4791075" y="1466850"/>
          <p14:tracePt t="73104" x="4791075" y="1476375"/>
          <p14:tracePt t="73129" x="4800600" y="1476375"/>
          <p14:tracePt t="73140" x="4810125" y="1476375"/>
          <p14:tracePt t="73144" x="4810125" y="1485900"/>
          <p14:tracePt t="73161" x="4838700" y="1485900"/>
          <p14:tracePt t="73162" x="4857750" y="1485900"/>
          <p14:tracePt t="73178" x="4886325" y="1495425"/>
          <p14:tracePt t="73194" x="4905375" y="1495425"/>
          <p14:tracePt t="73211" x="4933950" y="1504950"/>
          <p14:tracePt t="73228" x="4962525" y="1514475"/>
          <p14:tracePt t="73244" x="4981575" y="1524000"/>
          <p14:tracePt t="73261" x="5010150" y="1533525"/>
          <p14:tracePt t="73278" x="5038725" y="1543050"/>
          <p14:tracePt t="73294" x="5067300" y="1543050"/>
          <p14:tracePt t="73311" x="5105400" y="1543050"/>
          <p14:tracePt t="73328" x="5124450" y="1543050"/>
          <p14:tracePt t="73344" x="5143500" y="1543050"/>
          <p14:tracePt t="73361" x="5153025" y="1543050"/>
          <p14:tracePt t="73419" x="5162550" y="1543050"/>
          <p14:tracePt t="73709" x="5172075" y="1552575"/>
          <p14:tracePt t="73710" x="5181600" y="1552575"/>
          <p14:tracePt t="73716" x="5219700" y="1552575"/>
          <p14:tracePt t="73727" x="5257800" y="1571625"/>
          <p14:tracePt t="73744" x="5343525" y="1571625"/>
          <p14:tracePt t="73761" x="5419725" y="1562100"/>
          <p14:tracePt t="73777" x="5448300" y="1562100"/>
          <p14:tracePt t="73794" x="5476875" y="1562100"/>
          <p14:tracePt t="73811" x="5495925" y="1562100"/>
          <p14:tracePt t="73828" x="5505450" y="1562100"/>
          <p14:tracePt t="73844" x="5514975" y="1562100"/>
          <p14:tracePt t="73844" x="5524500" y="1562100"/>
          <p14:tracePt t="74119" x="5534025" y="1562100"/>
          <p14:tracePt t="74123" x="5543550" y="1562100"/>
          <p14:tracePt t="74130" x="5553075" y="1562100"/>
          <p14:tracePt t="74139" x="5562600" y="1562100"/>
          <p14:tracePt t="74144" x="5591175" y="1562100"/>
          <p14:tracePt t="74160" x="5619750" y="1562100"/>
          <p14:tracePt t="74177" x="5648325" y="1562100"/>
          <p14:tracePt t="74194" x="5676900" y="1581150"/>
          <p14:tracePt t="74210" x="5705475" y="1581150"/>
          <p14:tracePt t="74227" x="5743575" y="1581150"/>
          <p14:tracePt t="74244" x="5772150" y="1581150"/>
          <p14:tracePt t="74260" x="5791200" y="1581150"/>
          <p14:tracePt t="74277" x="5810250" y="1581150"/>
          <p14:tracePt t="74293" x="5819775" y="1581150"/>
          <p14:tracePt t="74310" x="5829300" y="1571625"/>
          <p14:tracePt t="74327" x="5848350" y="1571625"/>
          <p14:tracePt t="74344" x="5857875" y="1571625"/>
          <p14:tracePt t="74360" x="5886450" y="1562100"/>
          <p14:tracePt t="74377" x="5895975" y="1562100"/>
          <p14:tracePt t="74394" x="5905500" y="1562100"/>
          <p14:tracePt t="74410" x="5905500" y="1552575"/>
          <p14:tracePt t="74427" x="5915025" y="1552575"/>
          <p14:tracePt t="74466" x="5915025" y="1543050"/>
          <p14:tracePt t="74467" x="5924550" y="1543050"/>
          <p14:tracePt t="74496" x="5934075" y="1533525"/>
          <p14:tracePt t="74497" x="5943600" y="1533525"/>
          <p14:tracePt t="74510" x="5943600" y="1524000"/>
          <p14:tracePt t="74527" x="5953125" y="1514475"/>
          <p14:tracePt t="74543" x="5972175" y="1504950"/>
          <p14:tracePt t="74560" x="5972175" y="1495425"/>
          <p14:tracePt t="74577" x="5981700" y="1495425"/>
          <p14:tracePt t="74594" x="5991225" y="1485900"/>
          <p14:tracePt t="74657" x="5991225" y="1476375"/>
          <p14:tracePt t="74814" x="5991225" y="1466850"/>
          <p14:tracePt t="74821" x="5962650" y="1447800"/>
          <p14:tracePt t="74827" x="5934075" y="1419225"/>
          <p14:tracePt t="74828" x="5838825" y="1323975"/>
          <p14:tracePt t="74844" x="5753100" y="1247775"/>
          <p14:tracePt t="74860" x="5715000" y="1219200"/>
          <p14:tracePt t="74877" x="5715000" y="1200150"/>
          <p14:tracePt t="74894" x="5715000" y="1181100"/>
          <p14:tracePt t="74910" x="5705475" y="1171575"/>
          <p14:tracePt t="74927" x="5705475" y="1152525"/>
          <p14:tracePt t="74944" x="5705475" y="1133475"/>
          <p14:tracePt t="74960" x="5753100" y="1104900"/>
          <p14:tracePt t="74977" x="5810250" y="1085850"/>
          <p14:tracePt t="74994" x="5838825" y="1076325"/>
          <p14:tracePt t="75010" x="5876925" y="1066800"/>
          <p14:tracePt t="75027" x="5915025" y="1057275"/>
          <p14:tracePt t="75044" x="5953125" y="1057275"/>
          <p14:tracePt t="75060" x="5972175" y="1057275"/>
          <p14:tracePt t="75077" x="6000750" y="1057275"/>
          <p14:tracePt t="75094" x="6019800" y="1066800"/>
          <p14:tracePt t="75110" x="6057900" y="1085850"/>
          <p14:tracePt t="75127" x="6096000" y="1104900"/>
          <p14:tracePt t="75143" x="6115050" y="1123950"/>
          <p14:tracePt t="75160" x="6143625" y="1162050"/>
          <p14:tracePt t="75177" x="6172200" y="1209675"/>
          <p14:tracePt t="75194" x="6210300" y="1257300"/>
          <p14:tracePt t="75210" x="6229350" y="1295400"/>
          <p14:tracePt t="75227" x="6248400" y="1323975"/>
          <p14:tracePt t="75244" x="6257925" y="1352550"/>
          <p14:tracePt t="75260" x="6267450" y="1381125"/>
          <p14:tracePt t="75277" x="6267450" y="1438275"/>
          <p14:tracePt t="75293" x="6257925" y="1476375"/>
          <p14:tracePt t="75293" x="6248400" y="1495425"/>
          <p14:tracePt t="75311" x="6229350" y="1514475"/>
          <p14:tracePt t="75327" x="6181725" y="1590675"/>
          <p14:tracePt t="75343" x="6153150" y="1638300"/>
          <p14:tracePt t="75360" x="6124575" y="1657350"/>
          <p14:tracePt t="75377" x="6096000" y="1676400"/>
          <p14:tracePt t="75393" x="6048375" y="1695450"/>
          <p14:tracePt t="75410" x="6010275" y="1704975"/>
          <p14:tracePt t="75427" x="5934075" y="1704975"/>
          <p14:tracePt t="75443" x="5800725" y="1676400"/>
          <p14:tracePt t="75460" x="5572125" y="1581150"/>
          <p14:tracePt t="75477" x="5467350" y="1524000"/>
          <p14:tracePt t="75493" x="5372100" y="1447800"/>
          <p14:tracePt t="75510" x="5324475" y="1371600"/>
          <p14:tracePt t="75528" x="5314950" y="1323975"/>
          <p14:tracePt t="75543" x="5305425" y="1247775"/>
          <p14:tracePt t="75560" x="5314950" y="1181100"/>
          <p14:tracePt t="75577" x="5334000" y="1143000"/>
          <p14:tracePt t="75593" x="5372100" y="1085850"/>
          <p14:tracePt t="75610" x="5486400" y="1019175"/>
          <p14:tracePt t="75627" x="5562600" y="990600"/>
          <p14:tracePt t="75643" x="5657850" y="952500"/>
          <p14:tracePt t="75660" x="5734050" y="942975"/>
          <p14:tracePt t="75676" x="5791200" y="942975"/>
          <p14:tracePt t="75693" x="5838825" y="942975"/>
          <p14:tracePt t="75710" x="5915025" y="971550"/>
          <p14:tracePt t="75727" x="5962650" y="1009650"/>
          <p14:tracePt t="75743" x="6057900" y="1133475"/>
          <p14:tracePt t="75760" x="6096000" y="1181100"/>
          <p14:tracePt t="75776" x="6115050" y="1209675"/>
          <p14:tracePt t="75793" x="6124575" y="1276350"/>
          <p14:tracePt t="75810" x="6134100" y="1343025"/>
          <p14:tracePt t="75826" x="6134100" y="1371600"/>
          <p14:tracePt t="75843" x="6067425" y="1514475"/>
          <p14:tracePt t="75860" x="5915025" y="1771650"/>
          <p14:tracePt t="75876" x="5819775" y="1857375"/>
          <p14:tracePt t="75893" x="5695950" y="1943100"/>
          <p14:tracePt t="75910" x="5591175" y="2038350"/>
          <p14:tracePt t="75926" x="5514975" y="2085975"/>
          <p14:tracePt t="75926" x="5476875" y="2095500"/>
          <p14:tracePt t="75943" x="5400675" y="2095500"/>
          <p14:tracePt t="75943" x="5343525" y="2085975"/>
          <p14:tracePt t="75960" x="5191125" y="2038350"/>
          <p14:tracePt t="75976" x="4972050" y="1876425"/>
          <p14:tracePt t="75994" x="4752975" y="1743075"/>
          <p14:tracePt t="76010" x="4657725" y="1657350"/>
          <p14:tracePt t="76026" x="4610100" y="1571625"/>
          <p14:tracePt t="76043" x="4543425" y="1285875"/>
          <p14:tracePt t="76060" x="4543425" y="1171575"/>
          <p14:tracePt t="76076" x="4657725" y="876300"/>
          <p14:tracePt t="76093" x="4791075" y="695325"/>
          <p14:tracePt t="76110" x="4886325" y="619125"/>
          <p14:tracePt t="76127" x="5010150" y="552450"/>
          <p14:tracePt t="76143" x="5162550" y="523875"/>
          <p14:tracePt t="76160" x="5295900" y="523875"/>
          <p14:tracePt t="76176" x="5543550" y="628650"/>
          <p14:tracePt t="76193" x="5705475" y="742950"/>
          <p14:tracePt t="76210" x="5762625" y="800100"/>
          <p14:tracePt t="76226" x="5810250" y="847725"/>
          <p14:tracePt t="76243" x="5876925" y="933450"/>
          <p14:tracePt t="76259" x="5895975" y="1000125"/>
          <p14:tracePt t="76276" x="5915025" y="1047750"/>
          <p14:tracePt t="76293" x="5915025" y="1162050"/>
          <p14:tracePt t="76310" x="5838825" y="1323975"/>
          <p14:tracePt t="76326" x="5724525" y="1485900"/>
          <p14:tracePt t="76343" x="5572125" y="1647825"/>
          <p14:tracePt t="76359" x="5438775" y="1752600"/>
          <p14:tracePt t="76376" x="5257800" y="1885950"/>
          <p14:tracePt t="76393" x="5095875" y="1933575"/>
          <p14:tracePt t="76409" x="4933950" y="1943100"/>
          <p14:tracePt t="76426" x="4667250" y="1857375"/>
          <p14:tracePt t="76443" x="4400550" y="1724025"/>
          <p14:tracePt t="76460" x="4286250" y="1628775"/>
          <p14:tracePt t="76476" x="4191000" y="1504950"/>
          <p14:tracePt t="76476" x="4171950" y="1457325"/>
          <p14:tracePt t="76494" x="4143375" y="1323975"/>
          <p14:tracePt t="76510" x="4133850" y="1104900"/>
          <p14:tracePt t="76526" x="4286250" y="752475"/>
          <p14:tracePt t="76526" x="4362450" y="657225"/>
          <p14:tracePt t="76543" x="4505325" y="495300"/>
          <p14:tracePt t="76560" x="4800600" y="333375"/>
          <p14:tracePt t="76576" x="4933950" y="285750"/>
          <p14:tracePt t="76576" x="5000625" y="276225"/>
          <p14:tracePt t="76593" x="5172075" y="276225"/>
          <p14:tracePt t="76610" x="5467350" y="400050"/>
          <p14:tracePt t="76626" x="5695950" y="581025"/>
          <p14:tracePt t="76643" x="5819775" y="714375"/>
          <p14:tracePt t="76659" x="5934075" y="933450"/>
          <p14:tracePt t="76676" x="5953125" y="1047750"/>
          <p14:tracePt t="76693" x="5924550" y="1209675"/>
          <p14:tracePt t="76710" x="5876925" y="1323975"/>
          <p14:tracePt t="76727" x="5705475" y="1619250"/>
          <p14:tracePt t="76743" x="5629275" y="1714500"/>
          <p14:tracePt t="76759" x="5543550" y="1781175"/>
          <p14:tracePt t="76776" x="5362575" y="1885950"/>
          <p14:tracePt t="76793" x="5295900" y="1914525"/>
          <p14:tracePt t="76809" x="5210175" y="1933575"/>
          <p14:tracePt t="76828" x="5143500" y="1933575"/>
          <p14:tracePt t="76843" x="5067300" y="1895475"/>
          <p14:tracePt t="76859" x="4838700" y="1714500"/>
          <p14:tracePt t="76876" x="4695825" y="1495425"/>
          <p14:tracePt t="76892" x="4648200" y="1371600"/>
          <p14:tracePt t="7722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Singly Linked Lists :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"/>
    </mc:Choice>
    <mc:Fallback xmlns="">
      <p:transition spd="slow" advTm="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Round-robin Process Scheduling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874944" y="2133600"/>
            <a:ext cx="6165014" cy="1437823"/>
            <a:chOff x="651401" y="2247663"/>
            <a:chExt cx="7786132" cy="3628325"/>
          </a:xfrm>
        </p:grpSpPr>
        <p:grpSp>
          <p:nvGrpSpPr>
            <p:cNvPr id="10" name="Group 9"/>
            <p:cNvGrpSpPr/>
            <p:nvPr/>
          </p:nvGrpSpPr>
          <p:grpSpPr>
            <a:xfrm>
              <a:off x="5736748" y="4228780"/>
              <a:ext cx="2700783" cy="762000"/>
              <a:chOff x="810124" y="2971800"/>
              <a:chExt cx="3427917" cy="77002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257923" y="2971800"/>
                <a:ext cx="1980118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NULL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26" idx="0"/>
            </p:cNvCxnSpPr>
            <p:nvPr/>
          </p:nvCxnSpPr>
          <p:spPr>
            <a:xfrm flipH="1">
              <a:off x="7657485" y="2704781"/>
              <a:ext cx="359793" cy="15240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ine 26"/>
            <p:cNvSpPr>
              <a:spLocks noChangeShapeType="1"/>
            </p:cNvSpPr>
            <p:nvPr/>
          </p:nvSpPr>
          <p:spPr bwMode="auto">
            <a:xfrm flipV="1">
              <a:off x="1464444" y="3309534"/>
              <a:ext cx="233164" cy="1681244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1576" y="4710983"/>
              <a:ext cx="1107817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head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61307" y="2432418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7937677" y="2924246"/>
            <a:ext cx="600829" cy="145406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8233707" y="3096110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177757" y="4114800"/>
            <a:ext cx="6661443" cy="2462150"/>
            <a:chOff x="651401" y="-119430"/>
            <a:chExt cx="8413099" cy="6213198"/>
          </a:xfrm>
        </p:grpSpPr>
        <p:grpSp>
          <p:nvGrpSpPr>
            <p:cNvPr id="31" name="Group 30"/>
            <p:cNvGrpSpPr/>
            <p:nvPr/>
          </p:nvGrpSpPr>
          <p:grpSpPr>
            <a:xfrm>
              <a:off x="5736748" y="4228780"/>
              <a:ext cx="1981200" cy="762000"/>
              <a:chOff x="810124" y="2971800"/>
              <a:chExt cx="2514600" cy="770021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4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505200" y="2247663"/>
              <a:ext cx="1981200" cy="762000"/>
              <a:chOff x="810124" y="2971800"/>
              <a:chExt cx="2514600" cy="770021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P2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456333" y="2247663"/>
              <a:ext cx="1981200" cy="762000"/>
              <a:chOff x="810124" y="2971800"/>
              <a:chExt cx="2514600" cy="770021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10124" y="2971800"/>
                <a:ext cx="1447800" cy="76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3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51401" y="2323780"/>
              <a:ext cx="1981200" cy="762000"/>
              <a:chOff x="810124" y="2971800"/>
              <a:chExt cx="2514600" cy="77002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810124" y="2971800"/>
                <a:ext cx="1447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1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57924" y="2971800"/>
                <a:ext cx="1066800" cy="77002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2057400" y="27047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953000" y="2628580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8" idx="0"/>
            </p:cNvCxnSpPr>
            <p:nvPr/>
          </p:nvCxnSpPr>
          <p:spPr>
            <a:xfrm flipH="1">
              <a:off x="7297694" y="2704780"/>
              <a:ext cx="719584" cy="15240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>
              <a:off x="929096" y="3085780"/>
              <a:ext cx="6429842" cy="3007988"/>
            </a:xfrm>
            <a:custGeom>
              <a:avLst/>
              <a:gdLst>
                <a:gd name="connsiteX0" fmla="*/ 6048384 w 6048384"/>
                <a:gd name="connsiteY0" fmla="*/ 1685594 h 2857899"/>
                <a:gd name="connsiteX1" fmla="*/ 3112679 w 6048384"/>
                <a:gd name="connsiteY1" fmla="*/ 2808542 h 2857899"/>
                <a:gd name="connsiteX2" fmla="*/ 273226 w 6048384"/>
                <a:gd name="connsiteY2" fmla="*/ 241805 h 2857899"/>
                <a:gd name="connsiteX3" fmla="*/ 273226 w 6048384"/>
                <a:gd name="connsiteY3" fmla="*/ 257847 h 2857899"/>
                <a:gd name="connsiteX0" fmla="*/ 6252982 w 6252982"/>
                <a:gd name="connsiteY0" fmla="*/ 1819123 h 2991428"/>
                <a:gd name="connsiteX1" fmla="*/ 3317277 w 6252982"/>
                <a:gd name="connsiteY1" fmla="*/ 2942071 h 2991428"/>
                <a:gd name="connsiteX2" fmla="*/ 477824 w 6252982"/>
                <a:gd name="connsiteY2" fmla="*/ 375334 h 2991428"/>
                <a:gd name="connsiteX3" fmla="*/ 135561 w 6252982"/>
                <a:gd name="connsiteY3" fmla="*/ 150712 h 2991428"/>
                <a:gd name="connsiteX0" fmla="*/ 7779063 w 7779063"/>
                <a:gd name="connsiteY0" fmla="*/ 1656899 h 2829204"/>
                <a:gd name="connsiteX1" fmla="*/ 4843358 w 7779063"/>
                <a:gd name="connsiteY1" fmla="*/ 2779847 h 2829204"/>
                <a:gd name="connsiteX2" fmla="*/ 2003905 w 7779063"/>
                <a:gd name="connsiteY2" fmla="*/ 213110 h 2829204"/>
                <a:gd name="connsiteX3" fmla="*/ 26385 w 7779063"/>
                <a:gd name="connsiteY3" fmla="*/ 297915 h 2829204"/>
                <a:gd name="connsiteX0" fmla="*/ 7772381 w 7772381"/>
                <a:gd name="connsiteY0" fmla="*/ 1538844 h 2671023"/>
                <a:gd name="connsiteX1" fmla="*/ 4836676 w 7772381"/>
                <a:gd name="connsiteY1" fmla="*/ 2661792 h 2671023"/>
                <a:gd name="connsiteX2" fmla="*/ 1497557 w 7772381"/>
                <a:gd name="connsiteY2" fmla="*/ 1022196 h 2671023"/>
                <a:gd name="connsiteX3" fmla="*/ 1997223 w 7772381"/>
                <a:gd name="connsiteY3" fmla="*/ 95055 h 2671023"/>
                <a:gd name="connsiteX4" fmla="*/ 19703 w 7772381"/>
                <a:gd name="connsiteY4" fmla="*/ 179860 h 2671023"/>
                <a:gd name="connsiteX0" fmla="*/ 7785986 w 7785986"/>
                <a:gd name="connsiteY0" fmla="*/ 1445711 h 2577890"/>
                <a:gd name="connsiteX1" fmla="*/ 4850281 w 7785986"/>
                <a:gd name="connsiteY1" fmla="*/ 2568659 h 2577890"/>
                <a:gd name="connsiteX2" fmla="*/ 1511162 w 7785986"/>
                <a:gd name="connsiteY2" fmla="*/ 929063 h 2577890"/>
                <a:gd name="connsiteX3" fmla="*/ 1136156 w 7785986"/>
                <a:gd name="connsiteY3" fmla="*/ 259777 h 2577890"/>
                <a:gd name="connsiteX4" fmla="*/ 33308 w 7785986"/>
                <a:gd name="connsiteY4" fmla="*/ 86727 h 2577890"/>
                <a:gd name="connsiteX0" fmla="*/ 6813256 w 6813256"/>
                <a:gd name="connsiteY0" fmla="*/ 1754830 h 2887009"/>
                <a:gd name="connsiteX1" fmla="*/ 3877551 w 6813256"/>
                <a:gd name="connsiteY1" fmla="*/ 2877778 h 2887009"/>
                <a:gd name="connsiteX2" fmla="*/ 538432 w 6813256"/>
                <a:gd name="connsiteY2" fmla="*/ 1238182 h 2887009"/>
                <a:gd name="connsiteX3" fmla="*/ 163426 w 6813256"/>
                <a:gd name="connsiteY3" fmla="*/ 568896 h 2887009"/>
                <a:gd name="connsiteX4" fmla="*/ 106382 w 6813256"/>
                <a:gd name="connsiteY4" fmla="*/ 52039 h 2887009"/>
                <a:gd name="connsiteX0" fmla="*/ 7058836 w 7058836"/>
                <a:gd name="connsiteY0" fmla="*/ 1787191 h 2919370"/>
                <a:gd name="connsiteX1" fmla="*/ 4123131 w 7058836"/>
                <a:gd name="connsiteY1" fmla="*/ 2910139 h 2919370"/>
                <a:gd name="connsiteX2" fmla="*/ 784012 w 7058836"/>
                <a:gd name="connsiteY2" fmla="*/ 1270543 h 2919370"/>
                <a:gd name="connsiteX3" fmla="*/ 409006 w 7058836"/>
                <a:gd name="connsiteY3" fmla="*/ 601257 h 2919370"/>
                <a:gd name="connsiteX4" fmla="*/ 66743 w 7058836"/>
                <a:gd name="connsiteY4" fmla="*/ 50018 h 2919370"/>
                <a:gd name="connsiteX0" fmla="*/ 7109661 w 7109661"/>
                <a:gd name="connsiteY0" fmla="*/ 1782961 h 2915140"/>
                <a:gd name="connsiteX1" fmla="*/ 4173956 w 7109661"/>
                <a:gd name="connsiteY1" fmla="*/ 2905909 h 2915140"/>
                <a:gd name="connsiteX2" fmla="*/ 834837 w 7109661"/>
                <a:gd name="connsiteY2" fmla="*/ 1266313 h 2915140"/>
                <a:gd name="connsiteX3" fmla="*/ 174612 w 7109661"/>
                <a:gd name="connsiteY3" fmla="*/ 665788 h 2915140"/>
                <a:gd name="connsiteX4" fmla="*/ 117568 w 7109661"/>
                <a:gd name="connsiteY4" fmla="*/ 45788 h 2915140"/>
                <a:gd name="connsiteX0" fmla="*/ 7314861 w 7314861"/>
                <a:gd name="connsiteY0" fmla="*/ 1848670 h 2980849"/>
                <a:gd name="connsiteX1" fmla="*/ 4379156 w 7314861"/>
                <a:gd name="connsiteY1" fmla="*/ 2971618 h 2980849"/>
                <a:gd name="connsiteX2" fmla="*/ 1040037 w 7314861"/>
                <a:gd name="connsiteY2" fmla="*/ 1332022 h 2980849"/>
                <a:gd name="connsiteX3" fmla="*/ 379812 w 7314861"/>
                <a:gd name="connsiteY3" fmla="*/ 731497 h 2980849"/>
                <a:gd name="connsiteX4" fmla="*/ 75579 w 7314861"/>
                <a:gd name="connsiteY4" fmla="*/ 42737 h 2980849"/>
                <a:gd name="connsiteX0" fmla="*/ 7400653 w 7400653"/>
                <a:gd name="connsiteY0" fmla="*/ 1931331 h 3063510"/>
                <a:gd name="connsiteX1" fmla="*/ 4464948 w 7400653"/>
                <a:gd name="connsiteY1" fmla="*/ 3054279 h 3063510"/>
                <a:gd name="connsiteX2" fmla="*/ 1125829 w 7400653"/>
                <a:gd name="connsiteY2" fmla="*/ 1414683 h 3063510"/>
                <a:gd name="connsiteX3" fmla="*/ 465604 w 7400653"/>
                <a:gd name="connsiteY3" fmla="*/ 814158 h 3063510"/>
                <a:gd name="connsiteX4" fmla="*/ 66297 w 7400653"/>
                <a:gd name="connsiteY4" fmla="*/ 39446 h 3063510"/>
                <a:gd name="connsiteX0" fmla="*/ 7595639 w 7595639"/>
                <a:gd name="connsiteY0" fmla="*/ 1997804 h 3129983"/>
                <a:gd name="connsiteX1" fmla="*/ 4659934 w 7595639"/>
                <a:gd name="connsiteY1" fmla="*/ 3120752 h 3129983"/>
                <a:gd name="connsiteX2" fmla="*/ 1320815 w 7595639"/>
                <a:gd name="connsiteY2" fmla="*/ 1481156 h 3129983"/>
                <a:gd name="connsiteX3" fmla="*/ 660590 w 7595639"/>
                <a:gd name="connsiteY3" fmla="*/ 880631 h 3129983"/>
                <a:gd name="connsiteX4" fmla="*/ 52122 w 7595639"/>
                <a:gd name="connsiteY4" fmla="*/ 37157 h 3129983"/>
                <a:gd name="connsiteX0" fmla="*/ 7887458 w 7887458"/>
                <a:gd name="connsiteY0" fmla="*/ 2097969 h 3230148"/>
                <a:gd name="connsiteX1" fmla="*/ 4951753 w 7887458"/>
                <a:gd name="connsiteY1" fmla="*/ 3220917 h 3230148"/>
                <a:gd name="connsiteX2" fmla="*/ 1612634 w 7887458"/>
                <a:gd name="connsiteY2" fmla="*/ 1581321 h 3230148"/>
                <a:gd name="connsiteX3" fmla="*/ 952409 w 7887458"/>
                <a:gd name="connsiteY3" fmla="*/ 980796 h 3230148"/>
                <a:gd name="connsiteX4" fmla="*/ 39707 w 7887458"/>
                <a:gd name="connsiteY4" fmla="*/ 34179 h 3230148"/>
                <a:gd name="connsiteX0" fmla="*/ 7621254 w 7621254"/>
                <a:gd name="connsiteY0" fmla="*/ 1874494 h 3223292"/>
                <a:gd name="connsiteX1" fmla="*/ 4951754 w 7621254"/>
                <a:gd name="connsiteY1" fmla="*/ 3220917 h 3223292"/>
                <a:gd name="connsiteX2" fmla="*/ 1612635 w 7621254"/>
                <a:gd name="connsiteY2" fmla="*/ 1581321 h 3223292"/>
                <a:gd name="connsiteX3" fmla="*/ 952410 w 7621254"/>
                <a:gd name="connsiteY3" fmla="*/ 980796 h 3223292"/>
                <a:gd name="connsiteX4" fmla="*/ 39708 w 7621254"/>
                <a:gd name="connsiteY4" fmla="*/ 34179 h 322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1254" h="3223292">
                  <a:moveTo>
                    <a:pt x="7621254" y="1874494"/>
                  </a:moveTo>
                  <a:cubicBezTo>
                    <a:pt x="6634664" y="2556283"/>
                    <a:pt x="5953191" y="3269779"/>
                    <a:pt x="4951754" y="3220917"/>
                  </a:cubicBezTo>
                  <a:cubicBezTo>
                    <a:pt x="3950317" y="3172055"/>
                    <a:pt x="2085877" y="2009110"/>
                    <a:pt x="1612635" y="1581321"/>
                  </a:cubicBezTo>
                  <a:cubicBezTo>
                    <a:pt x="1139393" y="1153532"/>
                    <a:pt x="1214564" y="1238653"/>
                    <a:pt x="952410" y="980796"/>
                  </a:cubicBezTo>
                  <a:cubicBezTo>
                    <a:pt x="690256" y="722939"/>
                    <a:pt x="-196913" y="-186400"/>
                    <a:pt x="39708" y="3417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Line 26"/>
            <p:cNvSpPr>
              <a:spLocks noChangeShapeType="1"/>
            </p:cNvSpPr>
            <p:nvPr/>
          </p:nvSpPr>
          <p:spPr bwMode="auto">
            <a:xfrm flipH="1">
              <a:off x="7297694" y="1038145"/>
              <a:ext cx="719582" cy="1209516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58651" y="-119430"/>
              <a:ext cx="1605849" cy="11650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Current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59320" y="5351643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7986" y="1370838"/>
            <a:ext cx="6131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Using Queue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implemented by SLL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7200" y="3987225"/>
            <a:ext cx="6131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Using Circularly LL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2576"/>
              </p:ext>
            </p:extLst>
          </p:nvPr>
        </p:nvGraphicFramePr>
        <p:xfrm>
          <a:off x="1981200" y="2752785"/>
          <a:ext cx="6581071" cy="2468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98649"/>
                <a:gridCol w="3182422"/>
              </a:tblGrid>
              <a:tr h="181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Using Queue implemented by SLL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Using CLL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Two references </a:t>
                      </a:r>
                      <a:r>
                        <a:rPr lang="en-US" sz="2400" b="0" i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(head and tail)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one reference (Current)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Every time Removal and add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removal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media29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2851" y="613986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5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59"/>
    </mc:Choice>
    <mc:Fallback xmlns="">
      <p:transition spd="slow" advTm="7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374" x="4648200" y="1371600"/>
          <p14:tracePt t="3784" x="4638675" y="1371600"/>
          <p14:tracePt t="3790" x="4629150" y="1371600"/>
          <p14:tracePt t="3794" x="4610100" y="1390650"/>
          <p14:tracePt t="3815" x="4533900" y="1428750"/>
          <p14:tracePt t="3817" x="4438650" y="1485900"/>
          <p14:tracePt t="3833" x="4352925" y="1524000"/>
          <p14:tracePt t="3849" x="4257675" y="1571625"/>
          <p14:tracePt t="3866" x="4191000" y="1600200"/>
          <p14:tracePt t="3883" x="4152900" y="1600200"/>
          <p14:tracePt t="3900" x="4105275" y="1628775"/>
          <p14:tracePt t="3916" x="4057650" y="1638300"/>
          <p14:tracePt t="3933" x="4038600" y="1647825"/>
          <p14:tracePt t="3949" x="4029075" y="1657350"/>
          <p14:tracePt t="3966" x="4019550" y="1657350"/>
          <p14:tracePt t="4001" x="4019550" y="1666875"/>
          <p14:tracePt t="4016" x="4000500" y="1685925"/>
          <p14:tracePt t="4266" x="3990975" y="1685925"/>
          <p14:tracePt t="4274" x="3924300" y="1685925"/>
          <p14:tracePt t="4287" x="3876675" y="1676400"/>
          <p14:tracePt t="4288" x="3695700" y="1647825"/>
          <p14:tracePt t="4299" x="3457575" y="1619250"/>
          <p14:tracePt t="4316" x="3324225" y="1609725"/>
          <p14:tracePt t="4333" x="2952750" y="1609725"/>
          <p14:tracePt t="4349" x="2809875" y="1628775"/>
          <p14:tracePt t="4366" x="2686050" y="1638300"/>
          <p14:tracePt t="4382" x="2619375" y="1657350"/>
          <p14:tracePt t="4382" x="2600325" y="1657350"/>
          <p14:tracePt t="4399" x="2571750" y="1666875"/>
          <p14:tracePt t="4416" x="2552700" y="1676400"/>
          <p14:tracePt t="4433" x="2543175" y="1685925"/>
          <p14:tracePt t="4676" x="2533650" y="1685925"/>
          <p14:tracePt t="4682" x="2533650" y="1695450"/>
          <p14:tracePt t="4693" x="2524125" y="1714500"/>
          <p14:tracePt t="4700" x="2514600" y="1724025"/>
          <p14:tracePt t="4702" x="2486025" y="1762125"/>
          <p14:tracePt t="4715" x="2447925" y="1838325"/>
          <p14:tracePt t="4733" x="2419350" y="1895475"/>
          <p14:tracePt t="4733" x="2409825" y="1924050"/>
          <p14:tracePt t="4750" x="2400300" y="1943100"/>
          <p14:tracePt t="4766" x="2381250" y="1981200"/>
          <p14:tracePt t="4782" x="2381250" y="1990725"/>
          <p14:tracePt t="4799" x="2381250" y="2000250"/>
          <p14:tracePt t="5093" x="2381250" y="2009775"/>
          <p14:tracePt t="5101" x="2371725" y="2009775"/>
          <p14:tracePt t="5109" x="2371725" y="2038350"/>
          <p14:tracePt t="5110" x="2352675" y="2085975"/>
          <p14:tracePt t="5115" x="2276475" y="2257425"/>
          <p14:tracePt t="5132" x="2162175" y="2552700"/>
          <p14:tracePt t="5148" x="2066925" y="2886075"/>
          <p14:tracePt t="5165" x="2019300" y="3076575"/>
          <p14:tracePt t="5182" x="1962150" y="3333750"/>
          <p14:tracePt t="5199" x="1943100" y="3476625"/>
          <p14:tracePt t="5216" x="1924050" y="3571875"/>
          <p14:tracePt t="5232" x="1924050" y="3600450"/>
          <p14:tracePt t="5249" x="1914525" y="3619500"/>
          <p14:tracePt t="5266" x="1905000" y="3629025"/>
          <p14:tracePt t="5356" x="1905000" y="3590925"/>
          <p14:tracePt t="5363" x="1914525" y="3524250"/>
          <p14:tracePt t="5365" x="1933575" y="3400425"/>
          <p14:tracePt t="5370" x="2000250" y="3143250"/>
          <p14:tracePt t="5381" x="2047875" y="2876550"/>
          <p14:tracePt t="5398" x="2105025" y="2495550"/>
          <p14:tracePt t="5415" x="2152650" y="2266950"/>
          <p14:tracePt t="5432" x="2162175" y="2219325"/>
          <p14:tracePt t="5432" x="2162175" y="2209800"/>
          <p14:tracePt t="5449" x="2162175" y="2200275"/>
          <p14:tracePt t="5465" x="2171700" y="2190750"/>
          <p14:tracePt t="5515" x="2181225" y="2190750"/>
          <p14:tracePt t="5528" x="2190750" y="2209800"/>
          <p14:tracePt t="5530" x="2200275" y="2247900"/>
          <p14:tracePt t="5537" x="2228850" y="2371725"/>
          <p14:tracePt t="5549" x="2247900" y="2562225"/>
          <p14:tracePt t="5565" x="2247900" y="2876550"/>
          <p14:tracePt t="5582" x="2247900" y="3019425"/>
          <p14:tracePt t="5599" x="2247900" y="3076575"/>
          <p14:tracePt t="5616" x="2247900" y="3143250"/>
          <p14:tracePt t="5632" x="2247900" y="3162300"/>
          <p14:tracePt t="5733" x="2247900" y="3133725"/>
          <p14:tracePt t="5741" x="2247900" y="3086100"/>
          <p14:tracePt t="5748" x="2286000" y="2905125"/>
          <p14:tracePt t="5751" x="2352675" y="2667000"/>
          <p14:tracePt t="5765" x="2419350" y="2438400"/>
          <p14:tracePt t="5782" x="2476500" y="2209800"/>
          <p14:tracePt t="5799" x="2505075" y="2114550"/>
          <p14:tracePt t="5815" x="2514600" y="2085975"/>
          <p14:tracePt t="5832" x="2514600" y="2057400"/>
          <p14:tracePt t="5871" x="2524125" y="2057400"/>
          <p14:tracePt t="5887" x="2533650" y="2057400"/>
          <p14:tracePt t="5889" x="2543175" y="2057400"/>
          <p14:tracePt t="5899" x="2571750" y="2085975"/>
          <p14:tracePt t="5915" x="2609850" y="2152650"/>
          <p14:tracePt t="5915" x="2628900" y="2200275"/>
          <p14:tracePt t="5932" x="2667000" y="2466975"/>
          <p14:tracePt t="5949" x="2667000" y="2619375"/>
          <p14:tracePt t="5965" x="2667000" y="2809875"/>
          <p14:tracePt t="5982" x="2638425" y="2905125"/>
          <p14:tracePt t="5999" x="2628900" y="2933700"/>
          <p14:tracePt t="6015" x="2619375" y="2943225"/>
          <p14:tracePt t="6032" x="2609850" y="2943225"/>
          <p14:tracePt t="6048" x="2581275" y="2924175"/>
          <p14:tracePt t="6065" x="2505075" y="2733675"/>
          <p14:tracePt t="6082" x="2495550" y="2533650"/>
          <p14:tracePt t="6099" x="2495550" y="2238375"/>
          <p14:tracePt t="6115" x="2533650" y="2009775"/>
          <p14:tracePt t="6132" x="2562225" y="1876425"/>
          <p14:tracePt t="6149" x="2600325" y="1743075"/>
          <p14:tracePt t="6165" x="2619375" y="1685925"/>
          <p14:tracePt t="6182" x="2619375" y="1676400"/>
          <p14:tracePt t="6455" x="2619375" y="1666875"/>
          <p14:tracePt t="6465" x="2619375" y="1657350"/>
          <p14:tracePt t="6467" x="2619375" y="1647825"/>
          <p14:tracePt t="6481" x="2600325" y="1609725"/>
          <p14:tracePt t="6483" x="2590800" y="1552575"/>
          <p14:tracePt t="6498" x="2581275" y="1390650"/>
          <p14:tracePt t="6515" x="2628900" y="1200150"/>
          <p14:tracePt t="6532" x="2647950" y="1133475"/>
          <p14:tracePt t="6548" x="2667000" y="1047750"/>
          <p14:tracePt t="6565" x="2686050" y="1009650"/>
          <p14:tracePt t="6582" x="2686050" y="990600"/>
          <p14:tracePt t="6598" x="2676525" y="971550"/>
          <p14:tracePt t="6637" x="2676525" y="962025"/>
          <p14:tracePt t="6652" x="2676525" y="952500"/>
          <p14:tracePt t="6777" x="2676525" y="942975"/>
          <p14:tracePt t="6849" x="2667000" y="942975"/>
          <p14:tracePt t="6986" x="2667000" y="933450"/>
          <p14:tracePt t="7680" x="2676525" y="933450"/>
          <p14:tracePt t="7682" x="2686050" y="933450"/>
          <p14:tracePt t="7686" x="2705100" y="933450"/>
          <p14:tracePt t="7698" x="2781300" y="933450"/>
          <p14:tracePt t="7714" x="2895600" y="933450"/>
          <p14:tracePt t="7731" x="3105150" y="923925"/>
          <p14:tracePt t="7748" x="3219450" y="923925"/>
          <p14:tracePt t="7764" x="3362325" y="923925"/>
          <p14:tracePt t="7781" x="3448050" y="923925"/>
          <p14:tracePt t="7798" x="3467100" y="923925"/>
          <p14:tracePt t="7814" x="3486150" y="923925"/>
          <p14:tracePt t="8163" x="3486150" y="933450"/>
          <p14:tracePt t="8174" x="3486150" y="942975"/>
          <p14:tracePt t="8182" x="3486150" y="952500"/>
          <p14:tracePt t="8197" x="3486150" y="971550"/>
          <p14:tracePt t="8200" x="3467100" y="1028700"/>
          <p14:tracePt t="8214" x="3409950" y="1123950"/>
          <p14:tracePt t="8231" x="3333750" y="1209675"/>
          <p14:tracePt t="8247" x="3257550" y="1295400"/>
          <p14:tracePt t="8264" x="3200400" y="1362075"/>
          <p14:tracePt t="8281" x="3171825" y="1419225"/>
          <p14:tracePt t="8298" x="3124200" y="1495425"/>
          <p14:tracePt t="8314" x="3086100" y="1552575"/>
          <p14:tracePt t="8331" x="3057525" y="1600200"/>
          <p14:tracePt t="8348" x="3038475" y="1619250"/>
          <p14:tracePt t="8364" x="3028950" y="1619250"/>
          <p14:tracePt t="8381" x="3028950" y="1628775"/>
          <p14:tracePt t="8797" x="3019425" y="1628775"/>
          <p14:tracePt t="8818" x="3019425" y="1638300"/>
          <p14:tracePt t="8820" x="3009900" y="1647825"/>
          <p14:tracePt t="8832" x="3000375" y="1647825"/>
          <p14:tracePt t="8834" x="2971800" y="1666875"/>
          <p14:tracePt t="8847" x="2952750" y="1676400"/>
          <p14:tracePt t="8864" x="2914650" y="1685925"/>
          <p14:tracePt t="8881" x="2895600" y="1685925"/>
          <p14:tracePt t="8897" x="2886075" y="1695450"/>
          <p14:tracePt t="8914" x="2867025" y="1695450"/>
          <p14:tracePt t="8931" x="2857500" y="1695450"/>
          <p14:tracePt t="9016" x="2857500" y="1704975"/>
          <p14:tracePt t="9020" x="2867025" y="1704975"/>
          <p14:tracePt t="9023" x="2933700" y="1714500"/>
          <p14:tracePt t="9030" x="3143250" y="1733550"/>
          <p14:tracePt t="9030" x="3238500" y="1733550"/>
          <p14:tracePt t="9048" x="3514725" y="1752600"/>
          <p14:tracePt t="9064" x="3895725" y="1800225"/>
          <p14:tracePt t="9081" x="4219575" y="1847850"/>
          <p14:tracePt t="9098" x="4371975" y="1866900"/>
          <p14:tracePt t="9114" x="4486275" y="1866900"/>
          <p14:tracePt t="9131" x="4514850" y="1876425"/>
          <p14:tracePt t="9147" x="4524375" y="1876425"/>
          <p14:tracePt t="9164" x="4533900" y="1876425"/>
          <p14:tracePt t="9203" x="4533900" y="1885950"/>
          <p14:tracePt t="9500" x="4543425" y="1885950"/>
          <p14:tracePt t="9533" x="4552950" y="1885950"/>
          <p14:tracePt t="9642" x="4562475" y="1876425"/>
          <p14:tracePt t="9654" x="4600575" y="1866900"/>
          <p14:tracePt t="9664" x="4762500" y="1847850"/>
          <p14:tracePt t="9666" x="4848225" y="1847850"/>
          <p14:tracePt t="9666" x="4943475" y="1847850"/>
          <p14:tracePt t="9681" x="5124450" y="1847850"/>
          <p14:tracePt t="9698" x="5334000" y="1866900"/>
          <p14:tracePt t="9714" x="5457825" y="1866900"/>
          <p14:tracePt t="9731" x="5505450" y="1866900"/>
          <p14:tracePt t="9748" x="5543550" y="1866900"/>
          <p14:tracePt t="9764" x="5572125" y="1866900"/>
          <p14:tracePt t="9800" x="5581650" y="1866900"/>
          <p14:tracePt t="9825" x="5591175" y="1866900"/>
          <p14:tracePt t="10381" x="5581650" y="1866900"/>
          <p14:tracePt t="10383" x="5562600" y="1866900"/>
          <p14:tracePt t="10398" x="5457825" y="1895475"/>
          <p14:tracePt t="10400" x="5324475" y="1933575"/>
          <p14:tracePt t="10415" x="5029200" y="2057400"/>
          <p14:tracePt t="10433" x="4676775" y="2209800"/>
          <p14:tracePt t="10448" x="4448175" y="2324100"/>
          <p14:tracePt t="10465" x="4171950" y="2447925"/>
          <p14:tracePt t="10482" x="4019550" y="2543175"/>
          <p14:tracePt t="10499" x="3895725" y="2609850"/>
          <p14:tracePt t="10515" x="3848100" y="2628900"/>
          <p14:tracePt t="10532" x="3838575" y="2638425"/>
          <p14:tracePt t="10548" x="3829050" y="2647950"/>
          <p14:tracePt t="10565" x="3819525" y="2657475"/>
          <p14:tracePt t="10771" x="3810000" y="2657475"/>
          <p14:tracePt t="10778" x="3800475" y="2647950"/>
          <p14:tracePt t="10787" x="3762375" y="2619375"/>
          <p14:tracePt t="10789" x="3648075" y="2524125"/>
          <p14:tracePt t="10798" x="3390900" y="2343150"/>
          <p14:tracePt t="10815" x="3114675" y="2133600"/>
          <p14:tracePt t="10831" x="2981325" y="2038350"/>
          <p14:tracePt t="10848" x="2857500" y="1952625"/>
          <p14:tracePt t="10865" x="2781300" y="1933575"/>
          <p14:tracePt t="10882" x="2762250" y="1924050"/>
          <p14:tracePt t="10898" x="2724150" y="1914525"/>
          <p14:tracePt t="10915" x="2695575" y="1914525"/>
          <p14:tracePt t="10932" x="2667000" y="1914525"/>
          <p14:tracePt t="10948" x="2638425" y="1914525"/>
          <p14:tracePt t="10965" x="2619375" y="1914525"/>
          <p14:tracePt t="10982" x="2590800" y="1914525"/>
          <p14:tracePt t="10998" x="2562225" y="1914525"/>
          <p14:tracePt t="11015" x="2552700" y="1914525"/>
          <p14:tracePt t="11015" x="2543175" y="1914525"/>
          <p14:tracePt t="11032" x="2524125" y="1914525"/>
          <p14:tracePt t="11048" x="2495550" y="1914525"/>
          <p14:tracePt t="11065" x="2486025" y="1914525"/>
          <p14:tracePt t="11082" x="2476500" y="1914525"/>
          <p14:tracePt t="11167" x="2466975" y="1914525"/>
          <p14:tracePt t="11354" x="2466975" y="1905000"/>
          <p14:tracePt t="11365" x="2466975" y="1895475"/>
          <p14:tracePt t="11373" x="2466975" y="1876425"/>
          <p14:tracePt t="11381" x="2476500" y="1866900"/>
          <p14:tracePt t="11398" x="2505075" y="1724025"/>
          <p14:tracePt t="11414" x="2581275" y="1543050"/>
          <p14:tracePt t="11417" x="2619375" y="1466850"/>
          <p14:tracePt t="11431" x="2667000" y="1381125"/>
          <p14:tracePt t="11449" x="2695575" y="1333500"/>
          <p14:tracePt t="11465" x="2733675" y="1304925"/>
          <p14:tracePt t="11481" x="2743200" y="1285875"/>
          <p14:tracePt t="11498" x="2752725" y="1276350"/>
          <p14:tracePt t="11515" x="2762250" y="1266825"/>
          <p14:tracePt t="11531" x="2762250" y="1257300"/>
          <p14:tracePt t="11548" x="2771775" y="1247775"/>
          <p14:tracePt t="11565" x="2781300" y="1247775"/>
          <p14:tracePt t="12259" x="2781300" y="1257300"/>
          <p14:tracePt t="12270" x="2781300" y="1304925"/>
          <p14:tracePt t="12272" x="2781300" y="1343025"/>
          <p14:tracePt t="12281" x="2781300" y="1590675"/>
          <p14:tracePt t="12298" x="2781300" y="1838325"/>
          <p14:tracePt t="12314" x="2838450" y="2190750"/>
          <p14:tracePt t="12331" x="2933700" y="2524125"/>
          <p14:tracePt t="12348" x="3038475" y="2781300"/>
          <p14:tracePt t="12364" x="3209925" y="3133725"/>
          <p14:tracePt t="12381" x="3333750" y="3448050"/>
          <p14:tracePt t="12398" x="3438525" y="3638550"/>
          <p14:tracePt t="12414" x="3533775" y="3790950"/>
          <p14:tracePt t="12431" x="3533775" y="3800475"/>
          <p14:tracePt t="12704" x="3533775" y="3810000"/>
          <p14:tracePt t="12731" x="3533775" y="3819525"/>
          <p14:tracePt t="12750" x="3533775" y="3829050"/>
          <p14:tracePt t="12755" x="3533775" y="3838575"/>
          <p14:tracePt t="12764" x="3524250" y="3867150"/>
          <p14:tracePt t="12766" x="3495675" y="3924300"/>
          <p14:tracePt t="12781" x="3429000" y="4029075"/>
          <p14:tracePt t="12797" x="3305175" y="4248150"/>
          <p14:tracePt t="12814" x="3219450" y="4333875"/>
          <p14:tracePt t="12831" x="3190875" y="4362450"/>
          <p14:tracePt t="12848" x="3038475" y="4438650"/>
          <p14:tracePt t="12864" x="2876550" y="4524375"/>
          <p14:tracePt t="12881" x="2819400" y="4552950"/>
          <p14:tracePt t="12898" x="2724150" y="4572000"/>
          <p14:tracePt t="12914" x="2676525" y="4591050"/>
          <p14:tracePt t="12931" x="2657475" y="4600575"/>
          <p14:tracePt t="12948" x="2628900" y="4600575"/>
          <p14:tracePt t="12965" x="2609850" y="4610100"/>
          <p14:tracePt t="12981" x="2590800" y="4619625"/>
          <p14:tracePt t="12998" x="2562225" y="4619625"/>
          <p14:tracePt t="13014" x="2552700" y="4619625"/>
          <p14:tracePt t="13031" x="2533650" y="4619625"/>
          <p14:tracePt t="13047" x="2524125" y="4619625"/>
          <p14:tracePt t="13064" x="2505075" y="4619625"/>
          <p14:tracePt t="13081" x="2495550" y="4600575"/>
          <p14:tracePt t="13123" x="2486025" y="4600575"/>
          <p14:tracePt t="13131" x="2486025" y="4591050"/>
          <p14:tracePt t="13147" x="2486025" y="4581525"/>
          <p14:tracePt t="13149" x="2476500" y="4581525"/>
          <p14:tracePt t="13164" x="2466975" y="4572000"/>
          <p14:tracePt t="13181" x="2466975" y="4543425"/>
          <p14:tracePt t="13197" x="2466975" y="4495800"/>
          <p14:tracePt t="13214" x="2466975" y="4457700"/>
          <p14:tracePt t="13231" x="2486025" y="4400550"/>
          <p14:tracePt t="13247" x="2524125" y="4333875"/>
          <p14:tracePt t="13264" x="2581275" y="4248150"/>
          <p14:tracePt t="13281" x="2762250" y="4095750"/>
          <p14:tracePt t="13297" x="3000375" y="3924300"/>
          <p14:tracePt t="13314" x="3143250" y="3848100"/>
          <p14:tracePt t="13331" x="3305175" y="3800475"/>
          <p14:tracePt t="13347" x="3562350" y="3790950"/>
          <p14:tracePt t="13364" x="3714750" y="3810000"/>
          <p14:tracePt t="13381" x="3886200" y="3886200"/>
          <p14:tracePt t="13397" x="4010025" y="3990975"/>
          <p14:tracePt t="13414" x="4038600" y="4019550"/>
          <p14:tracePt t="13431" x="4067175" y="4048125"/>
          <p14:tracePt t="13447" x="4114800" y="4248150"/>
          <p14:tracePt t="13464" x="4124325" y="4295775"/>
          <p14:tracePt t="13481" x="4124325" y="4343400"/>
          <p14:tracePt t="13498" x="4105275" y="4391025"/>
          <p14:tracePt t="13514" x="4095750" y="4429125"/>
          <p14:tracePt t="13531" x="4067175" y="4486275"/>
          <p14:tracePt t="13547" x="4048125" y="4505325"/>
          <p14:tracePt t="13564" x="4029075" y="4505325"/>
          <p14:tracePt t="13581" x="4019550" y="4505325"/>
          <p14:tracePt t="13597" x="3971925" y="4486275"/>
          <p14:tracePt t="13614" x="3905250" y="4343400"/>
          <p14:tracePt t="13630" x="3800475" y="4029075"/>
          <p14:tracePt t="13647" x="3743325" y="3657600"/>
          <p14:tracePt t="13664" x="3724275" y="3333750"/>
          <p14:tracePt t="13680" x="3724275" y="2943225"/>
          <p14:tracePt t="13697" x="3790950" y="2552700"/>
          <p14:tracePt t="13714" x="3838575" y="2362200"/>
          <p14:tracePt t="13731" x="3886200" y="2209800"/>
          <p14:tracePt t="13747" x="3905250" y="2171700"/>
          <p14:tracePt t="13764" x="3914775" y="2152650"/>
          <p14:tracePt t="13780" x="3914775" y="2133600"/>
          <p14:tracePt t="13831" x="3924300" y="2133600"/>
          <p14:tracePt t="13838" x="3924300" y="2143125"/>
          <p14:tracePt t="13847" x="3933825" y="2314575"/>
          <p14:tracePt t="13863" x="3933825" y="2600325"/>
          <p14:tracePt t="13866" x="3914775" y="3009900"/>
          <p14:tracePt t="13880" x="3848100" y="3819525"/>
          <p14:tracePt t="13897" x="3819525" y="4076700"/>
          <p14:tracePt t="13914" x="3781425" y="4324350"/>
          <p14:tracePt t="13931" x="3752850" y="4591050"/>
          <p14:tracePt t="13947" x="3733800" y="4705350"/>
          <p14:tracePt t="13964" x="3733800" y="4743450"/>
          <p14:tracePt t="13964" x="3724275" y="4752975"/>
          <p14:tracePt t="13981" x="3724275" y="4772025"/>
          <p14:tracePt t="13997" x="3714750" y="4772025"/>
          <p14:tracePt t="14065" x="3724275" y="4752975"/>
          <p14:tracePt t="14071" x="3743325" y="4648200"/>
          <p14:tracePt t="14080" x="3762375" y="4524375"/>
          <p14:tracePt t="14097" x="3838575" y="4029075"/>
          <p14:tracePt t="14099" x="3867150" y="3762375"/>
          <p14:tracePt t="14114" x="3905250" y="3219450"/>
          <p14:tracePt t="14131" x="3943350" y="2809875"/>
          <p14:tracePt t="14147" x="3943350" y="2619375"/>
          <p14:tracePt t="14164" x="3952875" y="2466975"/>
          <p14:tracePt t="14181" x="3952875" y="2438400"/>
          <p14:tracePt t="14197" x="3952875" y="2419350"/>
          <p14:tracePt t="14213" x="3952875" y="2409825"/>
          <p14:tracePt t="14282" x="3952875" y="2419350"/>
          <p14:tracePt t="14290" x="3943350" y="2457450"/>
          <p14:tracePt t="14298" x="3886200" y="2571750"/>
          <p14:tracePt t="14313" x="3762375" y="2905125"/>
          <p14:tracePt t="14315" x="3619500" y="3524250"/>
          <p14:tracePt t="14330" x="3581400" y="4105275"/>
          <p14:tracePt t="14347" x="3581400" y="4505325"/>
          <p14:tracePt t="14364" x="3600450" y="4924425"/>
          <p14:tracePt t="14380" x="3600450" y="5124450"/>
          <p14:tracePt t="14397" x="3600450" y="5219700"/>
          <p14:tracePt t="14414" x="3600450" y="5305425"/>
          <p14:tracePt t="14430" x="3600450" y="5334000"/>
          <p14:tracePt t="14494" x="3609975" y="5305425"/>
          <p14:tracePt t="14502" x="3629025" y="5219700"/>
          <p14:tracePt t="14513" x="3667125" y="4962525"/>
          <p14:tracePt t="14516" x="3771900" y="4410075"/>
          <p14:tracePt t="14530" x="3848100" y="3876675"/>
          <p14:tracePt t="14547" x="3905250" y="3333750"/>
          <p14:tracePt t="14564" x="3962400" y="2914650"/>
          <p14:tracePt t="14580" x="3981450" y="2714625"/>
          <p14:tracePt t="14596" x="4000500" y="2581275"/>
          <p14:tracePt t="14614" x="4019550" y="2533650"/>
          <p14:tracePt t="14630" x="4019550" y="2505075"/>
          <p14:tracePt t="14647" x="4019550" y="2495550"/>
          <p14:tracePt t="14743" x="4019550" y="2505075"/>
          <p14:tracePt t="14752" x="4019550" y="2533650"/>
          <p14:tracePt t="14763" x="3943350" y="2762250"/>
          <p14:tracePt t="14765" x="3848100" y="3152775"/>
          <p14:tracePt t="14780" x="3695700" y="3876675"/>
          <p14:tracePt t="14797" x="3657600" y="4381500"/>
          <p14:tracePt t="14813" x="3648075" y="4667250"/>
          <p14:tracePt t="14813" x="3638550" y="4781550"/>
          <p14:tracePt t="14831" x="3629025" y="4953000"/>
          <p14:tracePt t="14847" x="3629025" y="5067300"/>
          <p14:tracePt t="14863" x="3609975" y="5133975"/>
          <p14:tracePt t="14880" x="3609975" y="5172075"/>
          <p14:tracePt t="14897" x="3600450" y="5181600"/>
          <p14:tracePt t="14913" x="3600450" y="5191125"/>
          <p14:tracePt t="14965" x="3600450" y="5181600"/>
          <p14:tracePt t="14975" x="3600450" y="5153025"/>
          <p14:tracePt t="14985" x="3609975" y="5029200"/>
          <p14:tracePt t="14997" x="3629025" y="4743450"/>
          <p14:tracePt t="14999" x="3657600" y="4248150"/>
          <p14:tracePt t="15013" x="3676650" y="3552825"/>
          <p14:tracePt t="15030" x="3714750" y="3152775"/>
          <p14:tracePt t="15047" x="3714750" y="2695575"/>
          <p14:tracePt t="15063" x="3686175" y="2409825"/>
          <p14:tracePt t="15080" x="3686175" y="2324100"/>
          <p14:tracePt t="15097" x="3686175" y="2276475"/>
          <p14:tracePt t="15113" x="3686175" y="2238375"/>
          <p14:tracePt t="15149" x="3686175" y="2228850"/>
          <p14:tracePt t="15151" x="3676650" y="2228850"/>
          <p14:tracePt t="17084" x="3667125" y="2228850"/>
          <p14:tracePt t="17681" x="3657600" y="2228850"/>
          <p14:tracePt t="17711" x="3648075" y="2247900"/>
          <p14:tracePt t="17716" x="3638550" y="2247900"/>
          <p14:tracePt t="17721" x="3629025" y="2266950"/>
          <p14:tracePt t="17728" x="3581400" y="2324100"/>
          <p14:tracePt t="17745" x="3371850" y="2486025"/>
          <p14:tracePt t="17762" x="3200400" y="2647950"/>
          <p14:tracePt t="17779" x="2914650" y="2895600"/>
          <p14:tracePt t="17795" x="2676525" y="3124200"/>
          <p14:tracePt t="17812" x="2562225" y="3238500"/>
          <p14:tracePt t="17829" x="2514600" y="3276600"/>
          <p14:tracePt t="17846" x="2476500" y="3295650"/>
          <p14:tracePt t="17862" x="2466975" y="3305175"/>
          <p14:tracePt t="17879" x="2457450" y="3305175"/>
          <p14:tracePt t="17895" x="2457450" y="3314700"/>
          <p14:tracePt t="17912" x="2447925" y="3324225"/>
          <p14:tracePt t="17953" x="2438400" y="3324225"/>
          <p14:tracePt t="18007" x="2438400" y="3333750"/>
          <p14:tracePt t="19824" x="2447925" y="3343275"/>
          <p14:tracePt t="19842" x="2457450" y="3343275"/>
          <p14:tracePt t="19857" x="2466975" y="3333750"/>
          <p14:tracePt t="19865" x="2486025" y="3276600"/>
          <p14:tracePt t="19879" x="2495550" y="3200400"/>
          <p14:tracePt t="19880" x="2505075" y="2914650"/>
          <p14:tracePt t="19894" x="2505075" y="2743200"/>
          <p14:tracePt t="19911" x="2495550" y="2590800"/>
          <p14:tracePt t="19928" x="2495550" y="2486025"/>
          <p14:tracePt t="19944" x="2495550" y="2466975"/>
          <p14:tracePt t="19961" x="2495550" y="2438400"/>
          <p14:tracePt t="20210" x="2495550" y="2428875"/>
          <p14:tracePt t="20218" x="2505075" y="2428875"/>
          <p14:tracePt t="20227" x="2619375" y="2371725"/>
          <p14:tracePt t="20230" x="2857500" y="2295525"/>
          <p14:tracePt t="20244" x="3295650" y="2257425"/>
          <p14:tracePt t="20261" x="4133850" y="2276475"/>
          <p14:tracePt t="20278" x="4467225" y="2286000"/>
          <p14:tracePt t="20294" x="4686300" y="2286000"/>
          <p14:tracePt t="20311" x="4914900" y="2286000"/>
          <p14:tracePt t="20328" x="4933950" y="2286000"/>
          <p14:tracePt t="20344" x="4943475" y="2286000"/>
          <p14:tracePt t="20361" x="4953000" y="2286000"/>
          <p14:tracePt t="20402" x="4962525" y="2286000"/>
          <p14:tracePt t="20403" x="4972050" y="2276475"/>
          <p14:tracePt t="20411" x="5010150" y="2247900"/>
          <p14:tracePt t="20428" x="5048250" y="2219325"/>
          <p14:tracePt t="20444" x="5105400" y="2162175"/>
          <p14:tracePt t="20461" x="5153025" y="2124075"/>
          <p14:tracePt t="20478" x="5191125" y="2105025"/>
          <p14:tracePt t="20494" x="5248275" y="2076450"/>
          <p14:tracePt t="20511" x="5295900" y="2066925"/>
          <p14:tracePt t="20527" x="5334000" y="2057400"/>
          <p14:tracePt t="20544" x="5400675" y="2057400"/>
          <p14:tracePt t="20561" x="5438775" y="2057400"/>
          <p14:tracePt t="20561" x="5467350" y="2057400"/>
          <p14:tracePt t="20579" x="5486400" y="2066925"/>
          <p14:tracePt t="20594" x="5514975" y="2066925"/>
          <p14:tracePt t="20611" x="5524500" y="2066925"/>
          <p14:tracePt t="20887" x="5534025" y="2066925"/>
          <p14:tracePt t="20895" x="5562600" y="2057400"/>
          <p14:tracePt t="20897" x="5629275" y="2019300"/>
          <p14:tracePt t="20911" x="5686425" y="2000250"/>
          <p14:tracePt t="20927" x="5743575" y="1981200"/>
          <p14:tracePt t="20944" x="5772150" y="1981200"/>
          <p14:tracePt t="20961" x="5781675" y="1981200"/>
          <p14:tracePt t="20977" x="5781675" y="2000250"/>
          <p14:tracePt t="20994" x="5762625" y="2057400"/>
          <p14:tracePt t="21011" x="5695950" y="2124075"/>
          <p14:tracePt t="21027" x="5581650" y="2228850"/>
          <p14:tracePt t="21044" x="5514975" y="2286000"/>
          <p14:tracePt t="21044" x="5467350" y="2324100"/>
          <p14:tracePt t="21061" x="5295900" y="2438400"/>
          <p14:tracePt t="21078" x="5095875" y="2600325"/>
          <p14:tracePt t="21094" x="4924425" y="2705100"/>
          <p14:tracePt t="21111" x="4838700" y="2752725"/>
          <p14:tracePt t="21127" x="4743450" y="2809875"/>
          <p14:tracePt t="21144" x="4686300" y="2828925"/>
          <p14:tracePt t="21161" x="4676775" y="2838450"/>
          <p14:tracePt t="21388" x="4667250" y="2838450"/>
          <p14:tracePt t="21393" x="4638675" y="2838450"/>
          <p14:tracePt t="21411" x="4410075" y="2847975"/>
          <p14:tracePt t="21413" x="4171950" y="2857500"/>
          <p14:tracePt t="21427" x="3724275" y="2962275"/>
          <p14:tracePt t="21444" x="3467100" y="3048000"/>
          <p14:tracePt t="21460" x="3143250" y="3209925"/>
          <p14:tracePt t="21477" x="2981325" y="3286125"/>
          <p14:tracePt t="21494" x="2905125" y="3333750"/>
          <p14:tracePt t="21511" x="2857500" y="3371850"/>
          <p14:tracePt t="21527" x="2819400" y="3409950"/>
          <p14:tracePt t="21544" x="2809875" y="3419475"/>
          <p14:tracePt t="21560" x="2809875" y="3438525"/>
          <p14:tracePt t="21845" x="2800350" y="3438525"/>
          <p14:tracePt t="21861" x="2781300" y="3438525"/>
          <p14:tracePt t="21866" x="2752725" y="3448050"/>
          <p14:tracePt t="21877" x="2714625" y="3448050"/>
          <p14:tracePt t="21879" x="2657475" y="3448050"/>
          <p14:tracePt t="21894" x="2590800" y="3448050"/>
          <p14:tracePt t="21911" x="2571750" y="3448050"/>
          <p14:tracePt t="21927" x="2562225" y="3448050"/>
          <p14:tracePt t="21962" x="2552700" y="3448050"/>
          <p14:tracePt t="21999" x="2543175" y="3448050"/>
          <p14:tracePt t="22118" x="2543175" y="3438525"/>
          <p14:tracePt t="22452" x="2562225" y="3429000"/>
          <p14:tracePt t="22457" x="2628900" y="3390900"/>
          <p14:tracePt t="22465" x="2762250" y="3324225"/>
          <p14:tracePt t="22467" x="3333750" y="3143250"/>
          <p14:tracePt t="22477" x="4714875" y="2962275"/>
          <p14:tracePt t="22494" x="5857875" y="2943225"/>
          <p14:tracePt t="22511" x="7381875" y="2943225"/>
          <p14:tracePt t="22526" x="8296275" y="2962275"/>
          <p14:tracePt t="22544" x="8553450" y="2962275"/>
          <p14:tracePt t="22560" x="8696325" y="2962275"/>
          <p14:tracePt t="22577" x="8743950" y="2962275"/>
          <p14:tracePt t="22594" x="8763000" y="2962275"/>
          <p14:tracePt t="22610" x="8782050" y="2962275"/>
          <p14:tracePt t="22626" x="8791575" y="2962275"/>
          <p14:tracePt t="22713" x="8801100" y="2962275"/>
          <p14:tracePt t="22826" x="8791575" y="2962275"/>
          <p14:tracePt t="22863" x="8782050" y="2962275"/>
          <p14:tracePt t="22878" x="8772525" y="2962275"/>
          <p14:tracePt t="22904" x="8763000" y="2962275"/>
          <p14:tracePt t="23128" x="8763000" y="2971800"/>
          <p14:tracePt t="23819" x="8763000" y="2981325"/>
          <p14:tracePt t="23845" x="8753475" y="2981325"/>
          <p14:tracePt t="23987" x="8753475" y="2990850"/>
          <p14:tracePt t="24166" x="8734425" y="2990850"/>
          <p14:tracePt t="24171" x="8705850" y="2990850"/>
          <p14:tracePt t="24180" x="8629650" y="2990850"/>
          <p14:tracePt t="24182" x="8286750" y="3009900"/>
          <p14:tracePt t="24192" x="7467600" y="2971800"/>
          <p14:tracePt t="24210" x="7038975" y="2914650"/>
          <p14:tracePt t="24226" x="6667500" y="2857500"/>
          <p14:tracePt t="24242" x="6324600" y="2819400"/>
          <p14:tracePt t="24260" x="6143625" y="2819400"/>
          <p14:tracePt t="24276" x="5867400" y="2828925"/>
          <p14:tracePt t="24293" x="5781675" y="2828925"/>
          <p14:tracePt t="24310" x="5762625" y="2828925"/>
          <p14:tracePt t="24326" x="5724525" y="2828925"/>
          <p14:tracePt t="24666" x="5724525" y="2819400"/>
          <p14:tracePt t="24691" x="5724525" y="2809875"/>
          <p14:tracePt t="24698" x="5715000" y="2809875"/>
          <p14:tracePt t="24700" x="5715000" y="2800350"/>
          <p14:tracePt t="24708" x="5715000" y="2781300"/>
          <p14:tracePt t="24724" x="5705475" y="2771775"/>
          <p14:tracePt t="24742" x="5705475" y="2762250"/>
          <p14:tracePt t="24758" x="5705475" y="2752725"/>
          <p14:tracePt t="24775" x="5705475" y="2743200"/>
          <p14:tracePt t="24791" x="5705475" y="2733675"/>
          <p14:tracePt t="24808" x="5705475" y="2724150"/>
          <p14:tracePt t="24855" x="5705475" y="2714625"/>
          <p14:tracePt t="24865" x="5715000" y="2714625"/>
          <p14:tracePt t="24880" x="5724525" y="2705100"/>
          <p14:tracePt t="24882" x="5743575" y="2695575"/>
          <p14:tracePt t="24891" x="5772150" y="2676525"/>
          <p14:tracePt t="24908" x="5838825" y="2657475"/>
          <p14:tracePt t="24925" x="5924550" y="2647950"/>
          <p14:tracePt t="24941" x="5981700" y="2647950"/>
          <p14:tracePt t="24958" x="6134100" y="2657475"/>
          <p14:tracePt t="24975" x="6296025" y="2695575"/>
          <p14:tracePt t="24991" x="6362700" y="2733675"/>
          <p14:tracePt t="25008" x="6419850" y="2762250"/>
          <p14:tracePt t="25025" x="6457950" y="2790825"/>
          <p14:tracePt t="25041" x="6496050" y="2819400"/>
          <p14:tracePt t="25058" x="6505575" y="2838450"/>
          <p14:tracePt t="25075" x="6505575" y="2847975"/>
          <p14:tracePt t="25091" x="6515100" y="2857500"/>
          <p14:tracePt t="25108" x="6515100" y="2867025"/>
          <p14:tracePt t="25125" x="6515100" y="2876550"/>
          <p14:tracePt t="25162" x="6515100" y="2886075"/>
          <p14:tracePt t="27278" x="6486525" y="2876550"/>
          <p14:tracePt t="27284" x="6391275" y="2838450"/>
          <p14:tracePt t="27287" x="6267450" y="2790825"/>
          <p14:tracePt t="27308" x="5810250" y="2647950"/>
          <p14:tracePt t="27310" x="5429250" y="2581275"/>
          <p14:tracePt t="27310" x="5181600" y="2571750"/>
          <p14:tracePt t="27326" x="4752975" y="2571750"/>
          <p14:tracePt t="27342" x="4191000" y="2628900"/>
          <p14:tracePt t="27358" x="3781425" y="2705100"/>
          <p14:tracePt t="27376" x="3581400" y="2752725"/>
          <p14:tracePt t="27393" x="3429000" y="2809875"/>
          <p14:tracePt t="27409" x="3381375" y="2819400"/>
          <p14:tracePt t="27426" x="3371850" y="2819400"/>
          <p14:tracePt t="27442" x="3371850" y="2828925"/>
          <p14:tracePt t="27481" x="3371850" y="2838450"/>
          <p14:tracePt t="27511" x="3362325" y="2838450"/>
          <p14:tracePt t="27608" x="3352800" y="2838450"/>
          <p14:tracePt t="27621" x="3343275" y="2838450"/>
          <p14:tracePt t="27637" x="3333750" y="2838450"/>
          <p14:tracePt t="27642" x="3324225" y="2838450"/>
          <p14:tracePt t="27644" x="3314700" y="2838450"/>
          <p14:tracePt t="27679" x="3305175" y="2838450"/>
          <p14:tracePt t="27696" x="3286125" y="2847975"/>
          <p14:tracePt t="27698" x="3286125" y="2857500"/>
          <p14:tracePt t="27709" x="3219450" y="2933700"/>
          <p14:tracePt t="27725" x="3133725" y="3067050"/>
          <p14:tracePt t="27742" x="3057525" y="3133725"/>
          <p14:tracePt t="27759" x="2981325" y="3219450"/>
          <p14:tracePt t="27775" x="2933700" y="3257550"/>
          <p14:tracePt t="27792" x="2905125" y="3276600"/>
          <p14:tracePt t="27809" x="2857500" y="3295650"/>
          <p14:tracePt t="27825" x="2847975" y="3295650"/>
          <p14:tracePt t="27890" x="2847975" y="3305175"/>
          <p14:tracePt t="27897" x="2838450" y="3305175"/>
          <p14:tracePt t="27919" x="2838450" y="3314700"/>
          <p14:tracePt t="27927" x="2838450" y="3324225"/>
          <p14:tracePt t="28153" x="2847975" y="3324225"/>
          <p14:tracePt t="28162" x="2857500" y="3324225"/>
          <p14:tracePt t="28166" x="2981325" y="3286125"/>
          <p14:tracePt t="28175" x="3352800" y="3181350"/>
          <p14:tracePt t="28192" x="4486275" y="3028950"/>
          <p14:tracePt t="28208" x="5867400" y="3019425"/>
          <p14:tracePt t="28226" x="6648450" y="3067050"/>
          <p14:tracePt t="28242" x="7343775" y="3152775"/>
          <p14:tracePt t="28258" x="7724775" y="3200400"/>
          <p14:tracePt t="28275" x="7915275" y="3238500"/>
          <p14:tracePt t="28292" x="8001000" y="3248025"/>
          <p14:tracePt t="28309" x="8039100" y="3276600"/>
          <p14:tracePt t="28325" x="8048625" y="3276600"/>
          <p14:tracePt t="28363" x="8058150" y="3276600"/>
          <p14:tracePt t="28426" x="8048625" y="3276600"/>
          <p14:tracePt t="28927" x="8048625" y="3286125"/>
          <p14:tracePt t="31493" x="8039100" y="3286125"/>
          <p14:tracePt t="31804" x="8039100" y="3295650"/>
          <p14:tracePt t="33875" x="8029575" y="3295650"/>
          <p14:tracePt t="33883" x="8001000" y="3295650"/>
          <p14:tracePt t="33887" x="7972425" y="3295650"/>
          <p14:tracePt t="33904" x="7867650" y="3295650"/>
          <p14:tracePt t="33905" x="7639050" y="3276600"/>
          <p14:tracePt t="33921" x="7391400" y="3228975"/>
          <p14:tracePt t="33938" x="7200900" y="3181350"/>
          <p14:tracePt t="33955" x="6981825" y="3114675"/>
          <p14:tracePt t="33972" x="6791325" y="3048000"/>
          <p14:tracePt t="33988" x="6696075" y="3009900"/>
          <p14:tracePt t="34005" x="6562725" y="2952750"/>
          <p14:tracePt t="34022" x="6515100" y="2924175"/>
          <p14:tracePt t="34038" x="6457950" y="2886075"/>
          <p14:tracePt t="34055" x="6410325" y="2857500"/>
          <p14:tracePt t="34072" x="6400800" y="2847975"/>
          <p14:tracePt t="34088" x="6400800" y="2809875"/>
          <p14:tracePt t="34105" x="6400800" y="2771775"/>
          <p14:tracePt t="34122" x="6400800" y="2743200"/>
          <p14:tracePt t="34138" x="6429375" y="2686050"/>
          <p14:tracePt t="34155" x="6515100" y="2600325"/>
          <p14:tracePt t="34172" x="6553200" y="2571750"/>
          <p14:tracePt t="34189" x="6619875" y="2543175"/>
          <p14:tracePt t="34205" x="6677025" y="2514600"/>
          <p14:tracePt t="34222" x="6724650" y="2495550"/>
          <p14:tracePt t="34239" x="6762750" y="2476500"/>
          <p14:tracePt t="34256" x="6800850" y="2476500"/>
          <p14:tracePt t="34271" x="6867525" y="2457450"/>
          <p14:tracePt t="34289" x="6905625" y="2457450"/>
          <p14:tracePt t="34306" x="6981825" y="2466975"/>
          <p14:tracePt t="34321" x="7067550" y="2476500"/>
          <p14:tracePt t="34339" x="7105650" y="2495550"/>
          <p14:tracePt t="34355" x="7153275" y="2533650"/>
          <p14:tracePt t="34372" x="7200900" y="2590800"/>
          <p14:tracePt t="34389" x="7219950" y="2609850"/>
          <p14:tracePt t="34405" x="7258050" y="2695575"/>
          <p14:tracePt t="34422" x="7286625" y="2733675"/>
          <p14:tracePt t="34438" x="7286625" y="2790825"/>
          <p14:tracePt t="34455" x="7286625" y="2867025"/>
          <p14:tracePt t="34472" x="7267575" y="2933700"/>
          <p14:tracePt t="34488" x="7219950" y="3038475"/>
          <p14:tracePt t="34505" x="7162800" y="3124200"/>
          <p14:tracePt t="34521" x="7077075" y="3228975"/>
          <p14:tracePt t="34538" x="7019925" y="3286125"/>
          <p14:tracePt t="34555" x="6962775" y="3324225"/>
          <p14:tracePt t="34572" x="6810375" y="3362325"/>
          <p14:tracePt t="34588" x="6696075" y="3362325"/>
          <p14:tracePt t="34605" x="6629400" y="3362325"/>
          <p14:tracePt t="34622" x="6524625" y="3333750"/>
          <p14:tracePt t="34638" x="6448425" y="3276600"/>
          <p14:tracePt t="34655" x="6410325" y="3238500"/>
          <p14:tracePt t="34672" x="6353175" y="3152775"/>
          <p14:tracePt t="34688" x="6324600" y="3067050"/>
          <p14:tracePt t="34705" x="6315075" y="3019425"/>
          <p14:tracePt t="34721" x="6315075" y="2962275"/>
          <p14:tracePt t="34738" x="6315075" y="2838450"/>
          <p14:tracePt t="34755" x="6343650" y="2762250"/>
          <p14:tracePt t="34772" x="6372225" y="2714625"/>
          <p14:tracePt t="34788" x="6419850" y="2628900"/>
          <p14:tracePt t="34805" x="6486525" y="2533650"/>
          <p14:tracePt t="34822" x="6553200" y="2495550"/>
          <p14:tracePt t="34838" x="6629400" y="2447925"/>
          <p14:tracePt t="34855" x="6715125" y="2409825"/>
          <p14:tracePt t="34872" x="6810375" y="2371725"/>
          <p14:tracePt t="34888" x="6896100" y="2362200"/>
          <p14:tracePt t="34905" x="6943725" y="2352675"/>
          <p14:tracePt t="34921" x="7019925" y="2343150"/>
          <p14:tracePt t="34938" x="7115175" y="2362200"/>
          <p14:tracePt t="34955" x="7162800" y="2400300"/>
          <p14:tracePt t="34971" x="7219950" y="2447925"/>
          <p14:tracePt t="34988" x="7277100" y="2505075"/>
          <p14:tracePt t="35005" x="7296150" y="2533650"/>
          <p14:tracePt t="35021" x="7334250" y="2609850"/>
          <p14:tracePt t="35038" x="7362825" y="2695575"/>
          <p14:tracePt t="35055" x="7372350" y="2724150"/>
          <p14:tracePt t="35071" x="7372350" y="2781300"/>
          <p14:tracePt t="35088" x="7372350" y="2828925"/>
          <p14:tracePt t="35105" x="7315200" y="2914650"/>
          <p14:tracePt t="35121" x="7277100" y="2990850"/>
          <p14:tracePt t="35121" x="7239000" y="3038475"/>
          <p14:tracePt t="35138" x="7181850" y="3105150"/>
          <p14:tracePt t="35155" x="7124700" y="3171825"/>
          <p14:tracePt t="35171" x="6991350" y="3314700"/>
          <p14:tracePt t="35188" x="6924675" y="3362325"/>
          <p14:tracePt t="35205" x="6886575" y="3390900"/>
          <p14:tracePt t="35221" x="6705600" y="3409950"/>
          <p14:tracePt t="35238" x="6610350" y="3419475"/>
          <p14:tracePt t="35255" x="6515100" y="3409950"/>
          <p14:tracePt t="35272" x="6324600" y="3305175"/>
          <p14:tracePt t="35288" x="6238875" y="3238500"/>
          <p14:tracePt t="35304" x="6162675" y="3152775"/>
          <p14:tracePt t="35321" x="6105525" y="3019425"/>
          <p14:tracePt t="35338" x="6067425" y="2876550"/>
          <p14:tracePt t="35355" x="6067425" y="2762250"/>
          <p14:tracePt t="35371" x="6086475" y="2562225"/>
          <p14:tracePt t="35388" x="6153150" y="2381250"/>
          <p14:tracePt t="35405" x="6210300" y="2276475"/>
          <p14:tracePt t="35421" x="6324600" y="2124075"/>
          <p14:tracePt t="35438" x="6400800" y="2047875"/>
          <p14:tracePt t="35454" x="6448425" y="2009775"/>
          <p14:tracePt t="35471" x="6534150" y="1971675"/>
          <p14:tracePt t="35488" x="6591300" y="1952625"/>
          <p14:tracePt t="35504" x="6629400" y="1943100"/>
          <p14:tracePt t="35521" x="6677025" y="1943100"/>
          <p14:tracePt t="35538" x="6772275" y="1943100"/>
          <p14:tracePt t="35554" x="6819900" y="1962150"/>
          <p14:tracePt t="35571" x="6924675" y="2057400"/>
          <p14:tracePt t="35588" x="7077075" y="2209800"/>
          <p14:tracePt t="35604" x="7134225" y="2276475"/>
          <p14:tracePt t="35621" x="7172325" y="2371725"/>
          <p14:tracePt t="35638" x="7191375" y="2486025"/>
          <p14:tracePt t="35654" x="7191375" y="2543175"/>
          <p14:tracePt t="35671" x="7191375" y="2647950"/>
          <p14:tracePt t="35688" x="7134225" y="2781300"/>
          <p14:tracePt t="35704" x="7077075" y="2857500"/>
          <p14:tracePt t="35721" x="7000875" y="2933700"/>
          <p14:tracePt t="35738" x="6943725" y="2981325"/>
          <p14:tracePt t="35755" x="6905625" y="3000375"/>
          <p14:tracePt t="35755" x="6886575" y="3019425"/>
          <p14:tracePt t="35772" x="6819900" y="3019425"/>
          <p14:tracePt t="35788" x="6791325" y="3019425"/>
          <p14:tracePt t="35804" x="6743700" y="3019425"/>
          <p14:tracePt t="35821" x="6686550" y="3009900"/>
          <p14:tracePt t="35837" x="6648450" y="2990850"/>
          <p14:tracePt t="35854" x="6581775" y="2943225"/>
          <p14:tracePt t="35871" x="6524625" y="2895600"/>
          <p14:tracePt t="35888" x="6505575" y="2857500"/>
          <p14:tracePt t="35904" x="6486525" y="2809875"/>
          <p14:tracePt t="35921" x="6486525" y="2771775"/>
          <p14:tracePt t="35938" x="6486525" y="2743200"/>
          <p14:tracePt t="35954" x="6486525" y="2705100"/>
          <p14:tracePt t="35971" x="6486525" y="2676525"/>
          <p14:tracePt t="35987" x="6486525" y="2657475"/>
          <p14:tracePt t="36004" x="6486525" y="2647950"/>
          <p14:tracePt t="36021" x="6486525" y="2638425"/>
          <p14:tracePt t="36038" x="6486525" y="2628900"/>
          <p14:tracePt t="36054" x="6496050" y="2628900"/>
          <p14:tracePt t="36071" x="6496050" y="2619375"/>
          <p14:tracePt t="36125" x="6496050" y="2609850"/>
          <p14:tracePt t="36323" x="6496050" y="2600325"/>
          <p14:tracePt t="36567" x="6496050" y="2590800"/>
          <p14:tracePt t="36590" x="6505575" y="2590800"/>
          <p14:tracePt t="36604" x="6515100" y="2581275"/>
          <p14:tracePt t="36612" x="6524625" y="2581275"/>
          <p14:tracePt t="36633" x="6524625" y="2571750"/>
          <p14:tracePt t="36637" x="6524625" y="2562225"/>
          <p14:tracePt t="36645" x="6534150" y="2562225"/>
          <p14:tracePt t="36653" x="6543675" y="2552700"/>
          <p14:tracePt t="36670" x="6553200" y="2543175"/>
          <p14:tracePt t="36686" x="6562725" y="2543175"/>
          <p14:tracePt t="36703" x="6572250" y="2533650"/>
          <p14:tracePt t="36721" x="6572250" y="2524125"/>
          <p14:tracePt t="36737" x="6581775" y="2524125"/>
          <p14:tracePt t="36754" x="6581775" y="2514600"/>
          <p14:tracePt t="36770" x="6591300" y="2514600"/>
          <p14:tracePt t="36787" x="6591300" y="2505075"/>
          <p14:tracePt t="36825" x="6600825" y="2495550"/>
          <p14:tracePt t="36850" x="6610350" y="2495550"/>
          <p14:tracePt t="36908" x="6610350" y="2486025"/>
          <p14:tracePt t="36933" x="6610350" y="2476500"/>
          <p14:tracePt t="37016" x="6610350" y="2466975"/>
          <p14:tracePt t="37061" x="6619875" y="2457450"/>
          <p14:tracePt t="38386" x="6610350" y="2457450"/>
          <p14:tracePt t="38393" x="6600825" y="2466975"/>
          <p14:tracePt t="38395" x="6562725" y="2495550"/>
          <p14:tracePt t="38403" x="6505575" y="2524125"/>
          <p14:tracePt t="38420" x="6410325" y="2571750"/>
          <p14:tracePt t="38436" x="6096000" y="2828925"/>
          <p14:tracePt t="38453" x="5924550" y="2990850"/>
          <p14:tracePt t="38470" x="5724525" y="3143250"/>
          <p14:tracePt t="38470" x="5629275" y="3228975"/>
          <p14:tracePt t="38487" x="5381625" y="3495675"/>
          <p14:tracePt t="38503" x="5248275" y="3638550"/>
          <p14:tracePt t="38520" x="5048250" y="3876675"/>
          <p14:tracePt t="38537" x="4933950" y="3990975"/>
          <p14:tracePt t="38553" x="4895850" y="4038600"/>
          <p14:tracePt t="38835" x="4886325" y="4038600"/>
          <p14:tracePt t="38844" x="4867275" y="4048125"/>
          <p14:tracePt t="38853" x="4848225" y="4048125"/>
          <p14:tracePt t="38855" x="4686300" y="4086225"/>
          <p14:tracePt t="38870" x="4391025" y="4171950"/>
          <p14:tracePt t="38886" x="4171950" y="4238625"/>
          <p14:tracePt t="38903" x="3838575" y="4352925"/>
          <p14:tracePt t="38920" x="3629025" y="4429125"/>
          <p14:tracePt t="38936" x="3543300" y="4467225"/>
          <p14:tracePt t="38953" x="3505200" y="4476750"/>
          <p14:tracePt t="38953" x="3495675" y="4476750"/>
          <p14:tracePt t="38970" x="3457575" y="4486275"/>
          <p14:tracePt t="38986" x="3438525" y="4486275"/>
          <p14:tracePt t="39003" x="3409950" y="4486275"/>
          <p14:tracePt t="39020" x="3400425" y="4486275"/>
          <p14:tracePt t="39055" x="3390900" y="4486275"/>
          <p14:tracePt t="39069" x="3390900" y="4495800"/>
          <p14:tracePt t="39494" x="3400425" y="4486275"/>
          <p14:tracePt t="39507" x="3409950" y="4486275"/>
          <p14:tracePt t="39508" x="3457575" y="4486275"/>
          <p14:tracePt t="39519" x="3514725" y="4486275"/>
          <p14:tracePt t="39535" x="3724275" y="4533900"/>
          <p14:tracePt t="39553" x="4219575" y="4695825"/>
          <p14:tracePt t="39569" x="4686300" y="4876800"/>
          <p14:tracePt t="39586" x="5276850" y="5210175"/>
          <p14:tracePt t="39603" x="5772150" y="5391150"/>
          <p14:tracePt t="39619" x="5895975" y="5448300"/>
          <p14:tracePt t="39636" x="5953125" y="5486400"/>
          <p14:tracePt t="39872" x="5962650" y="5486400"/>
          <p14:tracePt t="39885" x="5981700" y="5476875"/>
          <p14:tracePt t="39892" x="6038850" y="5457825"/>
          <p14:tracePt t="39894" x="6248400" y="5410200"/>
          <p14:tracePt t="39902" x="6496050" y="5372100"/>
          <p14:tracePt t="39919" x="6781800" y="5362575"/>
          <p14:tracePt t="39936" x="7210425" y="5362575"/>
          <p14:tracePt t="39952" x="7334250" y="5362575"/>
          <p14:tracePt t="39969" x="7381875" y="5362575"/>
          <p14:tracePt t="39986" x="7391400" y="5362575"/>
          <p14:tracePt t="40085" x="7400925" y="5362575"/>
          <p14:tracePt t="40259" x="7410450" y="5353050"/>
          <p14:tracePt t="40293" x="7419975" y="5343525"/>
          <p14:tracePt t="40306" x="7419975" y="5334000"/>
          <p14:tracePt t="40324" x="7429500" y="5334000"/>
          <p14:tracePt t="41604" x="7419975" y="5334000"/>
          <p14:tracePt t="43976" x="7429500" y="5334000"/>
          <p14:tracePt t="43985" x="7439025" y="5334000"/>
          <p14:tracePt t="43997" x="7458075" y="5324475"/>
          <p14:tracePt t="44000" x="7467600" y="5314950"/>
          <p14:tracePt t="44001" x="7496175" y="5286375"/>
          <p14:tracePt t="44017" x="7553325" y="5248275"/>
          <p14:tracePt t="44033" x="7610475" y="5210175"/>
          <p14:tracePt t="44051" x="7677150" y="5172075"/>
          <p14:tracePt t="44068" x="7772400" y="5124450"/>
          <p14:tracePt t="44085" x="7839075" y="5095875"/>
          <p14:tracePt t="44101" x="7867650" y="5076825"/>
          <p14:tracePt t="44117" x="7934325" y="5067300"/>
          <p14:tracePt t="44134" x="7943850" y="5057775"/>
          <p14:tracePt t="44151" x="7953375" y="5057775"/>
          <p14:tracePt t="44168" x="7972425" y="5048250"/>
          <p14:tracePt t="44271" x="7981950" y="5048250"/>
          <p14:tracePt t="44629" x="7962900" y="5057775"/>
          <p14:tracePt t="44633" x="7943850" y="5057775"/>
          <p14:tracePt t="44639" x="7924800" y="5057775"/>
          <p14:tracePt t="44641" x="7858125" y="5057775"/>
          <p14:tracePt t="44651" x="7800975" y="5048250"/>
          <p14:tracePt t="44668" x="7781925" y="5029200"/>
          <p14:tracePt t="44684" x="7762875" y="4981575"/>
          <p14:tracePt t="44702" x="7753350" y="4886325"/>
          <p14:tracePt t="44718" x="7753350" y="4829175"/>
          <p14:tracePt t="44735" x="7791450" y="4733925"/>
          <p14:tracePt t="44752" x="7839075" y="4648200"/>
          <p14:tracePt t="44768" x="7867650" y="4610100"/>
          <p14:tracePt t="44785" x="7886700" y="4572000"/>
          <p14:tracePt t="44802" x="7886700" y="4552950"/>
          <p14:tracePt t="44818" x="7896225" y="4552950"/>
          <p14:tracePt t="44835" x="7905750" y="4543425"/>
          <p14:tracePt t="44852" x="7915275" y="4533900"/>
          <p14:tracePt t="44868" x="7934325" y="4524375"/>
          <p14:tracePt t="44885" x="7934325" y="4514850"/>
          <p14:tracePt t="44901" x="7943850" y="4505325"/>
          <p14:tracePt t="44939" x="7943850" y="4495800"/>
          <p14:tracePt t="44951" x="7953375" y="4495800"/>
          <p14:tracePt t="44953" x="7953375" y="4486275"/>
          <p14:tracePt t="44968" x="7962900" y="4467225"/>
          <p14:tracePt t="44985" x="7972425" y="4438650"/>
          <p14:tracePt t="45001" x="7981950" y="4429125"/>
          <p14:tracePt t="45018" x="7981950" y="4419600"/>
          <p14:tracePt t="45035" x="7991475" y="4400550"/>
          <p14:tracePt t="45051" x="7991475" y="4381500"/>
          <p14:tracePt t="45068" x="8001000" y="4371975"/>
          <p14:tracePt t="45084" x="8001000" y="4362450"/>
          <p14:tracePt t="45188" x="8001000" y="4352925"/>
          <p14:tracePt t="45820" x="8001000" y="4362450"/>
          <p14:tracePt t="45887" x="8010525" y="4362450"/>
          <p14:tracePt t="45892" x="8010525" y="4371975"/>
          <p14:tracePt t="45895" x="8010525" y="4381500"/>
          <p14:tracePt t="45903" x="7953375" y="4448175"/>
          <p14:tracePt t="45917" x="7829550" y="4572000"/>
          <p14:tracePt t="45917" x="7743825" y="4629150"/>
          <p14:tracePt t="45935" x="7543800" y="4752975"/>
          <p14:tracePt t="45951" x="7258050" y="4943475"/>
          <p14:tracePt t="45968" x="6953250" y="5105400"/>
          <p14:tracePt t="45985" x="6781800" y="5191125"/>
          <p14:tracePt t="46001" x="6505575" y="5305425"/>
          <p14:tracePt t="46018" x="6276975" y="5381625"/>
          <p14:tracePt t="46035" x="6200775" y="5419725"/>
          <p14:tracePt t="46051" x="6124575" y="5457825"/>
          <p14:tracePt t="46068" x="6048375" y="5476875"/>
          <p14:tracePt t="46068" x="6010275" y="5486400"/>
          <p14:tracePt t="46103" x="5991225" y="5486400"/>
          <p14:tracePt t="46105" x="5943600" y="5486400"/>
          <p14:tracePt t="46117" x="5895975" y="5486400"/>
          <p14:tracePt t="46135" x="5876925" y="5486400"/>
          <p14:tracePt t="46151" x="5857875" y="5486400"/>
          <p14:tracePt t="46167" x="5848350" y="5486400"/>
          <p14:tracePt t="46305" x="5848350" y="5476875"/>
          <p14:tracePt t="46850" x="0" y="0"/>
        </p14:tracePtLst>
        <p14:tracePtLst>
          <p14:tracePt t="50099" x="5848350" y="5476875"/>
          <p14:tracePt t="50359" x="5838825" y="5476875"/>
          <p14:tracePt t="50364" x="5819775" y="5457825"/>
          <p14:tracePt t="50366" x="5600700" y="5334000"/>
          <p14:tracePt t="50382" x="5324475" y="5210175"/>
          <p14:tracePt t="50399" x="5172075" y="5105400"/>
          <p14:tracePt t="50416" x="4933950" y="4914900"/>
          <p14:tracePt t="50433" x="4752975" y="4714875"/>
          <p14:tracePt t="50449" x="4686300" y="4610100"/>
          <p14:tracePt t="50466" x="4657725" y="4495800"/>
          <p14:tracePt t="50483" x="4657725" y="4362450"/>
          <p14:tracePt t="50500" x="4676775" y="4286250"/>
          <p14:tracePt t="50515" x="4733925" y="4219575"/>
          <p14:tracePt t="50515" x="4762500" y="4200525"/>
          <p14:tracePt t="50533" x="4791075" y="4181475"/>
          <p14:tracePt t="50549" x="4810125" y="4162425"/>
          <p14:tracePt t="50566" x="4848225" y="4152900"/>
          <p14:tracePt t="50583" x="4857750" y="4152900"/>
          <p14:tracePt t="50599" x="4867275" y="4152900"/>
          <p14:tracePt t="50616" x="4876800" y="4152900"/>
          <p14:tracePt t="50670" x="4876800" y="4162425"/>
          <p14:tracePt t="50678" x="4876800" y="4171950"/>
          <p14:tracePt t="50703" x="4876800" y="4181475"/>
          <p14:tracePt t="50722" x="4867275" y="4181475"/>
          <p14:tracePt t="50733" x="4857750" y="4191000"/>
          <p14:tracePt t="51061" x="4848225" y="4191000"/>
          <p14:tracePt t="51082" x="4857750" y="4162425"/>
          <p14:tracePt t="51092" x="4914900" y="4114800"/>
          <p14:tracePt t="51098" x="5038725" y="4048125"/>
          <p14:tracePt t="51115" x="5676900" y="3867150"/>
          <p14:tracePt t="51118" x="6477000" y="3857625"/>
          <p14:tracePt t="51133" x="6924675" y="3886200"/>
          <p14:tracePt t="51148" x="7305675" y="4000500"/>
          <p14:tracePt t="51165" x="7419975" y="4038600"/>
          <p14:tracePt t="51182" x="7439025" y="4048125"/>
          <p14:tracePt t="51199" x="7448550" y="4048125"/>
          <p14:tracePt t="51215" x="7448550" y="4057650"/>
          <p14:tracePt t="51232" x="7429500" y="4067175"/>
          <p14:tracePt t="51232" x="7400925" y="4067175"/>
          <p14:tracePt t="51249" x="7210425" y="4105275"/>
          <p14:tracePt t="51265" x="7000875" y="4152900"/>
          <p14:tracePt t="51282" x="6657975" y="4257675"/>
          <p14:tracePt t="51299" x="6324600" y="4362450"/>
          <p14:tracePt t="51315" x="6086475" y="4419600"/>
          <p14:tracePt t="51332" x="5829300" y="4486275"/>
          <p14:tracePt t="51349" x="5724525" y="4505325"/>
          <p14:tracePt t="51365" x="5676900" y="4514850"/>
          <p14:tracePt t="51382" x="5610225" y="4514850"/>
          <p14:tracePt t="51399" x="5591175" y="4514850"/>
          <p14:tracePt t="51436" x="5591175" y="4524375"/>
          <p14:tracePt t="51438" x="5581650" y="4524375"/>
          <p14:tracePt t="51500" x="5581650" y="4533900"/>
          <p14:tracePt t="51508" x="5581650" y="4552950"/>
          <p14:tracePt t="51520" x="5600700" y="4600575"/>
          <p14:tracePt t="51532" x="5638800" y="4667250"/>
          <p14:tracePt t="51534" x="5686425" y="4733925"/>
          <p14:tracePt t="51534" x="5715000" y="4762500"/>
          <p14:tracePt t="51549" x="5762625" y="4838700"/>
          <p14:tracePt t="51566" x="5810250" y="4886325"/>
          <p14:tracePt t="51582" x="5829300" y="4905375"/>
          <p14:tracePt t="51599" x="5829300" y="4914900"/>
          <p14:tracePt t="51645" x="5838825" y="4914900"/>
          <p14:tracePt t="51688" x="5838825" y="4905375"/>
          <p14:tracePt t="51692" x="5838825" y="4886325"/>
          <p14:tracePt t="51698" x="5829300" y="4848225"/>
          <p14:tracePt t="51700" x="5819775" y="4781550"/>
          <p14:tracePt t="51715" x="5800725" y="4657725"/>
          <p14:tracePt t="51732" x="5753100" y="4324350"/>
          <p14:tracePt t="51748" x="5753100" y="4181475"/>
          <p14:tracePt t="51765" x="5791200" y="3981450"/>
          <p14:tracePt t="51782" x="5819775" y="3914775"/>
          <p14:tracePt t="51798" x="5829300" y="3895725"/>
          <p14:tracePt t="51815" x="5848350" y="3876675"/>
          <p14:tracePt t="51854" x="5867400" y="3876675"/>
          <p14:tracePt t="51867" x="5876925" y="3876675"/>
          <p14:tracePt t="51869" x="5934075" y="3924300"/>
          <p14:tracePt t="51869" x="5981700" y="3962400"/>
          <p14:tracePt t="51883" x="6067425" y="4086225"/>
          <p14:tracePt t="51898" x="6191250" y="4267200"/>
          <p14:tracePt t="51915" x="6381750" y="4524375"/>
          <p14:tracePt t="51932" x="6457950" y="4638675"/>
          <p14:tracePt t="51948" x="6477000" y="4686300"/>
          <p14:tracePt t="51965" x="6496050" y="4714875"/>
          <p14:tracePt t="51982" x="6496050" y="4724400"/>
          <p14:tracePt t="52040" x="6505575" y="4724400"/>
          <p14:tracePt t="52047" x="6505575" y="4714875"/>
          <p14:tracePt t="52049" x="6505575" y="4657725"/>
          <p14:tracePt t="52065" x="6438900" y="4391025"/>
          <p14:tracePt t="52082" x="6410325" y="4267200"/>
          <p14:tracePt t="52098" x="6391275" y="4191000"/>
          <p14:tracePt t="52115" x="6372225" y="4124325"/>
          <p14:tracePt t="52132" x="6362700" y="4114800"/>
          <p14:tracePt t="52148" x="6362700" y="4095750"/>
          <p14:tracePt t="52165" x="6362700" y="4086225"/>
          <p14:tracePt t="52734" x="6353175" y="4086225"/>
          <p14:tracePt t="53454" x="6324600" y="4076700"/>
          <p14:tracePt t="53463" x="6257925" y="4048125"/>
          <p14:tracePt t="53468" x="6134100" y="4019550"/>
          <p14:tracePt t="53470" x="5886450" y="3952875"/>
          <p14:tracePt t="53480" x="5562600" y="3838575"/>
          <p14:tracePt t="53497" x="5324475" y="3752850"/>
          <p14:tracePt t="53514" x="4914900" y="3676650"/>
          <p14:tracePt t="53532" x="4819650" y="3676650"/>
          <p14:tracePt t="53548" x="4714875" y="3667125"/>
          <p14:tracePt t="53565" x="4667250" y="3667125"/>
          <p14:tracePt t="53581" x="4657725" y="3667125"/>
          <p14:tracePt t="53625" x="4648200" y="3667125"/>
          <p14:tracePt t="53656" x="4638675" y="3667125"/>
          <p14:tracePt t="53704" x="4629150" y="3667125"/>
          <p14:tracePt t="53719" x="4629150" y="3676650"/>
          <p14:tracePt t="53731" x="4619625" y="3686175"/>
          <p14:tracePt t="53757" x="4610100" y="3686175"/>
          <p14:tracePt t="53768" x="4600575" y="3686175"/>
          <p14:tracePt t="53781" x="4591050" y="3686175"/>
          <p14:tracePt t="53783" x="4581525" y="3686175"/>
          <p14:tracePt t="53798" x="4552950" y="3667125"/>
          <p14:tracePt t="53814" x="4524375" y="3629025"/>
          <p14:tracePt t="53831" x="4514850" y="3609975"/>
          <p14:tracePt t="53847" x="4495800" y="3571875"/>
          <p14:tracePt t="53864" x="4495800" y="3533775"/>
          <p14:tracePt t="53881" x="4486275" y="3524250"/>
          <p14:tracePt t="53897" x="4486275" y="3495675"/>
          <p14:tracePt t="53933" x="4486275" y="3486150"/>
          <p14:tracePt t="53935" x="4476750" y="3486150"/>
          <p14:tracePt t="53948" x="4476750" y="3476625"/>
          <p14:tracePt t="53964" x="4476750" y="3467100"/>
          <p14:tracePt t="53981" x="4467225" y="3448050"/>
          <p14:tracePt t="53997" x="4467225" y="3419475"/>
          <p14:tracePt t="54014" x="4467225" y="3400425"/>
          <p14:tracePt t="54031" x="4467225" y="3381375"/>
          <p14:tracePt t="54047" x="4467225" y="3371850"/>
          <p14:tracePt t="54064" x="4467225" y="3362325"/>
          <p14:tracePt t="54081" x="4467225" y="3352800"/>
          <p14:tracePt t="54097" x="4467225" y="3343275"/>
          <p14:tracePt t="54114" x="4476750" y="3324225"/>
          <p14:tracePt t="54114" x="4476750" y="3314700"/>
          <p14:tracePt t="54131" x="4486275" y="3295650"/>
          <p14:tracePt t="54147" x="4495800" y="3286125"/>
          <p14:tracePt t="54164" x="4524375" y="3267075"/>
          <p14:tracePt t="54181" x="4572000" y="3248025"/>
          <p14:tracePt t="54198" x="4619625" y="3238500"/>
          <p14:tracePt t="54214" x="4667250" y="3238500"/>
          <p14:tracePt t="54231" x="4686300" y="3238500"/>
          <p14:tracePt t="54247" x="4714875" y="3238500"/>
          <p14:tracePt t="54264" x="4724400" y="3228975"/>
          <p14:tracePt t="54281" x="4733925" y="3228975"/>
          <p14:tracePt t="54297" x="4743450" y="3228975"/>
          <p14:tracePt t="54314" x="4762500" y="3228975"/>
          <p14:tracePt t="54331" x="4800600" y="3238500"/>
          <p14:tracePt t="54347" x="4819650" y="3248025"/>
          <p14:tracePt t="54364" x="4857750" y="3257550"/>
          <p14:tracePt t="54380" x="4876800" y="3267075"/>
          <p14:tracePt t="54397" x="4886325" y="3276600"/>
          <p14:tracePt t="54414" x="4905375" y="3295650"/>
          <p14:tracePt t="54431" x="4924425" y="3305175"/>
          <p14:tracePt t="54448" x="4943475" y="3324225"/>
          <p14:tracePt t="54464" x="4953000" y="3343275"/>
          <p14:tracePt t="54480" x="4962525" y="3352800"/>
          <p14:tracePt t="54497" x="4962525" y="3362325"/>
          <p14:tracePt t="54514" x="4972050" y="3381375"/>
          <p14:tracePt t="54530" x="4972050" y="3400425"/>
          <p14:tracePt t="54548" x="4972050" y="3419475"/>
          <p14:tracePt t="54564" x="4972050" y="3448050"/>
          <p14:tracePt t="54580" x="4972050" y="3476625"/>
          <p14:tracePt t="54597" x="4972050" y="3486150"/>
          <p14:tracePt t="54614" x="4972050" y="3495675"/>
          <p14:tracePt t="54631" x="4972050" y="3524250"/>
          <p14:tracePt t="54647" x="4972050" y="3533775"/>
          <p14:tracePt t="54664" x="4972050" y="3552825"/>
          <p14:tracePt t="54681" x="4972050" y="3562350"/>
          <p14:tracePt t="54697" x="4953000" y="3571875"/>
          <p14:tracePt t="54714" x="4953000" y="3581400"/>
          <p14:tracePt t="54730" x="4953000" y="3600450"/>
          <p14:tracePt t="54747" x="4943475" y="3609975"/>
          <p14:tracePt t="54764" x="4943475" y="3619500"/>
          <p14:tracePt t="54781" x="4933950" y="3619500"/>
          <p14:tracePt t="54797" x="4924425" y="3638550"/>
          <p14:tracePt t="54814" x="4914900" y="3648075"/>
          <p14:tracePt t="54831" x="4905375" y="3657600"/>
          <p14:tracePt t="54847" x="4886325" y="3667125"/>
          <p14:tracePt t="54864" x="4876800" y="3676650"/>
          <p14:tracePt t="54880" x="4857750" y="3676650"/>
          <p14:tracePt t="54897" x="4829175" y="3676650"/>
          <p14:tracePt t="54914" x="4791075" y="3676650"/>
          <p14:tracePt t="54931" x="4762500" y="3676650"/>
          <p14:tracePt t="54947" x="4714875" y="3676650"/>
          <p14:tracePt t="54964" x="4676775" y="3657600"/>
          <p14:tracePt t="54981" x="4648200" y="3648075"/>
          <p14:tracePt t="54997" x="4600575" y="3638550"/>
          <p14:tracePt t="55014" x="4562475" y="3619500"/>
          <p14:tracePt t="55031" x="4533900" y="3600450"/>
          <p14:tracePt t="55031" x="4524375" y="3590925"/>
          <p14:tracePt t="55049" x="4495800" y="3571875"/>
          <p14:tracePt t="55064" x="4486275" y="3552825"/>
          <p14:tracePt t="55080" x="4467225" y="3533775"/>
          <p14:tracePt t="55097" x="4457700" y="3505200"/>
          <p14:tracePt t="55114" x="4448175" y="3476625"/>
          <p14:tracePt t="55130" x="4448175" y="3457575"/>
          <p14:tracePt t="55147" x="4448175" y="3438525"/>
          <p14:tracePt t="55147" x="4448175" y="3429000"/>
          <p14:tracePt t="55164" x="4448175" y="3419475"/>
          <p14:tracePt t="55180" x="4448175" y="3400425"/>
          <p14:tracePt t="55197" x="4448175" y="3381375"/>
          <p14:tracePt t="55214" x="4448175" y="3371850"/>
          <p14:tracePt t="55230" x="4448175" y="3362325"/>
          <p14:tracePt t="55247" x="4448175" y="3352800"/>
          <p14:tracePt t="55264" x="4457700" y="3333750"/>
          <p14:tracePt t="55280" x="4467225" y="3314700"/>
          <p14:tracePt t="55297" x="4476750" y="3295650"/>
          <p14:tracePt t="55297" x="4495800" y="3286125"/>
          <p14:tracePt t="55314" x="4514850" y="3257550"/>
          <p14:tracePt t="55330" x="4562475" y="3219450"/>
          <p14:tracePt t="55347" x="4591050" y="3209925"/>
          <p14:tracePt t="55364" x="4629150" y="3190875"/>
          <p14:tracePt t="55380" x="4657725" y="3181350"/>
          <p14:tracePt t="55397" x="4686300" y="3171825"/>
          <p14:tracePt t="55414" x="4705350" y="3162300"/>
          <p14:tracePt t="55431" x="4733925" y="3152775"/>
          <p14:tracePt t="55447" x="4743450" y="3152775"/>
          <p14:tracePt t="55464" x="4772025" y="3152775"/>
          <p14:tracePt t="55480" x="4791075" y="3152775"/>
          <p14:tracePt t="55497" x="4800600" y="3152775"/>
          <p14:tracePt t="55513" x="4829175" y="3162300"/>
          <p14:tracePt t="55530" x="4838700" y="3162300"/>
          <p14:tracePt t="55547" x="4848225" y="3162300"/>
          <p14:tracePt t="55564" x="4848225" y="3171825"/>
          <p14:tracePt t="55580" x="4857750" y="3171825"/>
          <p14:tracePt t="55615" x="4867275" y="3171825"/>
          <p14:tracePt t="55632" x="4876800" y="3171825"/>
          <p14:tracePt t="55634" x="4876800" y="3181350"/>
          <p14:tracePt t="55647" x="4886325" y="3190875"/>
          <p14:tracePt t="55663" x="4895850" y="3200400"/>
          <p14:tracePt t="55680" x="4914900" y="3219450"/>
          <p14:tracePt t="55697" x="4924425" y="3228975"/>
          <p14:tracePt t="55713" x="4943475" y="3257550"/>
          <p14:tracePt t="55730" x="4962525" y="3267075"/>
          <p14:tracePt t="55747" x="4972050" y="3286125"/>
          <p14:tracePt t="55763" x="4981575" y="3295650"/>
          <p14:tracePt t="55780" x="4991100" y="3314700"/>
          <p14:tracePt t="55797" x="4991100" y="3324225"/>
          <p14:tracePt t="55813" x="4991100" y="3352800"/>
          <p14:tracePt t="55830" x="4991100" y="3371850"/>
          <p14:tracePt t="55847" x="4991100" y="3390900"/>
          <p14:tracePt t="55863" x="4981575" y="3429000"/>
          <p14:tracePt t="55880" x="4972050" y="3448050"/>
          <p14:tracePt t="55897" x="4962525" y="3467100"/>
          <p14:tracePt t="55913" x="4953000" y="3495675"/>
          <p14:tracePt t="55930" x="4953000" y="3505200"/>
          <p14:tracePt t="55947" x="4933950" y="3524250"/>
          <p14:tracePt t="55963" x="4924425" y="3552825"/>
          <p14:tracePt t="55980" x="4914900" y="3562350"/>
          <p14:tracePt t="55997" x="4905375" y="3581400"/>
          <p14:tracePt t="56013" x="4886325" y="3609975"/>
          <p14:tracePt t="56030" x="4876800" y="3619500"/>
          <p14:tracePt t="56047" x="4867275" y="3638550"/>
          <p14:tracePt t="56047" x="4857750" y="3638550"/>
          <p14:tracePt t="56064" x="4848225" y="3648075"/>
          <p14:tracePt t="56080" x="4838700" y="3657600"/>
          <p14:tracePt t="56096" x="4810125" y="3667125"/>
          <p14:tracePt t="56114" x="4791075" y="3667125"/>
          <p14:tracePt t="56130" x="4752975" y="3676650"/>
          <p14:tracePt t="56146" x="4705350" y="3686175"/>
          <p14:tracePt t="56163" x="4667250" y="3676650"/>
          <p14:tracePt t="56180" x="4629150" y="3657600"/>
          <p14:tracePt t="56196" x="4581525" y="3629025"/>
          <p14:tracePt t="56213" x="4543425" y="3619500"/>
          <p14:tracePt t="56230" x="4505325" y="3590925"/>
          <p14:tracePt t="56246" x="4467225" y="3552825"/>
          <p14:tracePt t="56263" x="4438650" y="3533775"/>
          <p14:tracePt t="56280" x="4410075" y="3514725"/>
          <p14:tracePt t="56296" x="4400550" y="3486150"/>
          <p14:tracePt t="56313" x="4400550" y="3467100"/>
          <p14:tracePt t="56330" x="4381500" y="3448050"/>
          <p14:tracePt t="56346" x="4381500" y="3419475"/>
          <p14:tracePt t="56363" x="4381500" y="3400425"/>
          <p14:tracePt t="56380" x="4381500" y="3381375"/>
          <p14:tracePt t="56397" x="4381500" y="3362325"/>
          <p14:tracePt t="56413" x="4381500" y="3352800"/>
          <p14:tracePt t="56430" x="4381500" y="3333750"/>
          <p14:tracePt t="56430" x="4381500" y="3324225"/>
          <p14:tracePt t="56447" x="4391025" y="3305175"/>
          <p14:tracePt t="56463" x="4419600" y="3267075"/>
          <p14:tracePt t="56480" x="4467225" y="3238500"/>
          <p14:tracePt t="56496" x="4514850" y="3200400"/>
          <p14:tracePt t="56513" x="4552950" y="3181350"/>
          <p14:tracePt t="56530" x="4581525" y="3171825"/>
          <p14:tracePt t="56547" x="4619625" y="3162300"/>
          <p14:tracePt t="56563" x="4667250" y="3162300"/>
          <p14:tracePt t="56580" x="4686300" y="3162300"/>
          <p14:tracePt t="56597" x="4724400" y="3162300"/>
          <p14:tracePt t="56613" x="4781550" y="3209925"/>
          <p14:tracePt t="56630" x="4838700" y="3238500"/>
          <p14:tracePt t="56646" x="4886325" y="3267075"/>
          <p14:tracePt t="56663" x="4905375" y="3305175"/>
          <p14:tracePt t="56680" x="4914900" y="3324225"/>
          <p14:tracePt t="56696" x="4924425" y="3381375"/>
          <p14:tracePt t="56713" x="4924425" y="3429000"/>
          <p14:tracePt t="56730" x="4924425" y="3457575"/>
          <p14:tracePt t="56746" x="4924425" y="3486150"/>
          <p14:tracePt t="56763" x="4924425" y="3514725"/>
          <p14:tracePt t="56779" x="4914900" y="3543300"/>
          <p14:tracePt t="56796" x="4886325" y="3590925"/>
          <p14:tracePt t="56812" x="4857750" y="3619500"/>
          <p14:tracePt t="56829" x="4819650" y="3676650"/>
          <p14:tracePt t="56846" x="4791075" y="3714750"/>
          <p14:tracePt t="56863" x="4772025" y="3724275"/>
          <p14:tracePt t="56879" x="4743450" y="3733800"/>
          <p14:tracePt t="56896" x="4676775" y="3743325"/>
          <p14:tracePt t="56913" x="4629150" y="3743325"/>
          <p14:tracePt t="56930" x="4562475" y="3724275"/>
          <p14:tracePt t="56946" x="4505325" y="3676650"/>
          <p14:tracePt t="56963" x="4476750" y="3648075"/>
          <p14:tracePt t="56980" x="4438650" y="3581400"/>
          <p14:tracePt t="56996" x="4410075" y="3533775"/>
          <p14:tracePt t="57013" x="4381500" y="3476625"/>
          <p14:tracePt t="57030" x="4381500" y="3429000"/>
          <p14:tracePt t="57046" x="4371975" y="3362325"/>
          <p14:tracePt t="57063" x="4371975" y="3352800"/>
          <p14:tracePt t="57080" x="4371975" y="3333750"/>
          <p14:tracePt t="57096" x="4381500" y="3286125"/>
          <p14:tracePt t="57113" x="4391025" y="3276600"/>
          <p14:tracePt t="57129" x="4429125" y="3267075"/>
          <p14:tracePt t="57146" x="4476750" y="3238500"/>
          <p14:tracePt t="57163" x="4524375" y="3219450"/>
          <p14:tracePt t="57180" x="4572000" y="3219450"/>
          <p14:tracePt t="57196" x="4629150" y="3219450"/>
          <p14:tracePt t="57213" x="4676775" y="3219450"/>
          <p14:tracePt t="57230" x="4724400" y="3228975"/>
          <p14:tracePt t="57246" x="4791075" y="3257550"/>
          <p14:tracePt t="57263" x="4848225" y="3286125"/>
          <p14:tracePt t="57279" x="4867275" y="3305175"/>
          <p14:tracePt t="57296" x="4886325" y="3324225"/>
          <p14:tracePt t="57313" x="4905375" y="3371850"/>
          <p14:tracePt t="57329" x="4914900" y="3419475"/>
          <p14:tracePt t="57347" x="4914900" y="3438525"/>
          <p14:tracePt t="57363" x="4914900" y="3457575"/>
          <p14:tracePt t="57379" x="4914900" y="3495675"/>
          <p14:tracePt t="57396" x="4886325" y="3524250"/>
          <p14:tracePt t="57413" x="4876800" y="3562350"/>
          <p14:tracePt t="57429" x="4857750" y="3562350"/>
          <p14:tracePt t="57446" x="4829175" y="3581400"/>
          <p14:tracePt t="57463" x="4800600" y="3590925"/>
          <p14:tracePt t="57479" x="4752975" y="3619500"/>
          <p14:tracePt t="57496" x="4695825" y="3629025"/>
          <p14:tracePt t="57513" x="4648200" y="3629025"/>
          <p14:tracePt t="57529" x="4562475" y="3619500"/>
          <p14:tracePt t="57546" x="4457700" y="3590925"/>
          <p14:tracePt t="57563" x="4400550" y="3581400"/>
          <p14:tracePt t="57580" x="4333875" y="3543300"/>
          <p14:tracePt t="57596" x="4276725" y="3524250"/>
          <p14:tracePt t="57613" x="4238625" y="3486150"/>
          <p14:tracePt t="57630" x="4210050" y="3457575"/>
          <p14:tracePt t="57646" x="4181475" y="3429000"/>
          <p14:tracePt t="57663" x="4152900" y="3400425"/>
          <p14:tracePt t="57679" x="4143375" y="3381375"/>
          <p14:tracePt t="57696" x="4124325" y="3371850"/>
          <p14:tracePt t="57713" x="4124325" y="3362325"/>
          <p14:tracePt t="57729" x="4124325" y="3352800"/>
          <p14:tracePt t="57746" x="4114800" y="3343275"/>
          <p14:tracePt t="57787" x="4114800" y="3333750"/>
          <p14:tracePt t="57800" x="4114800" y="3324225"/>
          <p14:tracePt t="57802" x="4114800" y="3314700"/>
          <p14:tracePt t="57838" x="4114800" y="3305175"/>
          <p14:tracePt t="57845" x="4124325" y="3305175"/>
          <p14:tracePt t="57847" x="4133850" y="3286125"/>
          <p14:tracePt t="58743" x="4133850" y="3276600"/>
          <p14:tracePt t="58750" x="4133850" y="3267075"/>
          <p14:tracePt t="58751" x="4124325" y="3257550"/>
          <p14:tracePt t="58761" x="4114800" y="3248025"/>
          <p14:tracePt t="58778" x="4105275" y="3209925"/>
          <p14:tracePt t="58795" x="4095750" y="3200400"/>
          <p14:tracePt t="58812" x="4086225" y="3162300"/>
          <p14:tracePt t="58829" x="4076700" y="3152775"/>
          <p14:tracePt t="58846" x="4067175" y="3152775"/>
          <p14:tracePt t="58862" x="4067175" y="3143250"/>
          <p14:tracePt t="60515" x="4076700" y="3143250"/>
          <p14:tracePt t="60530" x="4076700" y="3152775"/>
          <p14:tracePt t="60714" x="4076700" y="3162300"/>
          <p14:tracePt t="60780" x="4076700" y="3171825"/>
          <p14:tracePt t="60830" x="4086225" y="3171825"/>
          <p14:tracePt t="60901" x="4086225" y="3181350"/>
          <p14:tracePt t="60904" x="4095750" y="3181350"/>
          <p14:tracePt t="60920" x="4105275" y="3181350"/>
          <p14:tracePt t="60965" x="4114800" y="3190875"/>
          <p14:tracePt t="61013" x="4114800" y="3200400"/>
          <p14:tracePt t="61024" x="4114800" y="3209925"/>
          <p14:tracePt t="61028" x="4124325" y="3209925"/>
          <p14:tracePt t="61034" x="4133850" y="3209925"/>
          <p14:tracePt t="61044" x="4152900" y="3219450"/>
          <p14:tracePt t="61061" x="4181475" y="3228975"/>
          <p14:tracePt t="61077" x="4219575" y="3238500"/>
          <p14:tracePt t="61094" x="4238625" y="3248025"/>
          <p14:tracePt t="61094" x="4248150" y="3257550"/>
          <p14:tracePt t="61111" x="4267200" y="3276600"/>
          <p14:tracePt t="61128" x="4286250" y="3295650"/>
          <p14:tracePt t="61145" x="4305300" y="3305175"/>
          <p14:tracePt t="61161" x="4305300" y="3314700"/>
          <p14:tracePt t="61206" x="4314825" y="3324225"/>
          <p14:tracePt t="61215" x="4314825" y="3333750"/>
          <p14:tracePt t="61217" x="4314825" y="3343275"/>
          <p14:tracePt t="61228" x="4305300" y="3390900"/>
          <p14:tracePt t="61244" x="4295775" y="3448050"/>
          <p14:tracePt t="61261" x="4286250" y="3476625"/>
          <p14:tracePt t="61278" x="4267200" y="3495675"/>
          <p14:tracePt t="61294" x="4238625" y="3514725"/>
          <p14:tracePt t="61311" x="4200525" y="3524250"/>
          <p14:tracePt t="61328" x="4143375" y="3524250"/>
          <p14:tracePt t="61344" x="4105275" y="3524250"/>
          <p14:tracePt t="61361" x="4086225" y="3524250"/>
          <p14:tracePt t="61378" x="4076700" y="3524250"/>
          <p14:tracePt t="61625" x="4067175" y="3524250"/>
          <p14:tracePt t="61668" x="4057650" y="3533775"/>
          <p14:tracePt t="61673" x="4048125" y="3581400"/>
          <p14:tracePt t="61681" x="4029075" y="3638550"/>
          <p14:tracePt t="61685" x="3990975" y="3819525"/>
          <p14:tracePt t="61694" x="3943350" y="4057650"/>
          <p14:tracePt t="61710" x="3905250" y="4448175"/>
          <p14:tracePt t="61727" x="3876675" y="4772025"/>
          <p14:tracePt t="61744" x="3876675" y="4905375"/>
          <p14:tracePt t="61761" x="3876675" y="4981575"/>
          <p14:tracePt t="61777" x="3867150" y="5019675"/>
          <p14:tracePt t="61794" x="3867150" y="5038725"/>
          <p14:tracePt t="61811" x="3867150" y="5048250"/>
          <p14:tracePt t="61846" x="3857625" y="5048250"/>
          <p14:tracePt t="61934" x="3848100" y="5038725"/>
          <p14:tracePt t="61941" x="3848100" y="5019675"/>
          <p14:tracePt t="61956" x="3848100" y="5010150"/>
          <p14:tracePt t="61961" x="3848100" y="4991100"/>
          <p14:tracePt t="61963" x="3857625" y="4972050"/>
          <p14:tracePt t="61978" x="3857625" y="4924425"/>
          <p14:tracePt t="61995" x="3857625" y="4895850"/>
          <p14:tracePt t="62012" x="3867150" y="4867275"/>
          <p14:tracePt t="62028" x="3876675" y="4829175"/>
          <p14:tracePt t="62045" x="3886200" y="4800600"/>
          <p14:tracePt t="62062" x="3914775" y="4762500"/>
          <p14:tracePt t="62080" x="3962400" y="4695825"/>
          <p14:tracePt t="62095" x="4086225" y="4543425"/>
          <p14:tracePt t="62112" x="4181475" y="4448175"/>
          <p14:tracePt t="62128" x="4419600" y="4286250"/>
          <p14:tracePt t="62146" x="4695825" y="4124325"/>
          <p14:tracePt t="62162" x="5076825" y="3971925"/>
          <p14:tracePt t="62178" x="5286375" y="3905250"/>
          <p14:tracePt t="62195" x="5448300" y="3857625"/>
          <p14:tracePt t="62211" x="5486400" y="3857625"/>
          <p14:tracePt t="62469" x="5495925" y="3857625"/>
          <p14:tracePt t="62471" x="5524500" y="3857625"/>
          <p14:tracePt t="62480" x="5572125" y="3857625"/>
          <p14:tracePt t="62482" x="5705475" y="3838575"/>
          <p14:tracePt t="62495" x="5867400" y="3800475"/>
          <p14:tracePt t="62511" x="6019800" y="3781425"/>
          <p14:tracePt t="62528" x="6038850" y="3781425"/>
          <p14:tracePt t="62545" x="6048375" y="3781425"/>
          <p14:tracePt t="62591" x="6057900" y="3781425"/>
          <p14:tracePt t="62689" x="6057900" y="3771900"/>
          <p14:tracePt t="62698" x="6057900" y="3762375"/>
          <p14:tracePt t="62703" x="6057900" y="3752850"/>
          <p14:tracePt t="62711" x="6067425" y="3733800"/>
          <p14:tracePt t="62728" x="6076950" y="3714750"/>
          <p14:tracePt t="62745" x="6115050" y="3686175"/>
          <p14:tracePt t="62761" x="6134100" y="3667125"/>
          <p14:tracePt t="62778" x="6200775" y="3629025"/>
          <p14:tracePt t="62795" x="6296025" y="3590925"/>
          <p14:tracePt t="62811" x="6381750" y="3562350"/>
          <p14:tracePt t="62828" x="6419850" y="3543300"/>
          <p14:tracePt t="62845" x="6438900" y="3533775"/>
          <p14:tracePt t="62862" x="6448425" y="3533775"/>
          <p14:tracePt t="62878" x="6457950" y="3533775"/>
          <p14:tracePt t="63001" x="6448425" y="3562350"/>
          <p14:tracePt t="63007" x="6429375" y="3571875"/>
          <p14:tracePt t="63016" x="6391275" y="3609975"/>
          <p14:tracePt t="63018" x="6172200" y="3686175"/>
          <p14:tracePt t="63028" x="5791200" y="3800475"/>
          <p14:tracePt t="63045" x="5391150" y="3867150"/>
          <p14:tracePt t="63061" x="5143500" y="3876675"/>
          <p14:tracePt t="63078" x="4876800" y="3905250"/>
          <p14:tracePt t="63095" x="4714875" y="3924300"/>
          <p14:tracePt t="63111" x="4667250" y="3924300"/>
          <p14:tracePt t="63128" x="4629150" y="3933825"/>
          <p14:tracePt t="63145" x="4600575" y="3933825"/>
          <p14:tracePt t="63161" x="4591050" y="3943350"/>
          <p14:tracePt t="63178" x="4581525" y="3943350"/>
          <p14:tracePt t="63195" x="4572000" y="3943350"/>
          <p14:tracePt t="63212" x="4562475" y="3952875"/>
          <p14:tracePt t="63228" x="4552950" y="3952875"/>
          <p14:tracePt t="63270" x="4543425" y="3952875"/>
          <p14:tracePt t="63299" x="4533900" y="3952875"/>
          <p14:tracePt t="63310" x="4533900" y="3962400"/>
          <p14:tracePt t="63319" x="4533900" y="3971925"/>
          <p14:tracePt t="63328" x="4524375" y="3981450"/>
          <p14:tracePt t="63330" x="4514850" y="4000500"/>
          <p14:tracePt t="63344" x="4505325" y="4019550"/>
          <p14:tracePt t="63361" x="4495800" y="4038600"/>
          <p14:tracePt t="63378" x="4476750" y="4048125"/>
          <p14:tracePt t="63394" x="4476750" y="4057650"/>
          <p14:tracePt t="63411" x="4467225" y="4057650"/>
          <p14:tracePt t="63459" x="4467225" y="4067175"/>
          <p14:tracePt t="63485" x="4457700" y="4076700"/>
          <p14:tracePt t="63497" x="4448175" y="4086225"/>
          <p14:tracePt t="63509" x="4448175" y="4095750"/>
          <p14:tracePt t="63533" x="4438650" y="4095750"/>
          <p14:tracePt t="63543" x="4438650" y="4105275"/>
          <p14:tracePt t="66118" x="4438650" y="4095750"/>
          <p14:tracePt t="66139" x="4438650" y="4086225"/>
          <p14:tracePt t="66149" x="4448175" y="4076700"/>
          <p14:tracePt t="66153" x="4448175" y="4067175"/>
          <p14:tracePt t="66167" x="4457700" y="4057650"/>
          <p14:tracePt t="66168" x="4457700" y="4048125"/>
          <p14:tracePt t="66177" x="4467225" y="4019550"/>
          <p14:tracePt t="66194" x="4467225" y="4000500"/>
          <p14:tracePt t="66211" x="4467225" y="3990975"/>
          <p14:tracePt t="66227" x="4476750" y="3981450"/>
          <p14:tracePt t="66244" x="4476750" y="3971925"/>
          <p14:tracePt t="66386" x="4476750" y="3981450"/>
          <p14:tracePt t="66388" x="4476750" y="3990975"/>
          <p14:tracePt t="66397" x="4486275" y="4000500"/>
          <p14:tracePt t="66402" x="4486275" y="4019550"/>
          <p14:tracePt t="66411" x="4495800" y="4067175"/>
          <p14:tracePt t="66428" x="4505325" y="4133850"/>
          <p14:tracePt t="66444" x="4524375" y="4210050"/>
          <p14:tracePt t="66461" x="4524375" y="4248150"/>
          <p14:tracePt t="66477" x="4524375" y="4286250"/>
          <p14:tracePt t="66494" x="4524375" y="4333875"/>
          <p14:tracePt t="66511" x="4524375" y="4362450"/>
          <p14:tracePt t="66527" x="4524375" y="4391025"/>
          <p14:tracePt t="66544" x="4533900" y="4410075"/>
          <p14:tracePt t="66561" x="4533900" y="4419600"/>
          <p14:tracePt t="66577" x="4533900" y="4429125"/>
          <p14:tracePt t="66622" x="4533900" y="4438650"/>
          <p14:tracePt t="66649" x="4533900" y="4448175"/>
          <p14:tracePt t="66687" x="4533900" y="4438650"/>
          <p14:tracePt t="66699" x="4533900" y="4391025"/>
          <p14:tracePt t="66710" x="4533900" y="4276725"/>
          <p14:tracePt t="66713" x="4552950" y="4114800"/>
          <p14:tracePt t="66728" x="4562475" y="3895725"/>
          <p14:tracePt t="66744" x="4591050" y="3667125"/>
          <p14:tracePt t="66761" x="4610100" y="3524250"/>
          <p14:tracePt t="66778" x="4629150" y="3476625"/>
          <p14:tracePt t="66794" x="4629150" y="3448050"/>
          <p14:tracePt t="66811" x="4629150" y="3438525"/>
          <p14:tracePt t="66850" x="4629150" y="3429000"/>
          <p14:tracePt t="66907" x="4638675" y="3457575"/>
          <p14:tracePt t="66916" x="4657725" y="3476625"/>
          <p14:tracePt t="66918" x="4686300" y="3562350"/>
          <p14:tracePt t="66927" x="4743450" y="3752850"/>
          <p14:tracePt t="66944" x="4772025" y="3905250"/>
          <p14:tracePt t="66961" x="4800600" y="4057650"/>
          <p14:tracePt t="66977" x="4838700" y="4171950"/>
          <p14:tracePt t="66994" x="4848225" y="4210050"/>
          <p14:tracePt t="67011" x="4857750" y="4229100"/>
          <p14:tracePt t="67027" x="4857750" y="4248150"/>
          <p14:tracePt t="67170" x="4867275" y="4248150"/>
          <p14:tracePt t="67184" x="4876800" y="4238625"/>
          <p14:tracePt t="67194" x="4876800" y="4219575"/>
          <p14:tracePt t="67196" x="4886325" y="4191000"/>
          <p14:tracePt t="67210" x="4886325" y="4171950"/>
          <p14:tracePt t="67227" x="4895850" y="4152900"/>
          <p14:tracePt t="67244" x="4895850" y="4143375"/>
          <p14:tracePt t="67521" x="4895850" y="4133850"/>
          <p14:tracePt t="67540" x="4895850" y="4124325"/>
          <p14:tracePt t="67556" x="4905375" y="4124325"/>
          <p14:tracePt t="67602" x="4905375" y="4114800"/>
          <p14:tracePt t="67616" x="4914900" y="4105275"/>
          <p14:tracePt t="67631" x="4914900" y="4095750"/>
          <p14:tracePt t="67633" x="4924425" y="4076700"/>
          <p14:tracePt t="67643" x="4933950" y="4048125"/>
          <p14:tracePt t="67660" x="4933950" y="4010025"/>
          <p14:tracePt t="67677" x="4953000" y="3990975"/>
          <p14:tracePt t="67694" x="4953000" y="3971925"/>
          <p14:tracePt t="67710" x="4953000" y="3952875"/>
          <p14:tracePt t="67727" x="4962525" y="3924300"/>
          <p14:tracePt t="67744" x="4972050" y="3914775"/>
          <p14:tracePt t="67760" x="4981575" y="3895725"/>
          <p14:tracePt t="67776" x="4981575" y="3876675"/>
          <p14:tracePt t="67793" x="4991100" y="3867150"/>
          <p14:tracePt t="67809" x="4991100" y="3857625"/>
          <p14:tracePt t="67863" x="4991100" y="3848100"/>
          <p14:tracePt t="67964" x="5000625" y="3848100"/>
          <p14:tracePt t="67976" x="5010150" y="3857625"/>
          <p14:tracePt t="67978" x="5038725" y="3914775"/>
          <p14:tracePt t="67993" x="5076825" y="3971925"/>
          <p14:tracePt t="68010" x="5162550" y="4181475"/>
          <p14:tracePt t="68027" x="5200650" y="4324350"/>
          <p14:tracePt t="68043" x="5200650" y="4381500"/>
          <p14:tracePt t="68060" x="5219700" y="4448175"/>
          <p14:tracePt t="68077" x="5229225" y="4514850"/>
          <p14:tracePt t="68115" x="5229225" y="4524375"/>
          <p14:tracePt t="70852" x="5238750" y="4524375"/>
          <p14:tracePt t="70859" x="5248275" y="4524375"/>
          <p14:tracePt t="70861" x="5267325" y="4543425"/>
          <p14:tracePt t="70875" x="5305425" y="4562475"/>
          <p14:tracePt t="70891" x="5324475" y="4562475"/>
          <p14:tracePt t="70908" x="5353050" y="4562475"/>
          <p14:tracePt t="70925" x="5372100" y="4581525"/>
          <p14:tracePt t="70941" x="5400675" y="4581525"/>
          <p14:tracePt t="70958" x="5438775" y="4591050"/>
          <p14:tracePt t="70975" x="5467350" y="4600575"/>
          <p14:tracePt t="70991" x="5486400" y="4600575"/>
          <p14:tracePt t="71008" x="5534025" y="4600575"/>
          <p14:tracePt t="71025" x="5543550" y="4600575"/>
          <p14:tracePt t="71041" x="5562600" y="4600575"/>
          <p14:tracePt t="71057" x="5610225" y="4600575"/>
          <p14:tracePt t="71075" x="5638800" y="4600575"/>
          <p14:tracePt t="71091" x="5667375" y="4600575"/>
          <p14:tracePt t="71108" x="5686425" y="4591050"/>
          <p14:tracePt t="71125" x="5715000" y="4572000"/>
          <p14:tracePt t="71141" x="5819775" y="4438650"/>
          <p14:tracePt t="71158" x="5981700" y="4210050"/>
          <p14:tracePt t="71174" x="6105525" y="4057650"/>
          <p14:tracePt t="71191" x="6238875" y="3857625"/>
          <p14:tracePt t="71208" x="6353175" y="3657600"/>
          <p14:tracePt t="71224" x="6448425" y="3524250"/>
          <p14:tracePt t="71241" x="6524625" y="3400425"/>
          <p14:tracePt t="71258" x="6619875" y="3238500"/>
          <p14:tracePt t="71275" x="6648450" y="3190875"/>
          <p14:tracePt t="71291" x="6667500" y="3162300"/>
          <p14:tracePt t="71308" x="6686550" y="3143250"/>
          <p14:tracePt t="71324" x="6696075" y="3133725"/>
          <p14:tracePt t="71341" x="6705600" y="3133725"/>
          <p14:tracePt t="71629" x="6715125" y="3133725"/>
          <p14:tracePt t="72136" x="6724650" y="3133725"/>
          <p14:tracePt t="72139" x="6724650" y="3143250"/>
          <p14:tracePt t="72148" x="6724650" y="3152775"/>
          <p14:tracePt t="72156" x="6724650" y="3171825"/>
          <p14:tracePt t="72157" x="6724650" y="3238500"/>
          <p14:tracePt t="72173" x="6734175" y="3295650"/>
          <p14:tracePt t="72190" x="6753225" y="3343275"/>
          <p14:tracePt t="72207" x="6781800" y="3409950"/>
          <p14:tracePt t="72223" x="6791325" y="3486150"/>
          <p14:tracePt t="72240" x="6800850" y="3514725"/>
          <p14:tracePt t="72257" x="6800850" y="3524250"/>
          <p14:tracePt t="72273" x="6810375" y="3533775"/>
          <p14:tracePt t="72583" x="6810375" y="3543300"/>
          <p14:tracePt t="72595" x="6791325" y="3667125"/>
          <p14:tracePt t="72596" x="6762750" y="3886200"/>
          <p14:tracePt t="72606" x="6772275" y="4267200"/>
          <p14:tracePt t="72623" x="6800850" y="4524375"/>
          <p14:tracePt t="72640" x="6810375" y="4705350"/>
          <p14:tracePt t="72657" x="6810375" y="4848225"/>
          <p14:tracePt t="72673" x="6810375" y="4886325"/>
          <p14:tracePt t="72690" x="6810375" y="4905375"/>
          <p14:tracePt t="72706" x="6810375" y="4914900"/>
          <p14:tracePt t="72762" x="6810375" y="4924425"/>
          <p14:tracePt t="73413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7553" y="5513586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24205"/>
              </p:ext>
            </p:extLst>
          </p:nvPr>
        </p:nvGraphicFramePr>
        <p:xfrm>
          <a:off x="1295400" y="1600200"/>
          <a:ext cx="6781800" cy="3352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67000"/>
                <a:gridCol w="4114800"/>
              </a:tblGrid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Process 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Total CPU Time 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P1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10 Seconds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P2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20 Seconds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P3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30 Seconds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P4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itchFamily="18" charset="0"/>
                          <a:cs typeface="Times New Roman" pitchFamily="18" charset="0"/>
                        </a:rPr>
                        <a:t>20 Seconds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67000" y="5410200"/>
            <a:ext cx="51574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Service Time for one process in one round is 10 Seconds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79"/>
    </mc:Choice>
    <mc:Fallback xmlns="">
      <p:transition spd="slow" advTm="9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551" x="4352925" y="3571875"/>
          <p14:tracePt t="4934" x="4343400" y="3571875"/>
          <p14:tracePt t="4939" x="4324350" y="3571875"/>
          <p14:tracePt t="4943" x="4295775" y="3562350"/>
          <p14:tracePt t="4950" x="4200525" y="3514725"/>
          <p14:tracePt t="4959" x="4019550" y="3429000"/>
          <p14:tracePt t="4976" x="3810000" y="3286125"/>
          <p14:tracePt t="4993" x="3724275" y="3209925"/>
          <p14:tracePt t="5010" x="3648075" y="3152775"/>
          <p14:tracePt t="5026" x="3600450" y="3105150"/>
          <p14:tracePt t="5043" x="3571875" y="3086100"/>
          <p14:tracePt t="5059" x="3552825" y="3067050"/>
          <p14:tracePt t="5076" x="3524250" y="3048000"/>
          <p14:tracePt t="5093" x="3505200" y="3038475"/>
          <p14:tracePt t="5110" x="3486150" y="3028950"/>
          <p14:tracePt t="5126" x="3457575" y="3028950"/>
          <p14:tracePt t="5142" x="3419475" y="3028950"/>
          <p14:tracePt t="5159" x="3381375" y="3028950"/>
          <p14:tracePt t="5178" x="3352800" y="3009900"/>
          <p14:tracePt t="5210" x="3333750" y="3009900"/>
          <p14:tracePt t="5211" x="3324225" y="3000375"/>
          <p14:tracePt t="5226" x="3286125" y="2981325"/>
          <p14:tracePt t="5242" x="3238500" y="2952750"/>
          <p14:tracePt t="5258" x="3181350" y="2933700"/>
          <p14:tracePt t="5275" x="3105150" y="2895600"/>
          <p14:tracePt t="5292" x="3048000" y="2867025"/>
          <p14:tracePt t="5309" x="3028950" y="2857500"/>
          <p14:tracePt t="5326" x="3019425" y="2857500"/>
          <p14:tracePt t="5342" x="3009900" y="2847975"/>
          <p14:tracePt t="5359" x="3000375" y="2838450"/>
          <p14:tracePt t="5376" x="3000375" y="2828925"/>
          <p14:tracePt t="5392" x="2990850" y="2828925"/>
          <p14:tracePt t="5465" x="2981325" y="2828925"/>
          <p14:tracePt t="5508" x="2981325" y="2847975"/>
          <p14:tracePt t="5515" x="2971800" y="2876550"/>
          <p14:tracePt t="5516" x="2943225" y="3028950"/>
          <p14:tracePt t="5526" x="2924175" y="3238500"/>
          <p14:tracePt t="5542" x="2914650" y="3486150"/>
          <p14:tracePt t="5558" x="2914650" y="3857625"/>
          <p14:tracePt t="5575" x="2914650" y="4248150"/>
          <p14:tracePt t="5591" x="2914650" y="4391025"/>
          <p14:tracePt t="5608" x="2933700" y="4505325"/>
          <p14:tracePt t="5624" x="2952750" y="4562475"/>
          <p14:tracePt t="5641" x="2971800" y="4581525"/>
          <p14:tracePt t="5658" x="2971800" y="4591050"/>
          <p14:tracePt t="5675" x="2981325" y="4591050"/>
          <p14:tracePt t="6050" x="2990850" y="4591050"/>
          <p14:tracePt t="6094" x="2990850" y="4581525"/>
          <p14:tracePt t="6099" x="3000375" y="4581525"/>
          <p14:tracePt t="6178" x="3000375" y="4572000"/>
          <p14:tracePt t="6190" x="3000375" y="4562475"/>
          <p14:tracePt t="6190" x="3009900" y="4552950"/>
          <p14:tracePt t="6208" x="3095625" y="4457700"/>
          <p14:tracePt t="6209" x="3400425" y="4181475"/>
          <p14:tracePt t="6225" x="3638550" y="3971925"/>
          <p14:tracePt t="6225" x="3762375" y="3876675"/>
          <p14:tracePt t="6242" x="4152900" y="3609975"/>
          <p14:tracePt t="6259" x="4714875" y="3314700"/>
          <p14:tracePt t="6275" x="5191125" y="3143250"/>
          <p14:tracePt t="6292" x="5391150" y="3086100"/>
          <p14:tracePt t="6309" x="5514975" y="3057525"/>
          <p14:tracePt t="6325" x="5581650" y="3048000"/>
          <p14:tracePt t="6555" x="5591175" y="3038475"/>
          <p14:tracePt t="6561" x="5591175" y="3028950"/>
          <p14:tracePt t="6577" x="5600700" y="3019425"/>
          <p14:tracePt t="6578" x="5629275" y="2971800"/>
          <p14:tracePt t="6592" x="5638800" y="2943225"/>
          <p14:tracePt t="6608" x="5648325" y="2914650"/>
          <p14:tracePt t="6625" x="5648325" y="2867025"/>
          <p14:tracePt t="6642" x="5648325" y="2857500"/>
          <p14:tracePt t="6658" x="5648325" y="2838450"/>
          <p14:tracePt t="6675" x="5648325" y="2781300"/>
          <p14:tracePt t="6692" x="5648325" y="2771775"/>
          <p14:tracePt t="6708" x="5648325" y="2752725"/>
          <p14:tracePt t="6725" x="5648325" y="2743200"/>
          <p14:tracePt t="6771" x="5648325" y="2733675"/>
          <p14:tracePt t="6903" x="5648325" y="2724150"/>
          <p14:tracePt t="7598" x="5648325" y="2733675"/>
          <p14:tracePt t="7602" x="5648325" y="2762250"/>
          <p14:tracePt t="7611" x="5648325" y="2828925"/>
          <p14:tracePt t="7614" x="5648325" y="3048000"/>
          <p14:tracePt t="7624" x="5648325" y="3248025"/>
          <p14:tracePt t="7641" x="5638800" y="3600450"/>
          <p14:tracePt t="7658" x="5524500" y="3981450"/>
          <p14:tracePt t="7674" x="5448300" y="4162425"/>
          <p14:tracePt t="7691" x="5419725" y="4248150"/>
          <p14:tracePt t="7708" x="5400675" y="4276725"/>
          <p14:tracePt t="7724" x="5400675" y="4286250"/>
          <p14:tracePt t="7761" x="5400675" y="4295775"/>
          <p14:tracePt t="8721" x="5400675" y="4286250"/>
          <p14:tracePt t="8729" x="5410200" y="4267200"/>
          <p14:tracePt t="8730" x="5410200" y="4238625"/>
          <p14:tracePt t="8740" x="5410200" y="3971925"/>
          <p14:tracePt t="8758" x="5391150" y="3600450"/>
          <p14:tracePt t="8774" x="5353050" y="3362325"/>
          <p14:tracePt t="8790" x="5276850" y="3114675"/>
          <p14:tracePt t="8807" x="5219700" y="2952750"/>
          <p14:tracePt t="8824" x="5200650" y="2914650"/>
          <p14:tracePt t="8841" x="5191125" y="2886075"/>
          <p14:tracePt t="8923" x="5181600" y="2886075"/>
          <p14:tracePt t="9120" x="5181600" y="2895600"/>
          <p14:tracePt t="10098" x="5181600" y="2886075"/>
          <p14:tracePt t="10105" x="5143500" y="2876550"/>
          <p14:tracePt t="10106" x="5124450" y="2876550"/>
          <p14:tracePt t="10123" x="5067300" y="2847975"/>
          <p14:tracePt t="10124" x="5010150" y="2838450"/>
          <p14:tracePt t="10124" x="5000625" y="2838450"/>
          <p14:tracePt t="10140" x="4962525" y="2838450"/>
          <p14:tracePt t="10156" x="4924425" y="2828925"/>
          <p14:tracePt t="10173" x="4867275" y="2828925"/>
          <p14:tracePt t="10189" x="4810125" y="2838450"/>
          <p14:tracePt t="10207" x="4791075" y="2847975"/>
          <p14:tracePt t="10223" x="4733925" y="2876550"/>
          <p14:tracePt t="10239" x="4667250" y="2914650"/>
          <p14:tracePt t="10256" x="4619625" y="2952750"/>
          <p14:tracePt t="10273" x="4610100" y="2971800"/>
          <p14:tracePt t="10495" x="4600575" y="2971800"/>
          <p14:tracePt t="10506" x="4581525" y="2971800"/>
          <p14:tracePt t="10513" x="4514850" y="2971800"/>
          <p14:tracePt t="10523" x="4419600" y="2971800"/>
          <p14:tracePt t="10539" x="4152900" y="2981325"/>
          <p14:tracePt t="10556" x="3895725" y="3076575"/>
          <p14:tracePt t="10573" x="3705225" y="3162300"/>
          <p14:tracePt t="10589" x="3429000" y="3314700"/>
          <p14:tracePt t="10606" x="3267075" y="3400425"/>
          <p14:tracePt t="10623" x="3219450" y="3429000"/>
          <p14:tracePt t="10639" x="3162300" y="3448050"/>
          <p14:tracePt t="10656" x="3143250" y="3457575"/>
          <p14:tracePt t="10737" x="3143250" y="3467100"/>
          <p14:tracePt t="10786" x="3133725" y="3467100"/>
          <p14:tracePt t="10798" x="3124200" y="3467100"/>
          <p14:tracePt t="10810" x="3114675" y="3467100"/>
          <p14:tracePt t="10835" x="3114675" y="3457575"/>
          <p14:tracePt t="10844" x="3105150" y="3457575"/>
          <p14:tracePt t="10883" x="3105150" y="3448050"/>
          <p14:tracePt t="10896" x="3095625" y="3448050"/>
          <p14:tracePt t="10933" x="3095625" y="3438525"/>
          <p14:tracePt t="10945" x="3086100" y="3438525"/>
          <p14:tracePt t="11039" x="3086100" y="3448050"/>
          <p14:tracePt t="11060" x="3086100" y="3457575"/>
          <p14:tracePt t="11073" x="3086100" y="3467100"/>
          <p14:tracePt t="11085" x="3086100" y="3476625"/>
          <p14:tracePt t="11098" x="3076575" y="3476625"/>
          <p14:tracePt t="11106" x="3076575" y="3486150"/>
          <p14:tracePt t="11124" x="3067050" y="3486150"/>
          <p14:tracePt t="11125" x="3057525" y="3486150"/>
          <p14:tracePt t="11139" x="3028950" y="3448050"/>
          <p14:tracePt t="11156" x="3019425" y="3419475"/>
          <p14:tracePt t="11172" x="3009900" y="3371850"/>
          <p14:tracePt t="11189" x="3009900" y="3333750"/>
          <p14:tracePt t="11206" x="3009900" y="3324225"/>
          <p14:tracePt t="11222" x="3009900" y="3305175"/>
          <p14:tracePt t="11239" x="3009900" y="3295650"/>
          <p14:tracePt t="11302" x="3009900" y="3324225"/>
          <p14:tracePt t="11306" x="3009900" y="3371850"/>
          <p14:tracePt t="11311" x="3009900" y="3552825"/>
          <p14:tracePt t="11322" x="3028950" y="3762375"/>
          <p14:tracePt t="11339" x="3057525" y="4029075"/>
          <p14:tracePt t="11355" x="3067050" y="4152900"/>
          <p14:tracePt t="11372" x="3076575" y="4200525"/>
          <p14:tracePt t="11389" x="3076575" y="4219575"/>
          <p14:tracePt t="11405" x="3086100" y="4229100"/>
          <p14:tracePt t="11443" x="3086100" y="4238625"/>
          <p14:tracePt t="11507" x="3086100" y="4229100"/>
          <p14:tracePt t="11514" x="3086100" y="4200525"/>
          <p14:tracePt t="11517" x="3076575" y="4143375"/>
          <p14:tracePt t="11526" x="3067050" y="3810000"/>
          <p14:tracePt t="11539" x="3067050" y="3571875"/>
          <p14:tracePt t="11556" x="3124200" y="3267075"/>
          <p14:tracePt t="11572" x="3171825" y="3095625"/>
          <p14:tracePt t="11589" x="3219450" y="2971800"/>
          <p14:tracePt t="11605" x="3219450" y="2952750"/>
          <p14:tracePt t="11645" x="3219450" y="2943225"/>
          <p14:tracePt t="11705" x="3228975" y="2952750"/>
          <p14:tracePt t="11709" x="3228975" y="2971800"/>
          <p14:tracePt t="11717" x="3228975" y="3009900"/>
          <p14:tracePt t="11722" x="3238500" y="3286125"/>
          <p14:tracePt t="11739" x="3267075" y="3552825"/>
          <p14:tracePt t="11756" x="3276600" y="3686175"/>
          <p14:tracePt t="11772" x="3305175" y="3838575"/>
          <p14:tracePt t="11789" x="3314700" y="3876675"/>
          <p14:tracePt t="11805" x="3324225" y="3905250"/>
          <p14:tracePt t="11822" x="3324225" y="3924300"/>
          <p14:tracePt t="11886" x="3324225" y="3895725"/>
          <p14:tracePt t="11894" x="3295650" y="3800475"/>
          <p14:tracePt t="11905" x="3276600" y="3657600"/>
          <p14:tracePt t="11906" x="3200400" y="3228975"/>
          <p14:tracePt t="11922" x="3152775" y="2857500"/>
          <p14:tracePt t="11939" x="3143250" y="2686050"/>
          <p14:tracePt t="11955" x="3143250" y="2524125"/>
          <p14:tracePt t="11972" x="3143250" y="2486025"/>
          <p14:tracePt t="11989" x="3143250" y="2476500"/>
          <p14:tracePt t="12042" x="3143250" y="2514600"/>
          <p14:tracePt t="12048" x="3143250" y="2562225"/>
          <p14:tracePt t="12052" x="3171825" y="2667000"/>
          <p14:tracePt t="12060" x="3190875" y="2914650"/>
          <p14:tracePt t="12072" x="3248025" y="3305175"/>
          <p14:tracePt t="12089" x="3286125" y="3619500"/>
          <p14:tracePt t="12106" x="3314700" y="3790950"/>
          <p14:tracePt t="12122" x="3333750" y="3876675"/>
          <p14:tracePt t="12139" x="3343275" y="3905250"/>
          <p14:tracePt t="12178" x="3352800" y="3905250"/>
          <p14:tracePt t="12198" x="3352800" y="3914775"/>
          <p14:tracePt t="12280" x="3352800" y="3905250"/>
          <p14:tracePt t="12286" x="3352800" y="3886200"/>
          <p14:tracePt t="12299" x="3352800" y="3867150"/>
          <p14:tracePt t="12310" x="3352800" y="3857625"/>
          <p14:tracePt t="12329" x="3352800" y="3848100"/>
          <p14:tracePt t="12593" x="3352800" y="3876675"/>
          <p14:tracePt t="12597" x="3314700" y="3971925"/>
          <p14:tracePt t="12605" x="3267075" y="4114800"/>
          <p14:tracePt t="12606" x="2990850" y="4705350"/>
          <p14:tracePt t="12622" x="2714625" y="5172075"/>
          <p14:tracePt t="12638" x="2362200" y="5705475"/>
          <p14:tracePt t="12655" x="2114550" y="5981700"/>
          <p14:tracePt t="12672" x="2009775" y="6067425"/>
          <p14:tracePt t="12688" x="1943100" y="6105525"/>
          <p14:tracePt t="12705" x="1933575" y="6105525"/>
          <p14:tracePt t="13023" x="1924050" y="6105525"/>
          <p14:tracePt t="13032" x="1924050" y="6115050"/>
          <p14:tracePt t="13038" x="1914525" y="6115050"/>
          <p14:tracePt t="13047" x="1905000" y="6115050"/>
          <p14:tracePt t="13055" x="1876425" y="6115050"/>
          <p14:tracePt t="13071" x="1847850" y="6067425"/>
          <p14:tracePt t="13088" x="1800225" y="5800725"/>
          <p14:tracePt t="13105" x="1828800" y="5543550"/>
          <p14:tracePt t="13121" x="1990725" y="5029200"/>
          <p14:tracePt t="13139" x="2085975" y="4810125"/>
          <p14:tracePt t="13155" x="2209800" y="4657725"/>
          <p14:tracePt t="13172" x="2343150" y="4514850"/>
          <p14:tracePt t="13188" x="2400300" y="4486275"/>
          <p14:tracePt t="13205" x="2400300" y="4476750"/>
          <p14:tracePt t="13221" x="2409825" y="4476750"/>
          <p14:tracePt t="13408" x="2409825" y="4467225"/>
          <p14:tracePt t="13415" x="2409825" y="4448175"/>
          <p14:tracePt t="13422" x="2409825" y="4419600"/>
          <p14:tracePt t="13422" x="2400300" y="4286250"/>
          <p14:tracePt t="13437" x="2381250" y="3981450"/>
          <p14:tracePt t="13454" x="2381250" y="3819525"/>
          <p14:tracePt t="13454" x="2381250" y="3752850"/>
          <p14:tracePt t="13471" x="2381250" y="3581400"/>
          <p14:tracePt t="13488" x="2409825" y="3324225"/>
          <p14:tracePt t="13504" x="2428875" y="3228975"/>
          <p14:tracePt t="13521" x="2466975" y="3057525"/>
          <p14:tracePt t="13538" x="2495550" y="2981325"/>
          <p14:tracePt t="13554" x="2514600" y="2943225"/>
          <p14:tracePt t="13571" x="2533650" y="2905125"/>
          <p14:tracePt t="13588" x="2552700" y="2876550"/>
          <p14:tracePt t="13604" x="2562225" y="2876550"/>
          <p14:tracePt t="13621" x="2562225" y="2867025"/>
          <p14:tracePt t="13864" x="2571750" y="2867025"/>
          <p14:tracePt t="13889" x="2571750" y="2857500"/>
          <p14:tracePt t="14052" x="2581275" y="2857500"/>
          <p14:tracePt t="14081" x="2590800" y="2857500"/>
          <p14:tracePt t="14096" x="2590800" y="2867025"/>
          <p14:tracePt t="14104" x="2590800" y="2876550"/>
          <p14:tracePt t="14105" x="2590800" y="2924175"/>
          <p14:tracePt t="14122" x="2590800" y="2962275"/>
          <p14:tracePt t="14138" x="2590800" y="2981325"/>
          <p14:tracePt t="14155" x="2590800" y="2990850"/>
          <p14:tracePt t="14204" x="2590800" y="3000375"/>
          <p14:tracePt t="14366" x="2590800" y="3009900"/>
          <p14:tracePt t="14416" x="2590800" y="3019425"/>
          <p14:tracePt t="14436" x="2590800" y="3028950"/>
          <p14:tracePt t="14456" x="2590800" y="3048000"/>
          <p14:tracePt t="14457" x="2590800" y="3057525"/>
          <p14:tracePt t="14471" x="2571750" y="3086100"/>
          <p14:tracePt t="14488" x="2562225" y="3124200"/>
          <p14:tracePt t="14505" x="2543175" y="3152775"/>
          <p14:tracePt t="14521" x="2533650" y="3171825"/>
          <p14:tracePt t="14773" x="2524125" y="3181350"/>
          <p14:tracePt t="14780" x="2524125" y="3190875"/>
          <p14:tracePt t="14784" x="2505075" y="3219450"/>
          <p14:tracePt t="14791" x="2447925" y="3390900"/>
          <p14:tracePt t="14804" x="2257425" y="3943350"/>
          <p14:tracePt t="14821" x="2028825" y="4600575"/>
          <p14:tracePt t="14838" x="1914525" y="5029200"/>
          <p14:tracePt t="14854" x="1790700" y="5495925"/>
          <p14:tracePt t="14871" x="1733550" y="5715000"/>
          <p14:tracePt t="14888" x="1704975" y="5762625"/>
          <p14:tracePt t="14904" x="1695450" y="5772150"/>
          <p14:tracePt t="14921" x="1695450" y="5781675"/>
          <p14:tracePt t="17629" x="1695450" y="5772150"/>
          <p14:tracePt t="17633" x="1695450" y="5762625"/>
          <p14:tracePt t="17643" x="1752600" y="5724525"/>
          <p14:tracePt t="17653" x="1981200" y="5610225"/>
          <p14:tracePt t="17670" x="2276475" y="5524500"/>
          <p14:tracePt t="17686" x="2466975" y="5476875"/>
          <p14:tracePt t="17703" x="2647950" y="5419725"/>
          <p14:tracePt t="17720" x="2714625" y="5381625"/>
          <p14:tracePt t="17736" x="2733675" y="5343525"/>
          <p14:tracePt t="17753" x="2762250" y="5286375"/>
          <p14:tracePt t="17770" x="2781300" y="5219700"/>
          <p14:tracePt t="17786" x="2790825" y="5162550"/>
          <p14:tracePt t="17803" x="2819400" y="5095875"/>
          <p14:tracePt t="17820" x="2838450" y="5076825"/>
          <p14:tracePt t="17836" x="2847975" y="5067300"/>
          <p14:tracePt t="17853" x="2857500" y="5067300"/>
          <p14:tracePt t="18051" x="2857500" y="5057775"/>
          <p14:tracePt t="18052" x="2886075" y="5010150"/>
          <p14:tracePt t="18058" x="3143250" y="4610100"/>
          <p14:tracePt t="18070" x="3457575" y="4219575"/>
          <p14:tracePt t="18087" x="3800475" y="3905250"/>
          <p14:tracePt t="18103" x="4324350" y="3476625"/>
          <p14:tracePt t="18120" x="4486275" y="3371850"/>
          <p14:tracePt t="18136" x="4552950" y="3333750"/>
          <p14:tracePt t="18206" x="4543425" y="3343275"/>
          <p14:tracePt t="18215" x="4524375" y="3362325"/>
          <p14:tracePt t="18218" x="4505325" y="3390900"/>
          <p14:tracePt t="18236" x="4457700" y="3448050"/>
          <p14:tracePt t="18237" x="4324350" y="3629025"/>
          <p14:tracePt t="18253" x="4114800" y="3886200"/>
          <p14:tracePt t="18270" x="3962400" y="4057650"/>
          <p14:tracePt t="18286" x="3676650" y="4305300"/>
          <p14:tracePt t="18303" x="3524250" y="4448175"/>
          <p14:tracePt t="18320" x="3181350" y="4705350"/>
          <p14:tracePt t="18336" x="2838450" y="4972050"/>
          <p14:tracePt t="18354" x="2628900" y="5105400"/>
          <p14:tracePt t="18370" x="2457450" y="5191125"/>
          <p14:tracePt t="18386" x="2400300" y="5210175"/>
          <p14:tracePt t="18402" x="2352675" y="5229225"/>
          <p14:tracePt t="18641" x="2333625" y="5219700"/>
          <p14:tracePt t="18650" x="2305050" y="5172075"/>
          <p14:tracePt t="18654" x="2266950" y="5067300"/>
          <p14:tracePt t="18658" x="2200275" y="4619625"/>
          <p14:tracePt t="18669" x="2209800" y="4057650"/>
          <p14:tracePt t="18686" x="2438400" y="3114675"/>
          <p14:tracePt t="18703" x="2676525" y="2533650"/>
          <p14:tracePt t="18720" x="2819400" y="2266950"/>
          <p14:tracePt t="18736" x="2990850" y="2076450"/>
          <p14:tracePt t="18753" x="3057525" y="2038350"/>
          <p14:tracePt t="18960" x="3057525" y="2028825"/>
          <p14:tracePt t="18969" x="3057525" y="2009775"/>
          <p14:tracePt t="18986" x="2990850" y="1857375"/>
          <p14:tracePt t="18987" x="2905125" y="1695450"/>
          <p14:tracePt t="19003" x="2781300" y="1504950"/>
          <p14:tracePt t="19019" x="2647950" y="1323975"/>
          <p14:tracePt t="19036" x="2600325" y="1266825"/>
          <p14:tracePt t="19053" x="2581275" y="1247775"/>
          <p14:tracePt t="19070" x="2543175" y="1238250"/>
          <p14:tracePt t="19086" x="2505075" y="1219200"/>
          <p14:tracePt t="19122" x="2495550" y="1219200"/>
          <p14:tracePt t="19123" x="2486025" y="1209675"/>
          <p14:tracePt t="19136" x="2476500" y="1200150"/>
          <p14:tracePt t="19185" x="2476500" y="1190625"/>
          <p14:tracePt t="19228" x="2466975" y="1190625"/>
          <p14:tracePt t="19254" x="2466975" y="1181100"/>
          <p14:tracePt t="19266" x="2466975" y="1171575"/>
          <p14:tracePt t="19267" x="2466975" y="1162050"/>
          <p14:tracePt t="19270" x="2466975" y="1152525"/>
          <p14:tracePt t="19287" x="2447925" y="1133475"/>
          <p14:tracePt t="19304" x="2447925" y="1085850"/>
          <p14:tracePt t="19320" x="2447925" y="1038225"/>
          <p14:tracePt t="19337" x="2476500" y="933450"/>
          <p14:tracePt t="19353" x="2581275" y="752475"/>
          <p14:tracePt t="19370" x="2667000" y="638175"/>
          <p14:tracePt t="19387" x="2771775" y="542925"/>
          <p14:tracePt t="19403" x="2857500" y="466725"/>
          <p14:tracePt t="19420" x="2905125" y="447675"/>
          <p14:tracePt t="19437" x="3000375" y="438150"/>
          <p14:tracePt t="19454" x="3152775" y="447675"/>
          <p14:tracePt t="19470" x="3238500" y="466725"/>
          <p14:tracePt t="19487" x="3352800" y="514350"/>
          <p14:tracePt t="19502" x="3571875" y="600075"/>
          <p14:tracePt t="19519" x="3762375" y="685800"/>
          <p14:tracePt t="19536" x="3895725" y="742950"/>
          <p14:tracePt t="19553" x="4010025" y="809625"/>
          <p14:tracePt t="19569" x="4048125" y="847725"/>
          <p14:tracePt t="19586" x="4067175" y="876300"/>
          <p14:tracePt t="19602" x="4086225" y="914400"/>
          <p14:tracePt t="19619" x="4086225" y="952500"/>
          <p14:tracePt t="19636" x="4086225" y="990600"/>
          <p14:tracePt t="19652" x="4086225" y="1066800"/>
          <p14:tracePt t="19669" x="4038600" y="1123950"/>
          <p14:tracePt t="19686" x="3990975" y="1181100"/>
          <p14:tracePt t="19703" x="3848100" y="1323975"/>
          <p14:tracePt t="19719" x="3714750" y="1400175"/>
          <p14:tracePt t="19736" x="3581400" y="1428750"/>
          <p14:tracePt t="19753" x="3238500" y="1428750"/>
          <p14:tracePt t="19769" x="2857500" y="1333500"/>
          <p14:tracePt t="19786" x="2676525" y="1247775"/>
          <p14:tracePt t="19802" x="2533650" y="1171575"/>
          <p14:tracePt t="19819" x="2343150" y="1028700"/>
          <p14:tracePt t="19835" x="2305050" y="962025"/>
          <p14:tracePt t="19852" x="2286000" y="876300"/>
          <p14:tracePt t="19869" x="2276475" y="847725"/>
          <p14:tracePt t="19886" x="2276475" y="781050"/>
          <p14:tracePt t="19903" x="2276475" y="742950"/>
          <p14:tracePt t="19919" x="2305050" y="704850"/>
          <p14:tracePt t="19935" x="2352675" y="657225"/>
          <p14:tracePt t="19952" x="2381250" y="628650"/>
          <p14:tracePt t="19969" x="2428875" y="600075"/>
          <p14:tracePt t="19985" x="2476500" y="590550"/>
          <p14:tracePt t="20003" x="2495550" y="581025"/>
          <p14:tracePt t="20019" x="2533650" y="571500"/>
          <p14:tracePt t="20035" x="2552700" y="571500"/>
          <p14:tracePt t="20052" x="2571750" y="571500"/>
          <p14:tracePt t="20069" x="2590800" y="571500"/>
          <p14:tracePt t="20086" x="2619375" y="590550"/>
          <p14:tracePt t="20102" x="2628900" y="600075"/>
          <p14:tracePt t="20119" x="2638425" y="619125"/>
          <p14:tracePt t="20135" x="2647950" y="638175"/>
          <p14:tracePt t="20152" x="2657475" y="647700"/>
          <p14:tracePt t="20169" x="2657475" y="657225"/>
          <p14:tracePt t="20241" x="2657475" y="666750"/>
          <p14:tracePt t="20847" x="2657475" y="676275"/>
          <p14:tracePt t="20860" x="2657475" y="695325"/>
          <p14:tracePt t="20869" x="2657475" y="714375"/>
          <p14:tracePt t="20870" x="2647950" y="809625"/>
          <p14:tracePt t="20886" x="2638425" y="971550"/>
          <p14:tracePt t="20902" x="2619375" y="1047750"/>
          <p14:tracePt t="20919" x="2571750" y="1190625"/>
          <p14:tracePt t="20936" x="2552700" y="1381125"/>
          <p14:tracePt t="20953" x="2543175" y="1447800"/>
          <p14:tracePt t="20969" x="2533650" y="1466850"/>
          <p14:tracePt t="20986" x="2533650" y="1495425"/>
          <p14:tracePt t="21181" x="2533650" y="1514475"/>
          <p14:tracePt t="21185" x="2533650" y="1543050"/>
          <p14:tracePt t="21193" x="2533650" y="1724025"/>
          <p14:tracePt t="21202" x="2419350" y="2286000"/>
          <p14:tracePt t="21219" x="2133600" y="3295650"/>
          <p14:tracePt t="21236" x="1933575" y="3886200"/>
          <p14:tracePt t="21253" x="1790700" y="4295775"/>
          <p14:tracePt t="21270" x="1657350" y="4695825"/>
          <p14:tracePt t="21286" x="1647825" y="4752975"/>
          <p14:tracePt t="21302" x="1638300" y="4772025"/>
          <p14:tracePt t="21319" x="1638300" y="4781550"/>
          <p14:tracePt t="21527" x="1638300" y="4791075"/>
          <p14:tracePt t="21531" x="1628775" y="4876800"/>
          <p14:tracePt t="21540" x="1619250" y="5000625"/>
          <p14:tracePt t="21541" x="1600200" y="5295900"/>
          <p14:tracePt t="21552" x="1562100" y="5753100"/>
          <p14:tracePt t="21569" x="1524000" y="6019800"/>
          <p14:tracePt t="21586" x="1495425" y="6229350"/>
          <p14:tracePt t="21603" x="1485900" y="6286500"/>
          <p14:tracePt t="21619" x="1485900" y="6296025"/>
          <p14:tracePt t="21660" x="1485900" y="6305550"/>
          <p14:tracePt t="21730" x="1485900" y="6296025"/>
          <p14:tracePt t="22080" x="1485900" y="6286500"/>
          <p14:tracePt t="22104" x="1495425" y="6286500"/>
          <p14:tracePt t="22124" x="1495425" y="6276975"/>
          <p14:tracePt t="22168" x="1504950" y="6276975"/>
          <p14:tracePt t="22169" x="1504950" y="6267450"/>
          <p14:tracePt t="22494" x="1504950" y="6257925"/>
          <p14:tracePt t="22522" x="1514475" y="6257925"/>
          <p14:tracePt t="22531" x="1524000" y="6248400"/>
          <p14:tracePt t="22543" x="1533525" y="6238875"/>
          <p14:tracePt t="22547" x="1533525" y="6229350"/>
          <p14:tracePt t="22553" x="1552575" y="6210300"/>
          <p14:tracePt t="22569" x="1590675" y="6191250"/>
          <p14:tracePt t="22585" x="1628775" y="6172200"/>
          <p14:tracePt t="22603" x="1704975" y="6105525"/>
          <p14:tracePt t="22619" x="1800225" y="6000750"/>
          <p14:tracePt t="22636" x="1905000" y="5915025"/>
          <p14:tracePt t="22653" x="2047875" y="5838825"/>
          <p14:tracePt t="22669" x="2095500" y="5819775"/>
          <p14:tracePt t="22686" x="2114550" y="5819775"/>
          <p14:tracePt t="22702" x="2143125" y="5800725"/>
          <p14:tracePt t="22758" x="2143125" y="5791200"/>
          <p14:tracePt t="23062" x="2152650" y="5772150"/>
          <p14:tracePt t="23066" x="2181225" y="5743575"/>
          <p14:tracePt t="23075" x="2228850" y="5657850"/>
          <p14:tracePt t="23079" x="2295525" y="5534025"/>
          <p14:tracePt t="23085" x="2486025" y="5162550"/>
          <p14:tracePt t="23102" x="2619375" y="4838700"/>
          <p14:tracePt t="23119" x="2695575" y="4629150"/>
          <p14:tracePt t="23136" x="2771775" y="4333875"/>
          <p14:tracePt t="23152" x="2828925" y="4191000"/>
          <p14:tracePt t="23169" x="2857500" y="4133850"/>
          <p14:tracePt t="23186" x="2867025" y="4105275"/>
          <p14:tracePt t="23471" x="2867025" y="4095750"/>
          <p14:tracePt t="23483" x="2867025" y="4076700"/>
          <p14:tracePt t="23487" x="2867025" y="4057650"/>
          <p14:tracePt t="23493" x="2867025" y="3943350"/>
          <p14:tracePt t="23502" x="2867025" y="3743325"/>
          <p14:tracePt t="23519" x="2847975" y="3409950"/>
          <p14:tracePt t="23535" x="2847975" y="3181350"/>
          <p14:tracePt t="23552" x="2847975" y="3133725"/>
          <p14:tracePt t="23569" x="2847975" y="3095625"/>
          <p14:tracePt t="23608" x="2847975" y="3086100"/>
          <p14:tracePt t="23789" x="2857500" y="3086100"/>
          <p14:tracePt t="23850" x="2867025" y="3086100"/>
          <p14:tracePt t="23859" x="2867025" y="3076575"/>
          <p14:tracePt t="23935" x="2876550" y="3076575"/>
          <p14:tracePt t="23938" x="2876550" y="3086100"/>
          <p14:tracePt t="23946" x="2886075" y="3114675"/>
          <p14:tracePt t="23953" x="2886075" y="3152775"/>
          <p14:tracePt t="23968" x="2895600" y="3209925"/>
          <p14:tracePt t="23985" x="2905125" y="3228975"/>
          <p14:tracePt t="24002" x="2914650" y="3248025"/>
          <p14:tracePt t="24018" x="2933700" y="3267075"/>
          <p14:tracePt t="24035" x="2981325" y="3276600"/>
          <p14:tracePt t="24052" x="3048000" y="3276600"/>
          <p14:tracePt t="24068" x="3095625" y="3276600"/>
          <p14:tracePt t="24085" x="3124200" y="3267075"/>
          <p14:tracePt t="24102" x="3152775" y="3257550"/>
          <p14:tracePt t="24118" x="3171825" y="3248025"/>
          <p14:tracePt t="24332" x="3181350" y="3248025"/>
          <p14:tracePt t="24341" x="3181350" y="3257550"/>
          <p14:tracePt t="24351" x="3190875" y="3267075"/>
          <p14:tracePt t="24352" x="3219450" y="3295650"/>
          <p14:tracePt t="24368" x="3248025" y="3352800"/>
          <p14:tracePt t="24385" x="3276600" y="3371850"/>
          <p14:tracePt t="24402" x="3295650" y="3429000"/>
          <p14:tracePt t="24418" x="3314700" y="3448050"/>
          <p14:tracePt t="24464" x="3324225" y="3457575"/>
          <p14:tracePt t="26283" x="3314700" y="3457575"/>
          <p14:tracePt t="26761" x="3324225" y="3457575"/>
          <p14:tracePt t="26765" x="3333750" y="3457575"/>
          <p14:tracePt t="26773" x="3343275" y="3457575"/>
          <p14:tracePt t="26777" x="3362325" y="3457575"/>
          <p14:tracePt t="26784" x="3409950" y="3448050"/>
          <p14:tracePt t="26801" x="3438525" y="3438525"/>
          <p14:tracePt t="26818" x="3457575" y="3429000"/>
          <p14:tracePt t="26834" x="3495675" y="3419475"/>
          <p14:tracePt t="26851" x="3543300" y="3419475"/>
          <p14:tracePt t="26867" x="3562350" y="3419475"/>
          <p14:tracePt t="26884" x="3590925" y="3419475"/>
          <p14:tracePt t="26901" x="3600450" y="3419475"/>
          <p14:tracePt t="26917" x="3609975" y="3419475"/>
          <p14:tracePt t="26934" x="3619500" y="3438525"/>
          <p14:tracePt t="27244" x="3619500" y="3448050"/>
          <p14:tracePt t="27248" x="3619500" y="3457575"/>
          <p14:tracePt t="27255" x="3629025" y="3467100"/>
          <p14:tracePt t="27259" x="3638550" y="3495675"/>
          <p14:tracePt t="27267" x="3657600" y="3543300"/>
          <p14:tracePt t="27284" x="3676650" y="3590925"/>
          <p14:tracePt t="27301" x="3686175" y="3590925"/>
          <p14:tracePt t="27301" x="3686175" y="3600450"/>
          <p14:tracePt t="27595" x="3676650" y="3600450"/>
          <p14:tracePt t="27616" x="3657600" y="3600450"/>
          <p14:tracePt t="27620" x="3648075" y="3600450"/>
          <p14:tracePt t="27626" x="3600450" y="3590925"/>
          <p14:tracePt t="27633" x="3543300" y="3590925"/>
          <p14:tracePt t="27651" x="3467100" y="3552825"/>
          <p14:tracePt t="27667" x="3381375" y="3514725"/>
          <p14:tracePt t="27684" x="3324225" y="3495675"/>
          <p14:tracePt t="27701" x="3276600" y="3476625"/>
          <p14:tracePt t="27717" x="3257550" y="3467100"/>
          <p14:tracePt t="27734" x="3248025" y="3467100"/>
          <p14:tracePt t="27832" x="3238500" y="3467100"/>
          <p14:tracePt t="27840" x="3238500" y="3457575"/>
          <p14:tracePt t="27877" x="3228975" y="3457575"/>
          <p14:tracePt t="27881" x="3228975" y="3448050"/>
          <p14:tracePt t="27897" x="3219450" y="3438525"/>
          <p14:tracePt t="27918" x="3209925" y="3429000"/>
          <p14:tracePt t="27928" x="3209925" y="3419475"/>
          <p14:tracePt t="27932" x="3200400" y="3409950"/>
          <p14:tracePt t="27940" x="3190875" y="3409950"/>
          <p14:tracePt t="27950" x="3190875" y="3400425"/>
          <p14:tracePt t="27967" x="3181350" y="3400425"/>
          <p14:tracePt t="28071" x="3181350" y="3409950"/>
          <p14:tracePt t="28079" x="3181350" y="3429000"/>
          <p14:tracePt t="28089" x="3181350" y="3457575"/>
          <p14:tracePt t="28090" x="3190875" y="3533775"/>
          <p14:tracePt t="28100" x="3209925" y="3695700"/>
          <p14:tracePt t="28117" x="3219450" y="3800475"/>
          <p14:tracePt t="28133" x="3219450" y="3876675"/>
          <p14:tracePt t="28151" x="3219450" y="3905250"/>
          <p14:tracePt t="28167" x="3219450" y="3914775"/>
          <p14:tracePt t="28210" x="3219450" y="3924300"/>
          <p14:tracePt t="31906" x="3228975" y="3943350"/>
          <p14:tracePt t="31910" x="3238500" y="3962400"/>
          <p14:tracePt t="31916" x="3257550" y="4010025"/>
          <p14:tracePt t="31931" x="3286125" y="4057650"/>
          <p14:tracePt t="31932" x="3362325" y="4210050"/>
          <p14:tracePt t="31948" x="3438525" y="4343400"/>
          <p14:tracePt t="31965" x="3495675" y="4438650"/>
          <p14:tracePt t="31965" x="3524250" y="4467225"/>
          <p14:tracePt t="31982" x="3543300" y="4514850"/>
          <p14:tracePt t="31999" x="3581400" y="4572000"/>
          <p14:tracePt t="32015" x="3609975" y="4619625"/>
          <p14:tracePt t="32032" x="3629025" y="4648200"/>
          <p14:tracePt t="32049" x="3629025" y="4657725"/>
          <p14:tracePt t="32244" x="3629025" y="4667250"/>
          <p14:tracePt t="32250" x="3629025" y="4676775"/>
          <p14:tracePt t="32254" x="3629025" y="4686300"/>
          <p14:tracePt t="32262" x="3629025" y="4695825"/>
          <p14:tracePt t="32266" x="3629025" y="4733925"/>
          <p14:tracePt t="32282" x="3629025" y="4743450"/>
          <p14:tracePt t="32299" x="3629025" y="4752975"/>
          <p14:tracePt t="32349" x="3629025" y="4762500"/>
          <p14:tracePt t="32551" x="3619500" y="4762500"/>
          <p14:tracePt t="44576" x="3629025" y="4762500"/>
          <p14:tracePt t="44585" x="3648075" y="4752975"/>
          <p14:tracePt t="44593" x="3695700" y="4743450"/>
          <p14:tracePt t="44594" x="3905250" y="4686300"/>
          <p14:tracePt t="44609" x="4362450" y="4524375"/>
          <p14:tracePt t="44626" x="4695825" y="4391025"/>
          <p14:tracePt t="44643" x="5057775" y="4276725"/>
          <p14:tracePt t="44659" x="5248275" y="4210050"/>
          <p14:tracePt t="44676" x="5305425" y="4162425"/>
          <p14:tracePt t="44676" x="5324475" y="4143375"/>
          <p14:tracePt t="44693" x="5343525" y="4133850"/>
          <p14:tracePt t="44709" x="5343525" y="4124325"/>
          <p14:tracePt t="44913" x="5353050" y="4114800"/>
          <p14:tracePt t="44921" x="5372100" y="4105275"/>
          <p14:tracePt t="44925" x="5448300" y="4048125"/>
          <p14:tracePt t="44942" x="5610225" y="3886200"/>
          <p14:tracePt t="44943" x="5762625" y="3619500"/>
          <p14:tracePt t="44960" x="5838825" y="3343275"/>
          <p14:tracePt t="44976" x="5867400" y="3171825"/>
          <p14:tracePt t="44993" x="5867400" y="3076575"/>
          <p14:tracePt t="45010" x="5867400" y="3067050"/>
          <p14:tracePt t="45026" x="5867400" y="3057525"/>
          <p14:tracePt t="45062" x="5857875" y="3057525"/>
          <p14:tracePt t="45078" x="5848350" y="3057525"/>
          <p14:tracePt t="45079" x="5829300" y="3076575"/>
          <p14:tracePt t="45093" x="5800725" y="3105150"/>
          <p14:tracePt t="45110" x="5791200" y="3124200"/>
          <p14:tracePt t="45126" x="5762625" y="3162300"/>
          <p14:tracePt t="45143" x="5753100" y="3181350"/>
          <p14:tracePt t="45160" x="5753100" y="3190875"/>
          <p14:tracePt t="45176" x="5762625" y="3200400"/>
          <p14:tracePt t="45192" x="5791200" y="3219450"/>
          <p14:tracePt t="45192" x="5800725" y="3219450"/>
          <p14:tracePt t="45231" x="5810250" y="3219450"/>
          <p14:tracePt t="45232" x="5810250" y="3228975"/>
          <p14:tracePt t="45275" x="5810250" y="3248025"/>
          <p14:tracePt t="45280" x="5800725" y="3257550"/>
          <p14:tracePt t="45284" x="5772150" y="3276600"/>
          <p14:tracePt t="45292" x="5676900" y="3343275"/>
          <p14:tracePt t="45309" x="5534025" y="3409950"/>
          <p14:tracePt t="45326" x="5372100" y="3495675"/>
          <p14:tracePt t="45343" x="5162550" y="3562350"/>
          <p14:tracePt t="45359" x="5114925" y="3562350"/>
          <p14:tracePt t="45376" x="5057775" y="3562350"/>
          <p14:tracePt t="45593" x="5048250" y="3562350"/>
          <p14:tracePt t="45604" x="5038725" y="3562350"/>
          <p14:tracePt t="45610" x="4924425" y="3571875"/>
          <p14:tracePt t="45611" x="4533900" y="3629025"/>
          <p14:tracePt t="45626" x="3848100" y="3743325"/>
          <p14:tracePt t="45643" x="3476625" y="3790950"/>
          <p14:tracePt t="45659" x="3009900" y="3867150"/>
          <p14:tracePt t="45676" x="2714625" y="3886200"/>
          <p14:tracePt t="45693" x="2552700" y="3886200"/>
          <p14:tracePt t="45710" x="2524125" y="3886200"/>
          <p14:tracePt t="45726" x="2495550" y="3886200"/>
          <p14:tracePt t="45781" x="2505075" y="3886200"/>
          <p14:tracePt t="45986" x="2505075" y="3876675"/>
          <p14:tracePt t="45999" x="2505075" y="3857625"/>
          <p14:tracePt t="46000" x="2514600" y="3857625"/>
          <p14:tracePt t="46010" x="2533650" y="3810000"/>
          <p14:tracePt t="46026" x="2590800" y="3771900"/>
          <p14:tracePt t="46043" x="2628900" y="3762375"/>
          <p14:tracePt t="46059" x="2695575" y="3733800"/>
          <p14:tracePt t="46059" x="2705100" y="3733800"/>
          <p14:tracePt t="46077" x="2724150" y="3733800"/>
          <p14:tracePt t="46141" x="2724150" y="3724275"/>
          <p14:tracePt t="46150" x="2724150" y="3714750"/>
          <p14:tracePt t="46166" x="2714625" y="3714750"/>
          <p14:tracePt t="46200" x="2705100" y="3714750"/>
          <p14:tracePt t="46233" x="2705100" y="3705225"/>
          <p14:tracePt t="46249" x="2695575" y="3705225"/>
          <p14:tracePt t="46264" x="2695575" y="3695700"/>
          <p14:tracePt t="46265" x="2695575" y="3686175"/>
          <p14:tracePt t="46276" x="2695575" y="3676650"/>
          <p14:tracePt t="46292" x="2695575" y="3667125"/>
          <p14:tracePt t="46309" x="2695575" y="3648075"/>
          <p14:tracePt t="46326" x="2695575" y="3629025"/>
          <p14:tracePt t="46342" x="2695575" y="3581400"/>
          <p14:tracePt t="46359" x="2695575" y="3543300"/>
          <p14:tracePt t="46376" x="2695575" y="3524250"/>
          <p14:tracePt t="46392" x="2695575" y="3505200"/>
          <p14:tracePt t="46822" x="2695575" y="3514725"/>
          <p14:tracePt t="46842" x="2705100" y="3514725"/>
          <p14:tracePt t="46976" x="2714625" y="3514725"/>
          <p14:tracePt t="46980" x="2724150" y="3514725"/>
          <p14:tracePt t="46993" x="2733675" y="3514725"/>
          <p14:tracePt t="46994" x="2781300" y="3505200"/>
          <p14:tracePt t="47009" x="2924175" y="3495675"/>
          <p14:tracePt t="47025" x="3486150" y="3467100"/>
          <p14:tracePt t="47043" x="3762375" y="3476625"/>
          <p14:tracePt t="47059" x="3990975" y="3505200"/>
          <p14:tracePt t="47075" x="4200525" y="3514725"/>
          <p14:tracePt t="47093" x="4210050" y="3514725"/>
          <p14:tracePt t="47109" x="4219575" y="3514725"/>
          <p14:tracePt t="47350" x="4229100" y="3514725"/>
          <p14:tracePt t="47354" x="4238625" y="3524250"/>
          <p14:tracePt t="47359" x="4257675" y="3533775"/>
          <p14:tracePt t="47363" x="4314825" y="3543300"/>
          <p14:tracePt t="47376" x="4410075" y="3581400"/>
          <p14:tracePt t="47392" x="4438650" y="3590925"/>
          <p14:tracePt t="47409" x="4486275" y="3609975"/>
          <p14:tracePt t="47426" x="4524375" y="3609975"/>
          <p14:tracePt t="47442" x="4543425" y="3609975"/>
          <p14:tracePt t="47459" x="4572000" y="3609975"/>
          <p14:tracePt t="47476" x="4581525" y="3609975"/>
          <p14:tracePt t="47521" x="4591050" y="3609975"/>
          <p14:tracePt t="47596" x="4591050" y="3619500"/>
          <p14:tracePt t="47723" x="4600575" y="3619500"/>
          <p14:tracePt t="47731" x="4610100" y="3619500"/>
          <p14:tracePt t="47744" x="4629150" y="3629025"/>
          <p14:tracePt t="47745" x="4648200" y="3629025"/>
          <p14:tracePt t="47758" x="4705350" y="3638550"/>
          <p14:tracePt t="47775" x="4743450" y="3648075"/>
          <p14:tracePt t="47792" x="4810125" y="3648075"/>
          <p14:tracePt t="47809" x="4857750" y="3648075"/>
          <p14:tracePt t="47825" x="4886325" y="3638550"/>
          <p14:tracePt t="47842" x="4924425" y="3629025"/>
          <p14:tracePt t="47859" x="4933950" y="3609975"/>
          <p14:tracePt t="47875" x="4953000" y="3609975"/>
          <p14:tracePt t="47922" x="4962525" y="3609975"/>
          <p14:tracePt t="48154" x="4962525" y="3600450"/>
          <p14:tracePt t="48191" x="4972050" y="3600450"/>
          <p14:tracePt t="49017" x="4962525" y="3600450"/>
          <p14:tracePt t="49024" x="4924425" y="3619500"/>
          <p14:tracePt t="49028" x="4838700" y="3667125"/>
          <p14:tracePt t="49041" x="4743450" y="3733800"/>
          <p14:tracePt t="49042" x="4219575" y="4133850"/>
          <p14:tracePt t="49058" x="3619500" y="4572000"/>
          <p14:tracePt t="49075" x="3181350" y="4914900"/>
          <p14:tracePt t="49091" x="2676525" y="5353050"/>
          <p14:tracePt t="49108" x="2324100" y="5676900"/>
          <p14:tracePt t="49125" x="2171700" y="5810250"/>
          <p14:tracePt t="49141" x="2038350" y="5943600"/>
          <p14:tracePt t="49158" x="2000250" y="5991225"/>
          <p14:tracePt t="49500" x="2000250" y="6000750"/>
          <p14:tracePt t="49519" x="1990725" y="6000750"/>
          <p14:tracePt t="50773" x="2000250" y="6000750"/>
          <p14:tracePt t="50782" x="2038350" y="6000750"/>
          <p14:tracePt t="50790" x="2133600" y="6019800"/>
          <p14:tracePt t="50791" x="2514600" y="6134100"/>
          <p14:tracePt t="50807" x="2952750" y="6276975"/>
          <p14:tracePt t="50823" x="3181350" y="6362700"/>
          <p14:tracePt t="50841" x="3381375" y="6410325"/>
          <p14:tracePt t="50857" x="3448050" y="6419850"/>
          <p14:tracePt t="50874" x="3457575" y="6419850"/>
          <p14:tracePt t="51076" x="3476625" y="6419850"/>
          <p14:tracePt t="51081" x="3505200" y="6419850"/>
          <p14:tracePt t="51085" x="3581400" y="6419850"/>
          <p14:tracePt t="51107" x="3933825" y="6400800"/>
          <p14:tracePt t="51108" x="4362450" y="6391275"/>
          <p14:tracePt t="51124" x="4600575" y="6372225"/>
          <p14:tracePt t="51141" x="4810125" y="6353175"/>
          <p14:tracePt t="51157" x="4857750" y="6353175"/>
          <p14:tracePt t="51174" x="4876800" y="6353175"/>
          <p14:tracePt t="51191" x="4886325" y="6353175"/>
          <p14:tracePt t="51256" x="4895850" y="6353175"/>
          <p14:tracePt t="51265" x="4905375" y="6353175"/>
          <p14:tracePt t="51277" x="4914900" y="6353175"/>
          <p14:tracePt t="51281" x="4924425" y="6343650"/>
          <p14:tracePt t="51291" x="4962525" y="6334125"/>
          <p14:tracePt t="51307" x="4991100" y="6324600"/>
          <p14:tracePt t="51324" x="5086350" y="6305550"/>
          <p14:tracePt t="51341" x="5153025" y="6286500"/>
          <p14:tracePt t="51357" x="5210175" y="6276975"/>
          <p14:tracePt t="51374" x="5362575" y="6305550"/>
          <p14:tracePt t="51391" x="5534025" y="6343650"/>
          <p14:tracePt t="51407" x="5629275" y="6362700"/>
          <p14:tracePt t="51424" x="5724525" y="6372225"/>
          <p14:tracePt t="51441" x="5743575" y="6372225"/>
          <p14:tracePt t="58825" x="5734050" y="6305550"/>
          <p14:tracePt t="58832" x="5695950" y="6172200"/>
          <p14:tracePt t="58838" x="5648325" y="5943600"/>
          <p14:tracePt t="58839" x="5495925" y="5343525"/>
          <p14:tracePt t="58854" x="5324475" y="4238625"/>
          <p14:tracePt t="58871" x="5229225" y="3438525"/>
          <p14:tracePt t="58888" x="5229225" y="3152775"/>
          <p14:tracePt t="58905" x="5286375" y="2876550"/>
          <p14:tracePt t="58921" x="5314950" y="2838450"/>
          <p14:tracePt t="58938" x="5324475" y="2828925"/>
          <p14:tracePt t="59173" x="5324475" y="2819400"/>
          <p14:tracePt t="59178" x="5324475" y="2809875"/>
          <p14:tracePt t="59182" x="5334000" y="2809875"/>
          <p14:tracePt t="59204" x="5343525" y="2800350"/>
          <p14:tracePt t="59205" x="5353050" y="2800350"/>
          <p14:tracePt t="59221" x="5362575" y="2800350"/>
          <p14:tracePt t="59237" x="5362575" y="2838450"/>
          <p14:tracePt t="59254" x="5362575" y="2886075"/>
          <p14:tracePt t="59272" x="5362575" y="2914650"/>
          <p14:tracePt t="59288" x="5353050" y="2971800"/>
          <p14:tracePt t="59304" x="5343525" y="3048000"/>
          <p14:tracePt t="59321" x="5334000" y="3086100"/>
          <p14:tracePt t="59337" x="5324475" y="3133725"/>
          <p14:tracePt t="59354" x="5314950" y="3181350"/>
          <p14:tracePt t="59371" x="5314950" y="3200400"/>
          <p14:tracePt t="59388" x="5314950" y="3228975"/>
          <p14:tracePt t="59404" x="5305425" y="3228975"/>
          <p14:tracePt t="59421" x="5305425" y="3238500"/>
          <p14:tracePt t="59466" x="5305425" y="3248025"/>
          <p14:tracePt t="59507" x="5295900" y="3248025"/>
          <p14:tracePt t="59802" x="5295900" y="3257550"/>
          <p14:tracePt t="62025" x="5286375" y="3276600"/>
          <p14:tracePt t="62031" x="5286375" y="3295650"/>
          <p14:tracePt t="62035" x="5286375" y="3324225"/>
          <p14:tracePt t="62042" x="5267325" y="3409950"/>
          <p14:tracePt t="62053" x="5210175" y="3676650"/>
          <p14:tracePt t="62070" x="5114925" y="3943350"/>
          <p14:tracePt t="62086" x="5048250" y="4124325"/>
          <p14:tracePt t="62103" x="5000625" y="4276725"/>
          <p14:tracePt t="62120" x="4981575" y="4343400"/>
          <p14:tracePt t="62136" x="4972050" y="4371975"/>
          <p14:tracePt t="62153" x="4972050" y="4400550"/>
          <p14:tracePt t="62170" x="4972050" y="4410075"/>
          <p14:tracePt t="62230" x="4972050" y="4419600"/>
          <p14:tracePt t="62246" x="4972050" y="4429125"/>
          <p14:tracePt t="62431" x="4972050" y="4419600"/>
          <p14:tracePt t="62442" x="4972050" y="4410075"/>
          <p14:tracePt t="62446" x="4972050" y="4400550"/>
          <p14:tracePt t="62452" x="4972050" y="4391025"/>
          <p14:tracePt t="62458" x="4972050" y="4371975"/>
          <p14:tracePt t="62470" x="4972050" y="4333875"/>
          <p14:tracePt t="62487" x="4972050" y="4305300"/>
          <p14:tracePt t="62503" x="4972050" y="4248150"/>
          <p14:tracePt t="62520" x="4972050" y="4219575"/>
          <p14:tracePt t="62537" x="4972050" y="4200525"/>
          <p14:tracePt t="62553" x="4972050" y="4191000"/>
          <p14:tracePt t="62592" x="4972050" y="4181475"/>
          <p14:tracePt t="62616" x="4981575" y="4181475"/>
          <p14:tracePt t="62697" x="4981575" y="4171950"/>
          <p14:tracePt t="66347" x="4981575" y="4181475"/>
          <p14:tracePt t="66352" x="4981575" y="4200525"/>
          <p14:tracePt t="66358" x="4972050" y="4219575"/>
          <p14:tracePt t="66361" x="4972050" y="4248150"/>
          <p14:tracePt t="66369" x="4972050" y="4333875"/>
          <p14:tracePt t="66385" x="4972050" y="4391025"/>
          <p14:tracePt t="66402" x="4972050" y="4438650"/>
          <p14:tracePt t="66419" x="4972050" y="4467225"/>
          <p14:tracePt t="66435" x="4972050" y="4486275"/>
          <p14:tracePt t="66452" x="4972050" y="4495800"/>
          <p14:tracePt t="66468" x="4972050" y="4505325"/>
          <p14:tracePt t="66485" x="4972050" y="4514850"/>
          <p14:tracePt t="66501" x="4972050" y="4543425"/>
          <p14:tracePt t="66546" x="4972050" y="4552950"/>
          <p14:tracePt t="66559" x="4972050" y="4562475"/>
          <p14:tracePt t="66572" x="4962525" y="4562475"/>
          <p14:tracePt t="66593" x="4962525" y="4572000"/>
          <p14:tracePt t="66621" x="4953000" y="4581525"/>
          <p14:tracePt t="66646" x="4953000" y="4591050"/>
          <p14:tracePt t="66667" x="4953000" y="4600575"/>
          <p14:tracePt t="66671" x="4943475" y="4610100"/>
          <p14:tracePt t="66689" x="4933950" y="4619625"/>
          <p14:tracePt t="66690" x="4933950" y="4638675"/>
          <p14:tracePt t="66701" x="4933950" y="4667250"/>
          <p14:tracePt t="66718" x="4924425" y="4667250"/>
          <p14:tracePt t="66735" x="4914900" y="4695825"/>
          <p14:tracePt t="66751" x="4905375" y="4695825"/>
          <p14:tracePt t="66768" x="4905375" y="4705350"/>
          <p14:tracePt t="66820" x="4905375" y="4714875"/>
          <p14:tracePt t="66878" x="4895850" y="4714875"/>
          <p14:tracePt t="70313" x="4876800" y="4724400"/>
          <p14:tracePt t="70317" x="4857750" y="4733925"/>
          <p14:tracePt t="70321" x="4810125" y="4743450"/>
          <p14:tracePt t="70329" x="4714875" y="4781550"/>
          <p14:tracePt t="70333" x="4248150" y="5019675"/>
          <p14:tracePt t="70350" x="3619500" y="5324475"/>
          <p14:tracePt t="70367" x="2895600" y="5734050"/>
          <p14:tracePt t="70384" x="2581275" y="5915025"/>
          <p14:tracePt t="70400" x="2133600" y="6124575"/>
          <p14:tracePt t="70400" x="2066925" y="6181725"/>
          <p14:tracePt t="70418" x="1924050" y="6238875"/>
          <p14:tracePt t="70434" x="1838325" y="6267450"/>
          <p14:tracePt t="70451" x="1828800" y="6276975"/>
          <p14:tracePt t="70709" x="1819275" y="6276975"/>
          <p14:tracePt t="70713" x="1819275" y="6267450"/>
          <p14:tracePt t="70722" x="1809750" y="6267450"/>
          <p14:tracePt t="70733" x="1800225" y="6267450"/>
          <p14:tracePt t="70734" x="1781175" y="6257925"/>
          <p14:tracePt t="70750" x="1771650" y="6248400"/>
          <p14:tracePt t="70788" x="1762125" y="6248400"/>
          <p14:tracePt t="70842" x="1762125" y="6238875"/>
          <p14:tracePt t="70859" x="1762125" y="6229350"/>
          <p14:tracePt t="71235" x="1762125" y="6219825"/>
          <p14:tracePt t="71243" x="1771650" y="6219825"/>
          <p14:tracePt t="71247" x="1781175" y="6210300"/>
          <p14:tracePt t="71250" x="1895475" y="6153150"/>
          <p14:tracePt t="71266" x="2276475" y="6076950"/>
          <p14:tracePt t="71283" x="2667000" y="6048375"/>
          <p14:tracePt t="71300" x="3105150" y="6048375"/>
          <p14:tracePt t="71316" x="3457575" y="6048375"/>
          <p14:tracePt t="71333" x="3619500" y="6048375"/>
          <p14:tracePt t="71350" x="3657600" y="6048375"/>
          <p14:tracePt t="71366" x="3667125" y="6048375"/>
          <p14:tracePt t="76162" x="3686175" y="6048375"/>
          <p14:tracePt t="76166" x="3705225" y="6048375"/>
          <p14:tracePt t="76174" x="3790950" y="6048375"/>
          <p14:tracePt t="76182" x="4086225" y="6048375"/>
          <p14:tracePt t="76199" x="4438650" y="6048375"/>
          <p14:tracePt t="76215" x="4657725" y="6057900"/>
          <p14:tracePt t="76232" x="4943475" y="6096000"/>
          <p14:tracePt t="76248" x="5057775" y="6096000"/>
          <p14:tracePt t="76265" x="5095875" y="6096000"/>
          <p14:tracePt t="76282" x="5114925" y="6096000"/>
          <p14:tracePt t="76478" x="5124450" y="6096000"/>
          <p14:tracePt t="76490" x="5143500" y="6096000"/>
          <p14:tracePt t="76492" x="5181600" y="6096000"/>
          <p14:tracePt t="76499" x="5257800" y="6134100"/>
          <p14:tracePt t="76515" x="5400675" y="6172200"/>
          <p14:tracePt t="76532" x="5476875" y="6200775"/>
          <p14:tracePt t="76549" x="5524500" y="6210300"/>
          <p14:tracePt t="76565" x="5534025" y="6210300"/>
          <p14:tracePt t="76613" x="5534025" y="6219825"/>
          <p14:tracePt t="77663" x="5534025" y="6210300"/>
          <p14:tracePt t="77671" x="5505450" y="6181725"/>
          <p14:tracePt t="77675" x="5438775" y="6076950"/>
          <p14:tracePt t="77682" x="5095875" y="5695950"/>
          <p14:tracePt t="77698" x="4743450" y="5248275"/>
          <p14:tracePt t="77715" x="4562475" y="4962525"/>
          <p14:tracePt t="77732" x="4410075" y="4667250"/>
          <p14:tracePt t="77748" x="4362450" y="4572000"/>
          <p14:tracePt t="77765" x="4362450" y="4552950"/>
          <p14:tracePt t="77782" x="4362450" y="4543425"/>
          <p14:tracePt t="78001" x="4352925" y="4543425"/>
          <p14:tracePt t="78006" x="4352925" y="4533900"/>
          <p14:tracePt t="78010" x="4314825" y="4486275"/>
          <p14:tracePt t="78020" x="4076700" y="4143375"/>
          <p14:tracePt t="78032" x="3895725" y="3838575"/>
          <p14:tracePt t="78049" x="3667125" y="3467100"/>
          <p14:tracePt t="78065" x="3533775" y="3276600"/>
          <p14:tracePt t="78082" x="3495675" y="3209925"/>
          <p14:tracePt t="78099" x="3495675" y="3190875"/>
          <p14:tracePt t="78115" x="3486150" y="3181350"/>
          <p14:tracePt t="78132" x="3476625" y="3181350"/>
          <p14:tracePt t="78271" x="3476625" y="3171825"/>
          <p14:tracePt t="78291" x="3476625" y="3152775"/>
          <p14:tracePt t="78298" x="3467100" y="3152775"/>
          <p14:tracePt t="78315" x="3467100" y="3124200"/>
          <p14:tracePt t="78316" x="3457575" y="3114675"/>
          <p14:tracePt t="78331" x="3448050" y="3095625"/>
          <p14:tracePt t="78348" x="3448050" y="3067050"/>
          <p14:tracePt t="78365" x="3438525" y="3019425"/>
          <p14:tracePt t="78382" x="3429000" y="2905125"/>
          <p14:tracePt t="78398" x="3419475" y="2847975"/>
          <p14:tracePt t="78415" x="3409950" y="2800350"/>
          <p14:tracePt t="78432" x="3400425" y="2743200"/>
          <p14:tracePt t="78470" x="3400425" y="2733675"/>
          <p14:tracePt t="79505" x="3400425" y="2743200"/>
          <p14:tracePt t="79513" x="3400425" y="2752725"/>
          <p14:tracePt t="79531" x="3400425" y="2800350"/>
          <p14:tracePt t="79532" x="3381375" y="2838450"/>
          <p14:tracePt t="79548" x="3371850" y="2867025"/>
          <p14:tracePt t="79564" x="3343275" y="2924175"/>
          <p14:tracePt t="79581" x="3314700" y="2981325"/>
          <p14:tracePt t="79598" x="3295650" y="3028950"/>
          <p14:tracePt t="79614" x="3267075" y="3095625"/>
          <p14:tracePt t="79631" x="3257550" y="3143250"/>
          <p14:tracePt t="79648" x="3238500" y="3162300"/>
          <p14:tracePt t="79664" x="3219450" y="3200400"/>
          <p14:tracePt t="79681" x="3209925" y="3228975"/>
          <p14:tracePt t="79698" x="3200400" y="3238500"/>
          <p14:tracePt t="79714" x="3190875" y="3257550"/>
          <p14:tracePt t="79731" x="3190875" y="3276600"/>
          <p14:tracePt t="79766" x="3190875" y="3286125"/>
          <p14:tracePt t="79786" x="3181350" y="3295650"/>
          <p14:tracePt t="79797" x="3181350" y="3305175"/>
          <p14:tracePt t="79798" x="3171825" y="3305175"/>
          <p14:tracePt t="79814" x="3171825" y="3314700"/>
          <p14:tracePt t="79868" x="3171825" y="3324225"/>
          <p14:tracePt t="79923" x="3171825" y="3333750"/>
          <p14:tracePt t="87167" x="3162300" y="3333750"/>
          <p14:tracePt t="87192" x="3152775" y="3324225"/>
          <p14:tracePt t="87200" x="3143250" y="3314700"/>
          <p14:tracePt t="87204" x="3133725" y="3305175"/>
          <p14:tracePt t="87211" x="3114675" y="3238500"/>
          <p14:tracePt t="87228" x="3086100" y="3133725"/>
          <p14:tracePt t="87244" x="3086100" y="3086100"/>
          <p14:tracePt t="87261" x="3086100" y="3009900"/>
          <p14:tracePt t="87278" x="3076575" y="2828925"/>
          <p14:tracePt t="87295" x="3076575" y="2771775"/>
          <p14:tracePt t="87311" x="3067050" y="2714625"/>
          <p14:tracePt t="87328" x="3067050" y="2667000"/>
          <p14:tracePt t="87345" x="3067050" y="2647950"/>
          <p14:tracePt t="87361" x="3057525" y="2628900"/>
          <p14:tracePt t="87378" x="3057525" y="2609850"/>
          <p14:tracePt t="87395" x="3057525" y="2600325"/>
          <p14:tracePt t="87439" x="3057525" y="2590800"/>
          <p14:tracePt t="87607" x="3057525" y="2619375"/>
          <p14:tracePt t="87617" x="3057525" y="2647950"/>
          <p14:tracePt t="87627" x="3048000" y="2743200"/>
          <p14:tracePt t="87629" x="3000375" y="2962275"/>
          <p14:tracePt t="87629" x="2971800" y="3095625"/>
          <p14:tracePt t="87645" x="2933700" y="3390900"/>
          <p14:tracePt t="87661" x="2867025" y="3819525"/>
          <p14:tracePt t="87678" x="2800350" y="4219575"/>
          <p14:tracePt t="87695" x="2771775" y="4448175"/>
          <p14:tracePt t="87711" x="2743200" y="4638675"/>
          <p14:tracePt t="87728" x="2724150" y="4705350"/>
          <p14:tracePt t="87745" x="2724150" y="4724400"/>
          <p14:tracePt t="87792" x="2724150" y="4733925"/>
          <p14:tracePt t="87900" x="2724150" y="4743450"/>
          <p14:tracePt t="96740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78032" y="2514600"/>
            <a:ext cx="7451568" cy="2264410"/>
            <a:chOff x="778032" y="2514600"/>
            <a:chExt cx="7451568" cy="2264410"/>
          </a:xfrm>
        </p:grpSpPr>
        <p:grpSp>
          <p:nvGrpSpPr>
            <p:cNvPr id="5" name="Group 4"/>
            <p:cNvGrpSpPr/>
            <p:nvPr/>
          </p:nvGrpSpPr>
          <p:grpSpPr>
            <a:xfrm>
              <a:off x="778032" y="2514600"/>
              <a:ext cx="7451568" cy="1106652"/>
              <a:chOff x="442214" y="3998748"/>
              <a:chExt cx="7451568" cy="110665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42214" y="3998748"/>
                <a:ext cx="1382759" cy="988305"/>
                <a:chOff x="914400" y="2889250"/>
                <a:chExt cx="1219199" cy="609600"/>
              </a:xfrm>
            </p:grpSpPr>
            <p:sp>
              <p:nvSpPr>
                <p:cNvPr id="20" name="Rectangle 20"/>
                <p:cNvSpPr>
                  <a:spLocks noChangeArrowheads="1"/>
                </p:cNvSpPr>
                <p:nvPr/>
              </p:nvSpPr>
              <p:spPr bwMode="auto">
                <a:xfrm>
                  <a:off x="914400" y="2889250"/>
                  <a:ext cx="880484" cy="609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P1,10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21" name="Rectangle 24"/>
                <p:cNvSpPr>
                  <a:spLocks noChangeArrowheads="1"/>
                </p:cNvSpPr>
                <p:nvPr/>
              </p:nvSpPr>
              <p:spPr bwMode="auto">
                <a:xfrm>
                  <a:off x="1794884" y="2889250"/>
                  <a:ext cx="338715" cy="609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274841" y="4040895"/>
                <a:ext cx="1382759" cy="988305"/>
                <a:chOff x="2274841" y="4040895"/>
                <a:chExt cx="1382759" cy="988305"/>
              </a:xfrm>
            </p:grpSpPr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>
                  <a:off x="2274841" y="4040895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P2,20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3273445" y="4040895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4436883" y="4060578"/>
                <a:ext cx="1382759" cy="988305"/>
                <a:chOff x="4436883" y="4060578"/>
                <a:chExt cx="1382759" cy="988305"/>
              </a:xfrm>
            </p:grpSpPr>
            <p:sp>
              <p:nvSpPr>
                <p:cNvPr id="16" name="Rectangle 20"/>
                <p:cNvSpPr>
                  <a:spLocks noChangeArrowheads="1"/>
                </p:cNvSpPr>
                <p:nvPr/>
              </p:nvSpPr>
              <p:spPr bwMode="auto">
                <a:xfrm>
                  <a:off x="4436883" y="4060578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P3,30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5435487" y="4060578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6511023" y="4117095"/>
                <a:ext cx="1382759" cy="988305"/>
                <a:chOff x="6511023" y="4117095"/>
                <a:chExt cx="1382759" cy="988305"/>
              </a:xfrm>
            </p:grpSpPr>
            <p:sp>
              <p:nvSpPr>
                <p:cNvPr id="14" name="Rectangle 20"/>
                <p:cNvSpPr>
                  <a:spLocks noChangeArrowheads="1"/>
                </p:cNvSpPr>
                <p:nvPr/>
              </p:nvSpPr>
              <p:spPr bwMode="auto">
                <a:xfrm>
                  <a:off x="6511023" y="4117095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P4,20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15" name="Rectangle 24"/>
                <p:cNvSpPr>
                  <a:spLocks noChangeArrowheads="1"/>
                </p:cNvSpPr>
                <p:nvPr/>
              </p:nvSpPr>
              <p:spPr bwMode="auto">
                <a:xfrm>
                  <a:off x="7509627" y="4117095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0" name="Line 26"/>
              <p:cNvSpPr>
                <a:spLocks noChangeShapeType="1"/>
              </p:cNvSpPr>
              <p:nvPr/>
            </p:nvSpPr>
            <p:spPr bwMode="auto">
              <a:xfrm>
                <a:off x="1632894" y="4492901"/>
                <a:ext cx="641947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  <p:sp>
            <p:nvSpPr>
              <p:cNvPr id="11" name="Line 32"/>
              <p:cNvSpPr>
                <a:spLocks noChangeShapeType="1"/>
              </p:cNvSpPr>
              <p:nvPr/>
            </p:nvSpPr>
            <p:spPr bwMode="auto">
              <a:xfrm flipV="1">
                <a:off x="5627565" y="4492901"/>
                <a:ext cx="883458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  <p:sp>
            <p:nvSpPr>
              <p:cNvPr id="12" name="Line 29"/>
              <p:cNvSpPr>
                <a:spLocks noChangeShapeType="1"/>
              </p:cNvSpPr>
              <p:nvPr/>
            </p:nvSpPr>
            <p:spPr bwMode="auto">
              <a:xfrm flipV="1">
                <a:off x="3429000" y="4492900"/>
                <a:ext cx="1007883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1723203" y="3442128"/>
              <a:ext cx="6362873" cy="1336882"/>
            </a:xfrm>
            <a:custGeom>
              <a:avLst/>
              <a:gdLst>
                <a:gd name="connsiteX0" fmla="*/ 6048384 w 6048384"/>
                <a:gd name="connsiteY0" fmla="*/ 1685594 h 2857899"/>
                <a:gd name="connsiteX1" fmla="*/ 3112679 w 6048384"/>
                <a:gd name="connsiteY1" fmla="*/ 2808542 h 2857899"/>
                <a:gd name="connsiteX2" fmla="*/ 273226 w 6048384"/>
                <a:gd name="connsiteY2" fmla="*/ 241805 h 2857899"/>
                <a:gd name="connsiteX3" fmla="*/ 273226 w 6048384"/>
                <a:gd name="connsiteY3" fmla="*/ 257847 h 2857899"/>
                <a:gd name="connsiteX0" fmla="*/ 6252982 w 6252982"/>
                <a:gd name="connsiteY0" fmla="*/ 1819123 h 2991428"/>
                <a:gd name="connsiteX1" fmla="*/ 3317277 w 6252982"/>
                <a:gd name="connsiteY1" fmla="*/ 2942071 h 2991428"/>
                <a:gd name="connsiteX2" fmla="*/ 477824 w 6252982"/>
                <a:gd name="connsiteY2" fmla="*/ 375334 h 2991428"/>
                <a:gd name="connsiteX3" fmla="*/ 135561 w 6252982"/>
                <a:gd name="connsiteY3" fmla="*/ 150712 h 2991428"/>
                <a:gd name="connsiteX0" fmla="*/ 7779063 w 7779063"/>
                <a:gd name="connsiteY0" fmla="*/ 1656899 h 2829204"/>
                <a:gd name="connsiteX1" fmla="*/ 4843358 w 7779063"/>
                <a:gd name="connsiteY1" fmla="*/ 2779847 h 2829204"/>
                <a:gd name="connsiteX2" fmla="*/ 2003905 w 7779063"/>
                <a:gd name="connsiteY2" fmla="*/ 213110 h 2829204"/>
                <a:gd name="connsiteX3" fmla="*/ 26385 w 7779063"/>
                <a:gd name="connsiteY3" fmla="*/ 297915 h 2829204"/>
                <a:gd name="connsiteX0" fmla="*/ 7772381 w 7772381"/>
                <a:gd name="connsiteY0" fmla="*/ 1538844 h 2671023"/>
                <a:gd name="connsiteX1" fmla="*/ 4836676 w 7772381"/>
                <a:gd name="connsiteY1" fmla="*/ 2661792 h 2671023"/>
                <a:gd name="connsiteX2" fmla="*/ 1497557 w 7772381"/>
                <a:gd name="connsiteY2" fmla="*/ 1022196 h 2671023"/>
                <a:gd name="connsiteX3" fmla="*/ 1997223 w 7772381"/>
                <a:gd name="connsiteY3" fmla="*/ 95055 h 2671023"/>
                <a:gd name="connsiteX4" fmla="*/ 19703 w 7772381"/>
                <a:gd name="connsiteY4" fmla="*/ 179860 h 2671023"/>
                <a:gd name="connsiteX0" fmla="*/ 7785986 w 7785986"/>
                <a:gd name="connsiteY0" fmla="*/ 1445711 h 2577890"/>
                <a:gd name="connsiteX1" fmla="*/ 4850281 w 7785986"/>
                <a:gd name="connsiteY1" fmla="*/ 2568659 h 2577890"/>
                <a:gd name="connsiteX2" fmla="*/ 1511162 w 7785986"/>
                <a:gd name="connsiteY2" fmla="*/ 929063 h 2577890"/>
                <a:gd name="connsiteX3" fmla="*/ 1136156 w 7785986"/>
                <a:gd name="connsiteY3" fmla="*/ 259777 h 2577890"/>
                <a:gd name="connsiteX4" fmla="*/ 33308 w 7785986"/>
                <a:gd name="connsiteY4" fmla="*/ 86727 h 2577890"/>
                <a:gd name="connsiteX0" fmla="*/ 6813256 w 6813256"/>
                <a:gd name="connsiteY0" fmla="*/ 1754830 h 2887009"/>
                <a:gd name="connsiteX1" fmla="*/ 3877551 w 6813256"/>
                <a:gd name="connsiteY1" fmla="*/ 2877778 h 2887009"/>
                <a:gd name="connsiteX2" fmla="*/ 538432 w 6813256"/>
                <a:gd name="connsiteY2" fmla="*/ 1238182 h 2887009"/>
                <a:gd name="connsiteX3" fmla="*/ 163426 w 6813256"/>
                <a:gd name="connsiteY3" fmla="*/ 568896 h 2887009"/>
                <a:gd name="connsiteX4" fmla="*/ 106382 w 6813256"/>
                <a:gd name="connsiteY4" fmla="*/ 52039 h 2887009"/>
                <a:gd name="connsiteX0" fmla="*/ 7058836 w 7058836"/>
                <a:gd name="connsiteY0" fmla="*/ 1787191 h 2919370"/>
                <a:gd name="connsiteX1" fmla="*/ 4123131 w 7058836"/>
                <a:gd name="connsiteY1" fmla="*/ 2910139 h 2919370"/>
                <a:gd name="connsiteX2" fmla="*/ 784012 w 7058836"/>
                <a:gd name="connsiteY2" fmla="*/ 1270543 h 2919370"/>
                <a:gd name="connsiteX3" fmla="*/ 409006 w 7058836"/>
                <a:gd name="connsiteY3" fmla="*/ 601257 h 2919370"/>
                <a:gd name="connsiteX4" fmla="*/ 66743 w 7058836"/>
                <a:gd name="connsiteY4" fmla="*/ 50018 h 2919370"/>
                <a:gd name="connsiteX0" fmla="*/ 7109661 w 7109661"/>
                <a:gd name="connsiteY0" fmla="*/ 1782961 h 2915140"/>
                <a:gd name="connsiteX1" fmla="*/ 4173956 w 7109661"/>
                <a:gd name="connsiteY1" fmla="*/ 2905909 h 2915140"/>
                <a:gd name="connsiteX2" fmla="*/ 834837 w 7109661"/>
                <a:gd name="connsiteY2" fmla="*/ 1266313 h 2915140"/>
                <a:gd name="connsiteX3" fmla="*/ 174612 w 7109661"/>
                <a:gd name="connsiteY3" fmla="*/ 665788 h 2915140"/>
                <a:gd name="connsiteX4" fmla="*/ 117568 w 7109661"/>
                <a:gd name="connsiteY4" fmla="*/ 45788 h 2915140"/>
                <a:gd name="connsiteX0" fmla="*/ 7314861 w 7314861"/>
                <a:gd name="connsiteY0" fmla="*/ 1848670 h 2980849"/>
                <a:gd name="connsiteX1" fmla="*/ 4379156 w 7314861"/>
                <a:gd name="connsiteY1" fmla="*/ 2971618 h 2980849"/>
                <a:gd name="connsiteX2" fmla="*/ 1040037 w 7314861"/>
                <a:gd name="connsiteY2" fmla="*/ 1332022 h 2980849"/>
                <a:gd name="connsiteX3" fmla="*/ 379812 w 7314861"/>
                <a:gd name="connsiteY3" fmla="*/ 731497 h 2980849"/>
                <a:gd name="connsiteX4" fmla="*/ 75579 w 7314861"/>
                <a:gd name="connsiteY4" fmla="*/ 42737 h 2980849"/>
                <a:gd name="connsiteX0" fmla="*/ 7400653 w 7400653"/>
                <a:gd name="connsiteY0" fmla="*/ 1931331 h 3063510"/>
                <a:gd name="connsiteX1" fmla="*/ 4464948 w 7400653"/>
                <a:gd name="connsiteY1" fmla="*/ 3054279 h 3063510"/>
                <a:gd name="connsiteX2" fmla="*/ 1125829 w 7400653"/>
                <a:gd name="connsiteY2" fmla="*/ 1414683 h 3063510"/>
                <a:gd name="connsiteX3" fmla="*/ 465604 w 7400653"/>
                <a:gd name="connsiteY3" fmla="*/ 814158 h 3063510"/>
                <a:gd name="connsiteX4" fmla="*/ 66297 w 7400653"/>
                <a:gd name="connsiteY4" fmla="*/ 39446 h 3063510"/>
                <a:gd name="connsiteX0" fmla="*/ 7595639 w 7595639"/>
                <a:gd name="connsiteY0" fmla="*/ 1997804 h 3129983"/>
                <a:gd name="connsiteX1" fmla="*/ 4659934 w 7595639"/>
                <a:gd name="connsiteY1" fmla="*/ 3120752 h 3129983"/>
                <a:gd name="connsiteX2" fmla="*/ 1320815 w 7595639"/>
                <a:gd name="connsiteY2" fmla="*/ 1481156 h 3129983"/>
                <a:gd name="connsiteX3" fmla="*/ 660590 w 7595639"/>
                <a:gd name="connsiteY3" fmla="*/ 880631 h 3129983"/>
                <a:gd name="connsiteX4" fmla="*/ 52122 w 7595639"/>
                <a:gd name="connsiteY4" fmla="*/ 37157 h 3129983"/>
                <a:gd name="connsiteX0" fmla="*/ 7887458 w 7887458"/>
                <a:gd name="connsiteY0" fmla="*/ 2097969 h 3230148"/>
                <a:gd name="connsiteX1" fmla="*/ 4951753 w 7887458"/>
                <a:gd name="connsiteY1" fmla="*/ 3220917 h 3230148"/>
                <a:gd name="connsiteX2" fmla="*/ 1612634 w 7887458"/>
                <a:gd name="connsiteY2" fmla="*/ 1581321 h 3230148"/>
                <a:gd name="connsiteX3" fmla="*/ 952409 w 7887458"/>
                <a:gd name="connsiteY3" fmla="*/ 980796 h 3230148"/>
                <a:gd name="connsiteX4" fmla="*/ 39707 w 7887458"/>
                <a:gd name="connsiteY4" fmla="*/ 34179 h 3230148"/>
                <a:gd name="connsiteX0" fmla="*/ 7621254 w 7621254"/>
                <a:gd name="connsiteY0" fmla="*/ 1874494 h 3223292"/>
                <a:gd name="connsiteX1" fmla="*/ 4951754 w 7621254"/>
                <a:gd name="connsiteY1" fmla="*/ 3220917 h 3223292"/>
                <a:gd name="connsiteX2" fmla="*/ 1612635 w 7621254"/>
                <a:gd name="connsiteY2" fmla="*/ 1581321 h 3223292"/>
                <a:gd name="connsiteX3" fmla="*/ 952410 w 7621254"/>
                <a:gd name="connsiteY3" fmla="*/ 980796 h 3223292"/>
                <a:gd name="connsiteX4" fmla="*/ 39708 w 7621254"/>
                <a:gd name="connsiteY4" fmla="*/ 34179 h 3223292"/>
                <a:gd name="connsiteX0" fmla="*/ 7920803 w 7920803"/>
                <a:gd name="connsiteY0" fmla="*/ 0 h 3422360"/>
                <a:gd name="connsiteX1" fmla="*/ 4951754 w 7920803"/>
                <a:gd name="connsiteY1" fmla="*/ 3385265 h 3422360"/>
                <a:gd name="connsiteX2" fmla="*/ 1612635 w 7920803"/>
                <a:gd name="connsiteY2" fmla="*/ 1745669 h 3422360"/>
                <a:gd name="connsiteX3" fmla="*/ 952410 w 7920803"/>
                <a:gd name="connsiteY3" fmla="*/ 1145144 h 3422360"/>
                <a:gd name="connsiteX4" fmla="*/ 39708 w 7920803"/>
                <a:gd name="connsiteY4" fmla="*/ 198527 h 3422360"/>
                <a:gd name="connsiteX0" fmla="*/ 7920803 w 7920803"/>
                <a:gd name="connsiteY0" fmla="*/ 0 h 3635117"/>
                <a:gd name="connsiteX1" fmla="*/ 5391094 w 7920803"/>
                <a:gd name="connsiteY1" fmla="*/ 3602164 h 3635117"/>
                <a:gd name="connsiteX2" fmla="*/ 1612635 w 7920803"/>
                <a:gd name="connsiteY2" fmla="*/ 1745669 h 3635117"/>
                <a:gd name="connsiteX3" fmla="*/ 952410 w 7920803"/>
                <a:gd name="connsiteY3" fmla="*/ 1145144 h 3635117"/>
                <a:gd name="connsiteX4" fmla="*/ 39708 w 7920803"/>
                <a:gd name="connsiteY4" fmla="*/ 198527 h 3635117"/>
                <a:gd name="connsiteX0" fmla="*/ 7920803 w 7920803"/>
                <a:gd name="connsiteY0" fmla="*/ 0 h 3615074"/>
                <a:gd name="connsiteX1" fmla="*/ 7530312 w 7920803"/>
                <a:gd name="connsiteY1" fmla="*/ 712113 h 3615074"/>
                <a:gd name="connsiteX2" fmla="*/ 5391094 w 7920803"/>
                <a:gd name="connsiteY2" fmla="*/ 3602164 h 3615074"/>
                <a:gd name="connsiteX3" fmla="*/ 1612635 w 7920803"/>
                <a:gd name="connsiteY3" fmla="*/ 1745669 h 3615074"/>
                <a:gd name="connsiteX4" fmla="*/ 952410 w 7920803"/>
                <a:gd name="connsiteY4" fmla="*/ 1145144 h 3615074"/>
                <a:gd name="connsiteX5" fmla="*/ 39708 w 7920803"/>
                <a:gd name="connsiteY5" fmla="*/ 198527 h 36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03" h="3615074">
                  <a:moveTo>
                    <a:pt x="7920803" y="0"/>
                  </a:moveTo>
                  <a:cubicBezTo>
                    <a:pt x="7765856" y="198215"/>
                    <a:pt x="7951930" y="111752"/>
                    <a:pt x="7530312" y="712113"/>
                  </a:cubicBezTo>
                  <a:cubicBezTo>
                    <a:pt x="7108694" y="1312474"/>
                    <a:pt x="6377374" y="3429905"/>
                    <a:pt x="5391094" y="3602164"/>
                  </a:cubicBezTo>
                  <a:cubicBezTo>
                    <a:pt x="4404815" y="3774423"/>
                    <a:pt x="2085877" y="2173458"/>
                    <a:pt x="1612635" y="1745669"/>
                  </a:cubicBezTo>
                  <a:cubicBezTo>
                    <a:pt x="1139393" y="1317880"/>
                    <a:pt x="1214564" y="1403001"/>
                    <a:pt x="952410" y="1145144"/>
                  </a:cubicBezTo>
                  <a:cubicBezTo>
                    <a:pt x="690256" y="887287"/>
                    <a:pt x="-196913" y="-22052"/>
                    <a:pt x="39708" y="198527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7553" y="5513586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38400" y="5726668"/>
            <a:ext cx="5385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CPU serves a process for 10 Seconds in one turn</a:t>
            </a:r>
            <a:endParaRPr lang="en-US" dirty="0"/>
          </a:p>
        </p:txBody>
      </p: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97"/>
    </mc:Choice>
    <mc:Fallback xmlns="">
      <p:transition spd="slow" advTm="7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44" x="1714500" y="2886075"/>
          <p14:tracePt t="6986" x="1704975" y="2886075"/>
          <p14:tracePt t="7060" x="1714500" y="2886075"/>
          <p14:tracePt t="7065" x="1724025" y="2886075"/>
          <p14:tracePt t="7066" x="1771650" y="2886075"/>
          <p14:tracePt t="7077" x="1819275" y="2886075"/>
          <p14:tracePt t="7094" x="1924050" y="2886075"/>
          <p14:tracePt t="7110" x="2009775" y="2886075"/>
          <p14:tracePt t="7127" x="2076450" y="2886075"/>
          <p14:tracePt t="7144" x="2143125" y="2905125"/>
          <p14:tracePt t="7160" x="2181225" y="2914650"/>
          <p14:tracePt t="7177" x="2200275" y="2924175"/>
          <p14:tracePt t="7193" x="2209800" y="2924175"/>
          <p14:tracePt t="7379" x="2219325" y="2924175"/>
          <p14:tracePt t="7383" x="2238375" y="2924175"/>
          <p14:tracePt t="7391" x="2266950" y="2924175"/>
          <p14:tracePt t="7394" x="2514600" y="2924175"/>
          <p14:tracePt t="7410" x="2800350" y="2924175"/>
          <p14:tracePt t="7427" x="3057525" y="2933700"/>
          <p14:tracePt t="7443" x="3324225" y="2952750"/>
          <p14:tracePt t="7460" x="3343275" y="2952750"/>
          <p14:tracePt t="7477" x="3352800" y="2962275"/>
          <p14:tracePt t="7494" x="3362325" y="2962275"/>
          <p14:tracePt t="7711" x="3390900" y="2962275"/>
          <p14:tracePt t="7717" x="3514725" y="2952750"/>
          <p14:tracePt t="7726" x="3733800" y="2905125"/>
          <p14:tracePt t="7728" x="4838700" y="2838450"/>
          <p14:tracePt t="7743" x="5895975" y="2762250"/>
          <p14:tracePt t="7760" x="6581775" y="2714625"/>
          <p14:tracePt t="7777" x="6800850" y="2705100"/>
          <p14:tracePt t="7777" x="6848475" y="2695575"/>
          <p14:tracePt t="7793" x="6886575" y="2686050"/>
          <p14:tracePt t="7810" x="6915150" y="2686050"/>
          <p14:tracePt t="8088" x="6924675" y="2686050"/>
          <p14:tracePt t="8388" x="6924675" y="2695575"/>
          <p14:tracePt t="8397" x="6915150" y="2695575"/>
          <p14:tracePt t="8406" x="6867525" y="2695575"/>
          <p14:tracePt t="8410" x="6753225" y="2705100"/>
          <p14:tracePt t="8426" x="6391275" y="2714625"/>
          <p14:tracePt t="8426" x="5829300" y="2743200"/>
          <p14:tracePt t="8442" x="5029200" y="2857500"/>
          <p14:tracePt t="8442" x="4648200" y="2886075"/>
          <p14:tracePt t="8460" x="3600450" y="2952750"/>
          <p14:tracePt t="8476" x="3190875" y="2981325"/>
          <p14:tracePt t="8493" x="2876550" y="2990850"/>
          <p14:tracePt t="8510" x="2762250" y="2990850"/>
          <p14:tracePt t="8526" x="2714625" y="3000375"/>
          <p14:tracePt t="8543" x="2695575" y="3009900"/>
          <p14:tracePt t="8766" x="2695575" y="3019425"/>
          <p14:tracePt t="8770" x="2667000" y="3019425"/>
          <p14:tracePt t="8779" x="2609850" y="3038475"/>
          <p14:tracePt t="8780" x="2333625" y="3048000"/>
          <p14:tracePt t="8793" x="2019300" y="3067050"/>
          <p14:tracePt t="8809" x="1895475" y="3067050"/>
          <p14:tracePt t="8827" x="1809750" y="3067050"/>
          <p14:tracePt t="8843" x="1781175" y="3067050"/>
          <p14:tracePt t="8859" x="1771650" y="3067050"/>
          <p14:tracePt t="8876" x="1762125" y="3067050"/>
          <p14:tracePt t="8919" x="1752600" y="3067050"/>
          <p14:tracePt t="8958" x="1762125" y="3067050"/>
          <p14:tracePt t="9193" x="1771650" y="3067050"/>
          <p14:tracePt t="9201" x="1790700" y="3067050"/>
          <p14:tracePt t="9206" x="1866900" y="3048000"/>
          <p14:tracePt t="9209" x="2209800" y="2990850"/>
          <p14:tracePt t="9225" x="3228975" y="2981325"/>
          <p14:tracePt t="9243" x="3657600" y="2981325"/>
          <p14:tracePt t="9259" x="4029075" y="2981325"/>
          <p14:tracePt t="9278" x="4124325" y="2981325"/>
          <p14:tracePt t="9293" x="4143375" y="2981325"/>
          <p14:tracePt t="9309" x="4152900" y="2981325"/>
          <p14:tracePt t="9523" x="4162425" y="2981325"/>
          <p14:tracePt t="9530" x="4181475" y="2990850"/>
          <p14:tracePt t="9531" x="4333875" y="3019425"/>
          <p14:tracePt t="9541" x="4543425" y="3057525"/>
          <p14:tracePt t="9558" x="4895850" y="3114675"/>
          <p14:tracePt t="9575" x="5057775" y="3143250"/>
          <p14:tracePt t="9591" x="5114925" y="3152775"/>
          <p14:tracePt t="9608" x="5162550" y="3152775"/>
          <p14:tracePt t="9608" x="5172075" y="3152775"/>
          <p14:tracePt t="9625" x="5181600" y="3152775"/>
          <p14:tracePt t="9800" x="5191125" y="3152775"/>
          <p14:tracePt t="9825" x="5200650" y="3152775"/>
          <p14:tracePt t="9837" x="5210175" y="3162300"/>
          <p14:tracePt t="9846" x="5219700" y="3162300"/>
          <p14:tracePt t="9850" x="5229225" y="3162300"/>
          <p14:tracePt t="9858" x="5324475" y="3162300"/>
          <p14:tracePt t="9875" x="5476875" y="3171825"/>
          <p14:tracePt t="9892" x="5657850" y="3171825"/>
          <p14:tracePt t="9908" x="6048375" y="3181350"/>
          <p14:tracePt t="9925" x="6181725" y="3190875"/>
          <p14:tracePt t="9942" x="6343650" y="3190875"/>
          <p14:tracePt t="9959" x="6410325" y="3190875"/>
          <p14:tracePt t="9975" x="6438900" y="3190875"/>
          <p14:tracePt t="9992" x="6457950" y="3190875"/>
          <p14:tracePt t="10224" x="6467475" y="3190875"/>
          <p14:tracePt t="10230" x="6505575" y="3190875"/>
          <p14:tracePt t="10231" x="6696075" y="3162300"/>
          <p14:tracePt t="10241" x="7077075" y="3152775"/>
          <p14:tracePt t="10259" x="7324725" y="3162300"/>
          <p14:tracePt t="10275" x="7553325" y="3162300"/>
          <p14:tracePt t="10292" x="7610475" y="3162300"/>
          <p14:tracePt t="10308" x="7620000" y="3162300"/>
          <p14:tracePt t="10533" x="7620000" y="3171825"/>
          <p14:tracePt t="11944" x="7610475" y="3171825"/>
          <p14:tracePt t="11956" x="7600950" y="3171825"/>
          <p14:tracePt t="11963" x="7562850" y="3171825"/>
          <p14:tracePt t="11964" x="7372350" y="3143250"/>
          <p14:tracePt t="11974" x="7096125" y="3114675"/>
          <p14:tracePt t="11991" x="6448425" y="3095625"/>
          <p14:tracePt t="12007" x="5753100" y="3095625"/>
          <p14:tracePt t="12024" x="5343525" y="3114675"/>
          <p14:tracePt t="12041" x="4886325" y="3171825"/>
          <p14:tracePt t="12057" x="4371975" y="3286125"/>
          <p14:tracePt t="12074" x="4038600" y="3362325"/>
          <p14:tracePt t="12091" x="3924300" y="3390900"/>
          <p14:tracePt t="12108" x="3886200" y="3409950"/>
          <p14:tracePt t="12357" x="3876675" y="3409950"/>
          <p14:tracePt t="12365" x="3867150" y="3419475"/>
          <p14:tracePt t="12369" x="3800475" y="3438525"/>
          <p14:tracePt t="12374" x="3352800" y="3514725"/>
          <p14:tracePt t="12390" x="2809875" y="3581400"/>
          <p14:tracePt t="12407" x="2562225" y="3590925"/>
          <p14:tracePt t="12424" x="2219325" y="3524250"/>
          <p14:tracePt t="12440" x="1971675" y="3429000"/>
          <p14:tracePt t="12457" x="1895475" y="3390900"/>
          <p14:tracePt t="12474" x="1866900" y="3371850"/>
          <p14:tracePt t="12490" x="1857375" y="3371850"/>
          <p14:tracePt t="12677" x="1847850" y="3371850"/>
          <p14:tracePt t="12681" x="1838325" y="3381375"/>
          <p14:tracePt t="12686" x="1819275" y="3400425"/>
          <p14:tracePt t="12690" x="1714500" y="3409950"/>
          <p14:tracePt t="12707" x="1628775" y="3409950"/>
          <p14:tracePt t="12724" x="1485900" y="3409950"/>
          <p14:tracePt t="12741" x="1323975" y="3352800"/>
          <p14:tracePt t="12757" x="1238250" y="3305175"/>
          <p14:tracePt t="12774" x="1171575" y="3267075"/>
          <p14:tracePt t="12790" x="1152525" y="3248025"/>
          <p14:tracePt t="12864" x="1143000" y="3248025"/>
          <p14:tracePt t="12876" x="1143000" y="3238500"/>
          <p14:tracePt t="12893" x="1133475" y="3238500"/>
          <p14:tracePt t="12965" x="1133475" y="3228975"/>
          <p14:tracePt t="12982" x="1123950" y="3228975"/>
          <p14:tracePt t="12995" x="1104900" y="3228975"/>
          <p14:tracePt t="13006" x="1095375" y="3219450"/>
          <p14:tracePt t="13007" x="1066800" y="3200400"/>
          <p14:tracePt t="13023" x="1047750" y="3162300"/>
          <p14:tracePt t="13040" x="1009650" y="3086100"/>
          <p14:tracePt t="13057" x="1000125" y="3000375"/>
          <p14:tracePt t="13074" x="1009650" y="2914650"/>
          <p14:tracePt t="13090" x="1095375" y="2733675"/>
          <p14:tracePt t="13090" x="1123950" y="2686050"/>
          <p14:tracePt t="13108" x="1162050" y="2647950"/>
          <p14:tracePt t="13124" x="1209675" y="2619375"/>
          <p14:tracePt t="13141" x="1323975" y="2581275"/>
          <p14:tracePt t="13157" x="1381125" y="2581275"/>
          <p14:tracePt t="13173" x="1438275" y="2571750"/>
          <p14:tracePt t="13190" x="1524000" y="2571750"/>
          <p14:tracePt t="13206" x="1590675" y="2609850"/>
          <p14:tracePt t="13206" x="1609725" y="2619375"/>
          <p14:tracePt t="13224" x="1657350" y="2647950"/>
          <p14:tracePt t="13240" x="1733550" y="2686050"/>
          <p14:tracePt t="13257" x="1828800" y="2743200"/>
          <p14:tracePt t="13274" x="1857375" y="2771775"/>
          <p14:tracePt t="13290" x="1876425" y="2809875"/>
          <p14:tracePt t="13307" x="1895475" y="2828925"/>
          <p14:tracePt t="13323" x="1895475" y="2857500"/>
          <p14:tracePt t="13340" x="1905000" y="2886075"/>
          <p14:tracePt t="13357" x="1905000" y="2905125"/>
          <p14:tracePt t="13373" x="1905000" y="2943225"/>
          <p14:tracePt t="13390" x="1905000" y="2990850"/>
          <p14:tracePt t="13407" x="1905000" y="3028950"/>
          <p14:tracePt t="13423" x="1876425" y="3086100"/>
          <p14:tracePt t="13440" x="1847850" y="3114675"/>
          <p14:tracePt t="13457" x="1828800" y="3143250"/>
          <p14:tracePt t="13474" x="1790700" y="3200400"/>
          <p14:tracePt t="13490" x="1752600" y="3238500"/>
          <p14:tracePt t="13507" x="1733550" y="3267075"/>
          <p14:tracePt t="13523" x="1695450" y="3295650"/>
          <p14:tracePt t="13540" x="1657350" y="3314700"/>
          <p14:tracePt t="13557" x="1581150" y="3324225"/>
          <p14:tracePt t="13573" x="1485900" y="3324225"/>
          <p14:tracePt t="13590" x="1409700" y="3295650"/>
          <p14:tracePt t="13607" x="1304925" y="3276600"/>
          <p14:tracePt t="13624" x="1209675" y="3248025"/>
          <p14:tracePt t="13641" x="1152525" y="3228975"/>
          <p14:tracePt t="13657" x="1095375" y="3190875"/>
          <p14:tracePt t="13674" x="1066800" y="3152775"/>
          <p14:tracePt t="13690" x="1047750" y="3133725"/>
          <p14:tracePt t="13707" x="1019175" y="3095625"/>
          <p14:tracePt t="13724" x="1000125" y="3057525"/>
          <p14:tracePt t="13740" x="1000125" y="3038475"/>
          <p14:tracePt t="13757" x="1000125" y="3028950"/>
          <p14:tracePt t="13774" x="1000125" y="2990850"/>
          <p14:tracePt t="13790" x="1000125" y="2981325"/>
          <p14:tracePt t="13807" x="1000125" y="2962275"/>
          <p14:tracePt t="13824" x="1000125" y="2933700"/>
          <p14:tracePt t="13840" x="1009650" y="2905125"/>
          <p14:tracePt t="13858" x="1028700" y="2876550"/>
          <p14:tracePt t="13874" x="1057275" y="2838450"/>
          <p14:tracePt t="13890" x="1085850" y="2809875"/>
          <p14:tracePt t="13907" x="1114425" y="2790825"/>
          <p14:tracePt t="13925" x="1133475" y="2771775"/>
          <p14:tracePt t="13941" x="1162050" y="2762250"/>
          <p14:tracePt t="13958" x="1171575" y="2752725"/>
          <p14:tracePt t="13973" x="1200150" y="2752725"/>
          <p14:tracePt t="13990" x="1238250" y="2752725"/>
          <p14:tracePt t="14007" x="1266825" y="2762250"/>
          <p14:tracePt t="14024" x="1304925" y="2790825"/>
          <p14:tracePt t="14040" x="1352550" y="2828925"/>
          <p14:tracePt t="14057" x="1362075" y="2838450"/>
          <p14:tracePt t="14073" x="1390650" y="2867025"/>
          <p14:tracePt t="14091" x="1419225" y="2895600"/>
          <p14:tracePt t="14107" x="1438275" y="2914650"/>
          <p14:tracePt t="14123" x="1466850" y="2952750"/>
          <p14:tracePt t="14141" x="1495425" y="2981325"/>
          <p14:tracePt t="14157" x="1504950" y="3028950"/>
          <p14:tracePt t="14173" x="1524000" y="3076575"/>
          <p14:tracePt t="14190" x="1524000" y="3105150"/>
          <p14:tracePt t="14207" x="1524000" y="3143250"/>
          <p14:tracePt t="14223" x="1524000" y="3171825"/>
          <p14:tracePt t="14240" x="1514475" y="3200400"/>
          <p14:tracePt t="14257" x="1485900" y="3238500"/>
          <p14:tracePt t="14273" x="1457325" y="3257550"/>
          <p14:tracePt t="14290" x="1447800" y="3257550"/>
          <p14:tracePt t="14307" x="1409700" y="3257550"/>
          <p14:tracePt t="14323" x="1343025" y="3257550"/>
          <p14:tracePt t="14340" x="1304925" y="3248025"/>
          <p14:tracePt t="14357" x="1247775" y="3200400"/>
          <p14:tracePt t="14373" x="1200150" y="3143250"/>
          <p14:tracePt t="14390" x="1162050" y="3114675"/>
          <p14:tracePt t="14407" x="1114425" y="3057525"/>
          <p14:tracePt t="14423" x="1085850" y="2981325"/>
          <p14:tracePt t="14440" x="1076325" y="2943225"/>
          <p14:tracePt t="14457" x="1076325" y="2905125"/>
          <p14:tracePt t="14473" x="1076325" y="2867025"/>
          <p14:tracePt t="14490" x="1104900" y="2828925"/>
          <p14:tracePt t="14507" x="1143000" y="2762250"/>
          <p14:tracePt t="14523" x="1181100" y="2714625"/>
          <p14:tracePt t="14540" x="1209675" y="2686050"/>
          <p14:tracePt t="14557" x="1257300" y="2667000"/>
          <p14:tracePt t="14573" x="1343025" y="2638425"/>
          <p14:tracePt t="14590" x="1400175" y="2628900"/>
          <p14:tracePt t="14607" x="1466850" y="2628900"/>
          <p14:tracePt t="14624" x="1543050" y="2647950"/>
          <p14:tracePt t="14640" x="1571625" y="2667000"/>
          <p14:tracePt t="14657" x="1628775" y="2705100"/>
          <p14:tracePt t="14673" x="1685925" y="2762250"/>
          <p14:tracePt t="14690" x="1714500" y="2809875"/>
          <p14:tracePt t="14707" x="1762125" y="2847975"/>
          <p14:tracePt t="14723" x="1771650" y="2867025"/>
          <p14:tracePt t="14740" x="1790700" y="2905125"/>
          <p14:tracePt t="14757" x="1790700" y="2933700"/>
          <p14:tracePt t="14773" x="1800225" y="2971800"/>
          <p14:tracePt t="14790" x="1800225" y="3009900"/>
          <p14:tracePt t="14807" x="1800225" y="3028950"/>
          <p14:tracePt t="14823" x="1800225" y="3048000"/>
          <p14:tracePt t="14840" x="1781175" y="3076575"/>
          <p14:tracePt t="14856" x="1752600" y="3133725"/>
          <p14:tracePt t="14873" x="1733550" y="3152775"/>
          <p14:tracePt t="14890" x="1676400" y="3171825"/>
          <p14:tracePt t="14906" x="1552575" y="3181350"/>
          <p14:tracePt t="14923" x="1457325" y="3181350"/>
          <p14:tracePt t="14940" x="1323975" y="3181350"/>
          <p14:tracePt t="14956" x="1200150" y="3143250"/>
          <p14:tracePt t="14973" x="1162050" y="3114675"/>
          <p14:tracePt t="14990" x="1114425" y="3076575"/>
          <p14:tracePt t="15007" x="1085850" y="3009900"/>
          <p14:tracePt t="15023" x="1057275" y="2933700"/>
          <p14:tracePt t="15040" x="1038225" y="2876550"/>
          <p14:tracePt t="15056" x="1038225" y="2790825"/>
          <p14:tracePt t="15073" x="1057275" y="2733675"/>
          <p14:tracePt t="15090" x="1114425" y="2657475"/>
          <p14:tracePt t="15107" x="1181100" y="2600325"/>
          <p14:tracePt t="15123" x="1247775" y="2571750"/>
          <p14:tracePt t="15140" x="1362075" y="2543175"/>
          <p14:tracePt t="15157" x="1533525" y="2571750"/>
          <p14:tracePt t="15173" x="1638300" y="2609850"/>
          <p14:tracePt t="15190" x="1752600" y="2676525"/>
          <p14:tracePt t="15206" x="1819275" y="2743200"/>
          <p14:tracePt t="15223" x="1847850" y="2781300"/>
          <p14:tracePt t="15240" x="1876425" y="2857500"/>
          <p14:tracePt t="15257" x="1885950" y="2914650"/>
          <p14:tracePt t="15273" x="1885950" y="2962275"/>
          <p14:tracePt t="15289" x="1885950" y="3038475"/>
          <p14:tracePt t="15307" x="1876425" y="3067050"/>
          <p14:tracePt t="15323" x="1857375" y="3105150"/>
          <p14:tracePt t="15339" x="1847850" y="3124200"/>
          <p14:tracePt t="15357" x="1838325" y="3133725"/>
          <p14:tracePt t="15373" x="1828800" y="3152775"/>
          <p14:tracePt t="15389" x="1819275" y="3152775"/>
          <p14:tracePt t="15426" x="1809750" y="3152775"/>
          <p14:tracePt t="15427" x="1800225" y="3152775"/>
          <p14:tracePt t="15462" x="1790700" y="3152775"/>
          <p14:tracePt t="16121" x="1790700" y="3143250"/>
          <p14:tracePt t="16127" x="1781175" y="3133725"/>
          <p14:tracePt t="16128" x="1771650" y="3105150"/>
          <p14:tracePt t="16139" x="1743075" y="3057525"/>
          <p14:tracePt t="16156" x="1714500" y="2981325"/>
          <p14:tracePt t="16172" x="1676400" y="2924175"/>
          <p14:tracePt t="16189" x="1657350" y="2886075"/>
          <p14:tracePt t="16206" x="1638300" y="2847975"/>
          <p14:tracePt t="16223" x="1619250" y="2819400"/>
          <p14:tracePt t="16239" x="1600200" y="2790825"/>
          <p14:tracePt t="16300" x="1590675" y="2790825"/>
          <p14:tracePt t="16395" x="1581150" y="2790825"/>
          <p14:tracePt t="16399" x="1581150" y="2800350"/>
          <p14:tracePt t="16411" x="1581150" y="2809875"/>
          <p14:tracePt t="16412" x="1581150" y="2828925"/>
          <p14:tracePt t="16422" x="1581150" y="2895600"/>
          <p14:tracePt t="16439" x="1581150" y="2933700"/>
          <p14:tracePt t="16455" x="1581150" y="3000375"/>
          <p14:tracePt t="16472" x="1581150" y="3019425"/>
          <p14:tracePt t="16489" x="1581150" y="3038475"/>
          <p14:tracePt t="16531" x="1581150" y="3048000"/>
          <p14:tracePt t="16542" x="1571625" y="3048000"/>
          <p14:tracePt t="16832" x="1562100" y="3048000"/>
          <p14:tracePt t="16840" x="1543050" y="3048000"/>
          <p14:tracePt t="16844" x="1514475" y="3048000"/>
          <p14:tracePt t="16855" x="1466850" y="3057525"/>
          <p14:tracePt t="16872" x="1371600" y="3057525"/>
          <p14:tracePt t="16888" x="1285875" y="3048000"/>
          <p14:tracePt t="16905" x="1247775" y="3038475"/>
          <p14:tracePt t="16922" x="1200150" y="3019425"/>
          <p14:tracePt t="16939" x="1162050" y="2990850"/>
          <p14:tracePt t="16955" x="1143000" y="2933700"/>
          <p14:tracePt t="16972" x="1133475" y="2905125"/>
          <p14:tracePt t="16989" x="1133475" y="2876550"/>
          <p14:tracePt t="17005" x="1143000" y="2847975"/>
          <p14:tracePt t="17022" x="1162050" y="2828925"/>
          <p14:tracePt t="17039" x="1228725" y="2800350"/>
          <p14:tracePt t="17055" x="1295400" y="2781300"/>
          <p14:tracePt t="17072" x="1333500" y="2762250"/>
          <p14:tracePt t="17089" x="1390650" y="2733675"/>
          <p14:tracePt t="17105" x="1438275" y="2714625"/>
          <p14:tracePt t="17122" x="1466850" y="2695575"/>
          <p14:tracePt t="17139" x="1476375" y="2676525"/>
          <p14:tracePt t="17155" x="1495425" y="2667000"/>
          <p14:tracePt t="17173" x="1514475" y="2657475"/>
          <p14:tracePt t="17189" x="1524000" y="2647950"/>
          <p14:tracePt t="17225" x="1533525" y="2647950"/>
          <p14:tracePt t="17287" x="1543050" y="2647950"/>
          <p14:tracePt t="17324" x="1552575" y="2647950"/>
          <p14:tracePt t="17337" x="1562100" y="2647950"/>
          <p14:tracePt t="17348" x="1571625" y="2647950"/>
          <p14:tracePt t="17356" x="1571625" y="2657475"/>
          <p14:tracePt t="17357" x="1590675" y="2667000"/>
          <p14:tracePt t="17372" x="1619250" y="2686050"/>
          <p14:tracePt t="17388" x="1647825" y="2733675"/>
          <p14:tracePt t="17405" x="1657350" y="2743200"/>
          <p14:tracePt t="17421" x="1666875" y="2771775"/>
          <p14:tracePt t="17438" x="1676400" y="2790825"/>
          <p14:tracePt t="17455" x="1676400" y="2809875"/>
          <p14:tracePt t="17472" x="1685925" y="2819400"/>
          <p14:tracePt t="17721" x="1685925" y="2828925"/>
          <p14:tracePt t="17722" x="1685925" y="2838450"/>
          <p14:tracePt t="17739" x="1685925" y="2857500"/>
          <p14:tracePt t="17740" x="1685925" y="2876550"/>
          <p14:tracePt t="17755" x="1647825" y="2933700"/>
          <p14:tracePt t="17772" x="1600200" y="2971800"/>
          <p14:tracePt t="17772" x="1562100" y="2981325"/>
          <p14:tracePt t="17789" x="1447800" y="3019425"/>
          <p14:tracePt t="17805" x="1247775" y="3057525"/>
          <p14:tracePt t="17822" x="1133475" y="3057525"/>
          <p14:tracePt t="17839" x="1095375" y="3057525"/>
          <p14:tracePt t="17855" x="1038225" y="3048000"/>
          <p14:tracePt t="17872" x="1000125" y="3009900"/>
          <p14:tracePt t="17889" x="990600" y="2971800"/>
          <p14:tracePt t="17905" x="981075" y="2895600"/>
          <p14:tracePt t="17922" x="981075" y="2847975"/>
          <p14:tracePt t="17939" x="981075" y="2819400"/>
          <p14:tracePt t="17956" x="1047750" y="2752725"/>
          <p14:tracePt t="17972" x="1162050" y="2657475"/>
          <p14:tracePt t="17989" x="1247775" y="2590800"/>
          <p14:tracePt t="18005" x="1400175" y="2533650"/>
          <p14:tracePt t="18022" x="1485900" y="2524125"/>
          <p14:tracePt t="18039" x="1552575" y="2524125"/>
          <p14:tracePt t="18055" x="1638300" y="2543175"/>
          <p14:tracePt t="18072" x="1743075" y="2600325"/>
          <p14:tracePt t="18089" x="1781175" y="2638425"/>
          <p14:tracePt t="18089" x="1809750" y="2667000"/>
          <p14:tracePt t="18106" x="1838325" y="2724150"/>
          <p14:tracePt t="18122" x="1857375" y="2762250"/>
          <p14:tracePt t="18139" x="1857375" y="2790825"/>
          <p14:tracePt t="18156" x="1857375" y="2809875"/>
          <p14:tracePt t="18172" x="1857375" y="2819400"/>
          <p14:tracePt t="18189" x="1857375" y="2828925"/>
          <p14:tracePt t="18242" x="1857375" y="2838450"/>
          <p14:tracePt t="18407" x="1857375" y="2847975"/>
          <p14:tracePt t="18532" x="1847850" y="2847975"/>
          <p14:tracePt t="18540" x="1847850" y="2838450"/>
          <p14:tracePt t="18552" x="1838325" y="2838450"/>
          <p14:tracePt t="18556" x="1838325" y="2828925"/>
          <p14:tracePt t="18560" x="1828800" y="2819400"/>
          <p14:tracePt t="18571" x="1828800" y="2809875"/>
          <p14:tracePt t="18588" x="1828800" y="2800350"/>
          <p14:tracePt t="18799" x="1828800" y="2790825"/>
          <p14:tracePt t="18828" x="1828800" y="2781300"/>
          <p14:tracePt t="18832" x="1819275" y="2771775"/>
          <p14:tracePt t="18852" x="1809750" y="2762250"/>
          <p14:tracePt t="18855" x="1790700" y="2762250"/>
          <p14:tracePt t="18856" x="1743075" y="2762250"/>
          <p14:tracePt t="18873" x="1581150" y="2781300"/>
          <p14:tracePt t="18888" x="1381125" y="2800350"/>
          <p14:tracePt t="18905" x="1228725" y="2819400"/>
          <p14:tracePt t="18921" x="1104900" y="2828925"/>
          <p14:tracePt t="18938" x="1057275" y="2828925"/>
          <p14:tracePt t="18955" x="1047750" y="2828925"/>
          <p14:tracePt t="18998" x="1038225" y="2828925"/>
          <p14:tracePt t="19219" x="1038225" y="2819400"/>
          <p14:tracePt t="19230" x="1066800" y="2790825"/>
          <p14:tracePt t="19237" x="1143000" y="2733675"/>
          <p14:tracePt t="19244" x="1238250" y="2676525"/>
          <p14:tracePt t="19256" x="1314450" y="2647950"/>
          <p14:tracePt t="19272" x="1533525" y="2628900"/>
          <p14:tracePt t="19289" x="1685925" y="2647950"/>
          <p14:tracePt t="19306" x="1743075" y="2667000"/>
          <p14:tracePt t="19322" x="1800225" y="2705100"/>
          <p14:tracePt t="19339" x="1828800" y="2724150"/>
          <p14:tracePt t="19356" x="1838325" y="2724150"/>
          <p14:tracePt t="19421" x="1838325" y="2733675"/>
          <p14:tracePt t="19562" x="1828800" y="2733675"/>
          <p14:tracePt t="19570" x="1800225" y="2743200"/>
          <p14:tracePt t="19576" x="1571625" y="2790825"/>
          <p14:tracePt t="19589" x="1371600" y="2838450"/>
          <p14:tracePt t="19606" x="1057275" y="2933700"/>
          <p14:tracePt t="19622" x="952500" y="2981325"/>
          <p14:tracePt t="19639" x="923925" y="2990850"/>
          <p14:tracePt t="19656" x="895350" y="2990850"/>
          <p14:tracePt t="19672" x="895350" y="3000375"/>
          <p14:tracePt t="19689" x="885825" y="3000375"/>
          <p14:tracePt t="19723" x="885825" y="3009900"/>
          <p14:tracePt t="19785" x="895350" y="3000375"/>
          <p14:tracePt t="19796" x="904875" y="2971800"/>
          <p14:tracePt t="19797" x="933450" y="2962275"/>
          <p14:tracePt t="19805" x="1171575" y="2847975"/>
          <p14:tracePt t="19822" x="1485900" y="2819400"/>
          <p14:tracePt t="19839" x="1695450" y="2819400"/>
          <p14:tracePt t="19855" x="1847850" y="2828925"/>
          <p14:tracePt t="19872" x="1933575" y="2867025"/>
          <p14:tracePt t="19888" x="1981200" y="2886075"/>
          <p14:tracePt t="19905" x="2028825" y="2924175"/>
          <p14:tracePt t="19905" x="2047875" y="2943225"/>
          <p14:tracePt t="19922" x="2047875" y="2962275"/>
          <p14:tracePt t="19939" x="2057400" y="2971800"/>
          <p14:tracePt t="19955" x="2057400" y="2981325"/>
          <p14:tracePt t="19998" x="2057400" y="2990850"/>
          <p14:tracePt t="20068" x="2057400" y="3000375"/>
          <p14:tracePt t="20117" x="2057400" y="3009900"/>
          <p14:tracePt t="20121" x="2047875" y="3019425"/>
          <p14:tracePt t="20138" x="2028825" y="3028950"/>
          <p14:tracePt t="20139" x="2000250" y="3038475"/>
          <p14:tracePt t="20155" x="1943100" y="3067050"/>
          <p14:tracePt t="20172" x="1914525" y="3067050"/>
          <p14:tracePt t="20189" x="1905000" y="3067050"/>
          <p14:tracePt t="20189" x="1885950" y="3067050"/>
          <p14:tracePt t="20206" x="1876425" y="3067050"/>
          <p14:tracePt t="20279" x="1866900" y="3067050"/>
          <p14:tracePt t="20587" x="1857375" y="3067050"/>
          <p14:tracePt t="20599" x="1847850" y="3067050"/>
          <p14:tracePt t="20605" x="1838325" y="3057525"/>
          <p14:tracePt t="20611" x="1809750" y="3028950"/>
          <p14:tracePt t="20622" x="1762125" y="3000375"/>
          <p14:tracePt t="20638" x="1724025" y="2990850"/>
          <p14:tracePt t="20655" x="1695450" y="2990850"/>
          <p14:tracePt t="20672" x="1666875" y="2990850"/>
          <p14:tracePt t="20689" x="1609725" y="2990850"/>
          <p14:tracePt t="20705" x="1590675" y="2990850"/>
          <p14:tracePt t="20722" x="1581150" y="2990850"/>
          <p14:tracePt t="20738" x="1562100" y="2990850"/>
          <p14:tracePt t="20755" x="1552575" y="2990850"/>
          <p14:tracePt t="20798" x="1543050" y="2990850"/>
          <p14:tracePt t="20975" x="1543050" y="3000375"/>
          <p14:tracePt t="21012" x="1533525" y="3000375"/>
          <p14:tracePt t="21021" x="1524000" y="3000375"/>
          <p14:tracePt t="21026" x="1514475" y="3009900"/>
          <p14:tracePt t="21038" x="1504950" y="3009900"/>
          <p14:tracePt t="21055" x="1485900" y="3019425"/>
          <p14:tracePt t="21071" x="1457325" y="3019425"/>
          <p14:tracePt t="21088" x="1438275" y="3019425"/>
          <p14:tracePt t="21105" x="1419225" y="3028950"/>
          <p14:tracePt t="21121" x="1343025" y="3067050"/>
          <p14:tracePt t="21138" x="1295400" y="3067050"/>
          <p14:tracePt t="21155" x="1276350" y="3067050"/>
          <p14:tracePt t="21171" x="1228725" y="3067050"/>
          <p14:tracePt t="21188" x="1200150" y="3057525"/>
          <p14:tracePt t="21205" x="1162050" y="3038475"/>
          <p14:tracePt t="21222" x="1133475" y="3028950"/>
          <p14:tracePt t="21238" x="1114425" y="3028950"/>
          <p14:tracePt t="21255" x="1104900" y="3028950"/>
          <p14:tracePt t="21272" x="1104900" y="3019425"/>
          <p14:tracePt t="21288" x="1095375" y="3019425"/>
          <p14:tracePt t="21305" x="1095375" y="3000375"/>
          <p14:tracePt t="21321" x="1095375" y="2981325"/>
          <p14:tracePt t="21338" x="1095375" y="2962275"/>
          <p14:tracePt t="21355" x="1114425" y="2914650"/>
          <p14:tracePt t="21355" x="1133475" y="2905125"/>
          <p14:tracePt t="21372" x="1143000" y="2876550"/>
          <p14:tracePt t="21388" x="1162050" y="2857500"/>
          <p14:tracePt t="21404" x="1190625" y="2828925"/>
          <p14:tracePt t="21422" x="1209675" y="2828925"/>
          <p14:tracePt t="21438" x="1238250" y="2819400"/>
          <p14:tracePt t="21455" x="1266825" y="2819400"/>
          <p14:tracePt t="21471" x="1295400" y="2819400"/>
          <p14:tracePt t="21488" x="1352550" y="2828925"/>
          <p14:tracePt t="21505" x="1390650" y="2828925"/>
          <p14:tracePt t="21522" x="1409700" y="2838450"/>
          <p14:tracePt t="21539" x="1438275" y="2867025"/>
          <p14:tracePt t="21555" x="1466850" y="2905125"/>
          <p14:tracePt t="21572" x="1485900" y="2933700"/>
          <p14:tracePt t="21589" x="1495425" y="2962275"/>
          <p14:tracePt t="21605" x="1504950" y="2990850"/>
          <p14:tracePt t="21622" x="1514475" y="3009900"/>
          <p14:tracePt t="21639" x="1524000" y="3038475"/>
          <p14:tracePt t="21655" x="1524000" y="3076575"/>
          <p14:tracePt t="21672" x="1524000" y="3114675"/>
          <p14:tracePt t="21688" x="1524000" y="3124200"/>
          <p14:tracePt t="21705" x="1514475" y="3143250"/>
          <p14:tracePt t="21768" x="1504950" y="3143250"/>
          <p14:tracePt t="22082" x="1495425" y="3143250"/>
          <p14:tracePt t="22125" x="1495425" y="3133725"/>
          <p14:tracePt t="22129" x="1514475" y="3124200"/>
          <p14:tracePt t="22138" x="1524000" y="3114675"/>
          <p14:tracePt t="22154" x="1619250" y="3086100"/>
          <p14:tracePt t="22155" x="1752600" y="3086100"/>
          <p14:tracePt t="22171" x="1857375" y="3086100"/>
          <p14:tracePt t="22188" x="1990725" y="3086100"/>
          <p14:tracePt t="22205" x="2038350" y="3086100"/>
          <p14:tracePt t="22222" x="2057400" y="3095625"/>
          <p14:tracePt t="22238" x="2076450" y="3095625"/>
          <p14:tracePt t="22273" x="2085975" y="3095625"/>
          <p14:tracePt t="22301" x="2085975" y="3105150"/>
          <p14:tracePt t="22326" x="2095500" y="3105150"/>
          <p14:tracePt t="22496" x="2076450" y="3105150"/>
          <p14:tracePt t="22504" x="2057400" y="3105150"/>
          <p14:tracePt t="22510" x="2047875" y="3105150"/>
          <p14:tracePt t="22511" x="2028825" y="3105150"/>
          <p14:tracePt t="22521" x="1981200" y="3105150"/>
          <p14:tracePt t="22521" x="1962150" y="3105150"/>
          <p14:tracePt t="22538" x="1933575" y="3105150"/>
          <p14:tracePt t="22555" x="1914525" y="3095625"/>
          <p14:tracePt t="22571" x="1885950" y="3048000"/>
          <p14:tracePt t="22588" x="1876425" y="3019425"/>
          <p14:tracePt t="22604" x="1876425" y="3000375"/>
          <p14:tracePt t="22621" x="1876425" y="2962275"/>
          <p14:tracePt t="22638" x="1876425" y="2943225"/>
          <p14:tracePt t="22654" x="1876425" y="2933700"/>
          <p14:tracePt t="22671" x="1885950" y="2905125"/>
          <p14:tracePt t="22688" x="1905000" y="2895600"/>
          <p14:tracePt t="22704" x="1924050" y="2876550"/>
          <p14:tracePt t="22721" x="1952625" y="2867025"/>
          <p14:tracePt t="22738" x="1971675" y="2857500"/>
          <p14:tracePt t="22755" x="2028825" y="2857500"/>
          <p14:tracePt t="22771" x="2057400" y="2867025"/>
          <p14:tracePt t="22788" x="2076450" y="2876550"/>
          <p14:tracePt t="22804" x="2095500" y="2914650"/>
          <p14:tracePt t="22804" x="2105025" y="2924175"/>
          <p14:tracePt t="22822" x="2124075" y="2952750"/>
          <p14:tracePt t="22838" x="2143125" y="2990850"/>
          <p14:tracePt t="22855" x="2152650" y="3048000"/>
          <p14:tracePt t="22871" x="2162175" y="3076575"/>
          <p14:tracePt t="22888" x="2171700" y="3143250"/>
          <p14:tracePt t="22905" x="2171700" y="3190875"/>
          <p14:tracePt t="22922" x="2162175" y="3228975"/>
          <p14:tracePt t="22938" x="2143125" y="3267075"/>
          <p14:tracePt t="22954" x="2124075" y="3295650"/>
          <p14:tracePt t="22971" x="2105025" y="3314700"/>
          <p14:tracePt t="22988" x="2076450" y="3324225"/>
          <p14:tracePt t="23004" x="2047875" y="3324225"/>
          <p14:tracePt t="23021" x="2028825" y="3324225"/>
          <p14:tracePt t="23038" x="1971675" y="3305175"/>
          <p14:tracePt t="23054" x="1943100" y="3248025"/>
          <p14:tracePt t="23071" x="1924050" y="3209925"/>
          <p14:tracePt t="23088" x="1905000" y="3171825"/>
          <p14:tracePt t="23105" x="1885950" y="3114675"/>
          <p14:tracePt t="23121" x="1876425" y="3067050"/>
          <p14:tracePt t="23138" x="1866900" y="3038475"/>
          <p14:tracePt t="23154" x="1866900" y="3009900"/>
          <p14:tracePt t="23171" x="1866900" y="3000375"/>
          <p14:tracePt t="23188" x="1866900" y="2990850"/>
          <p14:tracePt t="23204" x="1866900" y="2981325"/>
          <p14:tracePt t="23240" x="1876425" y="2971800"/>
          <p14:tracePt t="23241" x="1885950" y="2962275"/>
          <p14:tracePt t="23254" x="1924050" y="2943225"/>
          <p14:tracePt t="23271" x="1971675" y="2943225"/>
          <p14:tracePt t="23288" x="2019300" y="2952750"/>
          <p14:tracePt t="23304" x="2066925" y="2990850"/>
          <p14:tracePt t="23321" x="2085975" y="3000375"/>
          <p14:tracePt t="23337" x="2095500" y="3019425"/>
          <p14:tracePt t="23354" x="2114550" y="3057525"/>
          <p14:tracePt t="23371" x="2114550" y="3095625"/>
          <p14:tracePt t="23387" x="2114550" y="3133725"/>
          <p14:tracePt t="23404" x="2114550" y="3152775"/>
          <p14:tracePt t="23475" x="2114550" y="3162300"/>
          <p14:tracePt t="23570" x="2105025" y="3162300"/>
          <p14:tracePt t="23667" x="2095500" y="3162300"/>
          <p14:tracePt t="23679" x="2085975" y="3162300"/>
          <p14:tracePt t="23684" x="2076450" y="3152775"/>
          <p14:tracePt t="23687" x="2009775" y="3086100"/>
          <p14:tracePt t="23704" x="1971675" y="3009900"/>
          <p14:tracePt t="23721" x="1943100" y="2933700"/>
          <p14:tracePt t="23738" x="1952625" y="2857500"/>
          <p14:tracePt t="23754" x="1981200" y="2819400"/>
          <p14:tracePt t="23771" x="2057400" y="2771775"/>
          <p14:tracePt t="23788" x="2152650" y="2771775"/>
          <p14:tracePt t="23804" x="2343150" y="2809875"/>
          <p14:tracePt t="23821" x="2486025" y="2886075"/>
          <p14:tracePt t="23838" x="2543175" y="2933700"/>
          <p14:tracePt t="23854" x="2609850" y="3000375"/>
          <p14:tracePt t="23871" x="2628900" y="3028950"/>
          <p14:tracePt t="23905" x="2638425" y="3028950"/>
          <p14:tracePt t="23906" x="2638425" y="3038475"/>
          <p14:tracePt t="25049" x="2638425" y="3048000"/>
          <p14:tracePt t="25092" x="2628900" y="3048000"/>
          <p14:tracePt t="25096" x="2600325" y="3048000"/>
          <p14:tracePt t="25104" x="2524125" y="3048000"/>
          <p14:tracePt t="25108" x="2495550" y="3048000"/>
          <p14:tracePt t="25119" x="2333625" y="3048000"/>
          <p14:tracePt t="25137" x="2190750" y="3067050"/>
          <p14:tracePt t="25153" x="2076450" y="3076575"/>
          <p14:tracePt t="25170" x="2028825" y="3095625"/>
          <p14:tracePt t="25187" x="2000250" y="3114675"/>
          <p14:tracePt t="25203" x="1981200" y="3114675"/>
          <p14:tracePt t="25220" x="1981200" y="3124200"/>
          <p14:tracePt t="25276" x="1971675" y="3124200"/>
          <p14:tracePt t="25358" x="1962150" y="3124200"/>
          <p14:tracePt t="25363" x="1962150" y="3114675"/>
          <p14:tracePt t="25367" x="1952625" y="3114675"/>
          <p14:tracePt t="25376" x="1933575" y="3095625"/>
          <p14:tracePt t="25386" x="1924050" y="3048000"/>
          <p14:tracePt t="25403" x="1924050" y="2981325"/>
          <p14:tracePt t="25419" x="1952625" y="2933700"/>
          <p14:tracePt t="25437" x="2019300" y="2886075"/>
          <p14:tracePt t="25454" x="2190750" y="2857500"/>
          <p14:tracePt t="25470" x="2295525" y="2857500"/>
          <p14:tracePt t="25487" x="2476500" y="2924175"/>
          <p14:tracePt t="25487" x="2524125" y="2933700"/>
          <p14:tracePt t="25504" x="2581275" y="2971800"/>
          <p14:tracePt t="25520" x="2609850" y="2990850"/>
          <p14:tracePt t="25537" x="2638425" y="3009900"/>
          <p14:tracePt t="25554" x="2638425" y="3019425"/>
          <p14:tracePt t="25616" x="2638425" y="3028950"/>
          <p14:tracePt t="25898" x="2638425" y="3038475"/>
          <p14:tracePt t="26001" x="2609850" y="3028950"/>
          <p14:tracePt t="26010" x="2543175" y="3019425"/>
          <p14:tracePt t="26019" x="2419350" y="3000375"/>
          <p14:tracePt t="26020" x="2076450" y="2914650"/>
          <p14:tracePt t="26036" x="1762125" y="2867025"/>
          <p14:tracePt t="26053" x="1628775" y="2867025"/>
          <p14:tracePt t="26070" x="1543050" y="2886075"/>
          <p14:tracePt t="26087" x="1514475" y="2895600"/>
          <p14:tracePt t="26103" x="1495425" y="2905125"/>
          <p14:tracePt t="26140" x="1495425" y="2914650"/>
          <p14:tracePt t="26159" x="1485900" y="2914650"/>
          <p14:tracePt t="26171" x="1485900" y="2924175"/>
          <p14:tracePt t="26472" x="1485900" y="2933700"/>
          <p14:tracePt t="26592" x="1495425" y="2924175"/>
          <p14:tracePt t="26596" x="1495425" y="2914650"/>
          <p14:tracePt t="26604" x="1504950" y="2914650"/>
          <p14:tracePt t="26609" x="1514475" y="2886075"/>
          <p14:tracePt t="26619" x="1533525" y="2819400"/>
          <p14:tracePt t="26637" x="1533525" y="2762250"/>
          <p14:tracePt t="26653" x="1524000" y="2705100"/>
          <p14:tracePt t="26670" x="1495425" y="2667000"/>
          <p14:tracePt t="26686" x="1466850" y="2638425"/>
          <p14:tracePt t="26703" x="1419225" y="2619375"/>
          <p14:tracePt t="26720" x="1381125" y="2600325"/>
          <p14:tracePt t="26736" x="1362075" y="2600325"/>
          <p14:tracePt t="26753" x="1295400" y="2590800"/>
          <p14:tracePt t="26770" x="1257300" y="2590800"/>
          <p14:tracePt t="26786" x="1228725" y="2590800"/>
          <p14:tracePt t="26803" x="1171575" y="2590800"/>
          <p14:tracePt t="26820" x="1162050" y="2590800"/>
          <p14:tracePt t="26836" x="1143000" y="2600325"/>
          <p14:tracePt t="26853" x="1114425" y="2628900"/>
          <p14:tracePt t="26869" x="1076325" y="2657475"/>
          <p14:tracePt t="26886" x="1028700" y="2714625"/>
          <p14:tracePt t="26903" x="1000125" y="2752725"/>
          <p14:tracePt t="26919" x="981075" y="2781300"/>
          <p14:tracePt t="26936" x="952500" y="2819400"/>
          <p14:tracePt t="26953" x="933450" y="2886075"/>
          <p14:tracePt t="26969" x="933450" y="2924175"/>
          <p14:tracePt t="26986" x="933450" y="2971800"/>
          <p14:tracePt t="27003" x="952500" y="3019425"/>
          <p14:tracePt t="27019" x="971550" y="3048000"/>
          <p14:tracePt t="27036" x="1000125" y="3105150"/>
          <p14:tracePt t="27053" x="1038225" y="3152775"/>
          <p14:tracePt t="27070" x="1076325" y="3200400"/>
          <p14:tracePt t="27086" x="1123950" y="3248025"/>
          <p14:tracePt t="27103" x="1133475" y="3267075"/>
          <p14:tracePt t="27119" x="1171575" y="3276600"/>
          <p14:tracePt t="27136" x="1209675" y="3286125"/>
          <p14:tracePt t="27153" x="1276350" y="3305175"/>
          <p14:tracePt t="27170" x="1323975" y="3305175"/>
          <p14:tracePt t="27186" x="1409700" y="3305175"/>
          <p14:tracePt t="27186" x="1438275" y="3305175"/>
          <p14:tracePt t="27203" x="1485900" y="3305175"/>
          <p14:tracePt t="27220" x="1552575" y="3305175"/>
          <p14:tracePt t="27236" x="1638300" y="3305175"/>
          <p14:tracePt t="27253" x="1695450" y="3286125"/>
          <p14:tracePt t="27270" x="1743075" y="3257550"/>
          <p14:tracePt t="27286" x="1800225" y="3209925"/>
          <p14:tracePt t="27303" x="1819275" y="3171825"/>
          <p14:tracePt t="27319" x="1838325" y="3133725"/>
          <p14:tracePt t="27336" x="1847850" y="3105150"/>
          <p14:tracePt t="27353" x="1847850" y="3076575"/>
          <p14:tracePt t="27369" x="1838325" y="2990850"/>
          <p14:tracePt t="27386" x="1819275" y="2924175"/>
          <p14:tracePt t="27403" x="1790700" y="2867025"/>
          <p14:tracePt t="27419" x="1752600" y="2790825"/>
          <p14:tracePt t="27436" x="1695450" y="2695575"/>
          <p14:tracePt t="27453" x="1657350" y="2667000"/>
          <p14:tracePt t="27469" x="1609725" y="2638425"/>
          <p14:tracePt t="27486" x="1562100" y="2619375"/>
          <p14:tracePt t="27502" x="1524000" y="2609850"/>
          <p14:tracePt t="27519" x="1400175" y="2600325"/>
          <p14:tracePt t="27536" x="1333500" y="2600325"/>
          <p14:tracePt t="27553" x="1247775" y="2619375"/>
          <p14:tracePt t="27569" x="1143000" y="2667000"/>
          <p14:tracePt t="27586" x="1095375" y="2686050"/>
          <p14:tracePt t="27603" x="1057275" y="2714625"/>
          <p14:tracePt t="27619" x="1028700" y="2743200"/>
          <p14:tracePt t="27636" x="1000125" y="2771775"/>
          <p14:tracePt t="27652" x="952500" y="2867025"/>
          <p14:tracePt t="27669" x="923925" y="2924175"/>
          <p14:tracePt t="27686" x="923925" y="2990850"/>
          <p14:tracePt t="27703" x="923925" y="3048000"/>
          <p14:tracePt t="27719" x="942975" y="3124200"/>
          <p14:tracePt t="27736" x="962025" y="3171825"/>
          <p14:tracePt t="27753" x="981075" y="3190875"/>
          <p14:tracePt t="27769" x="1019175" y="3228975"/>
          <p14:tracePt t="27786" x="1076325" y="3257550"/>
          <p14:tracePt t="27803" x="1114425" y="3276600"/>
          <p14:tracePt t="27820" x="1162050" y="3286125"/>
          <p14:tracePt t="27836" x="1200150" y="3286125"/>
          <p14:tracePt t="27853" x="1228725" y="3286125"/>
          <p14:tracePt t="27869" x="1247775" y="3276600"/>
          <p14:tracePt t="27886" x="1276350" y="3267075"/>
          <p14:tracePt t="27903" x="1285875" y="3248025"/>
          <p14:tracePt t="27919" x="1295400" y="3248025"/>
          <p14:tracePt t="27936" x="1295400" y="3238500"/>
          <p14:tracePt t="27982" x="1304925" y="3228975"/>
          <p14:tracePt t="27995" x="1304925" y="3219450"/>
          <p14:tracePt t="28406" x="1304925" y="3209925"/>
          <p14:tracePt t="28419" x="1304925" y="3200400"/>
          <p14:tracePt t="28427" x="1295400" y="3190875"/>
          <p14:tracePt t="28435" x="1295400" y="3171825"/>
          <p14:tracePt t="28436" x="1276350" y="3124200"/>
          <p14:tracePt t="28436" x="1276350" y="3086100"/>
          <p14:tracePt t="28452" x="1276350" y="3019425"/>
          <p14:tracePt t="28468" x="1285875" y="2952750"/>
          <p14:tracePt t="28485" x="1314450" y="2905125"/>
          <p14:tracePt t="28502" x="1333500" y="2867025"/>
          <p14:tracePt t="28519" x="1352550" y="2838450"/>
          <p14:tracePt t="28535" x="1371600" y="2828925"/>
          <p14:tracePt t="28552" x="1381125" y="2819400"/>
          <p14:tracePt t="28645" x="1390650" y="2819400"/>
          <p14:tracePt t="28704" x="1400175" y="2819400"/>
          <p14:tracePt t="28725" x="1400175" y="2828925"/>
          <p14:tracePt t="28735" x="1400175" y="2838450"/>
          <p14:tracePt t="28752" x="1400175" y="2847975"/>
          <p14:tracePt t="28753" x="1400175" y="2857500"/>
          <p14:tracePt t="28769" x="1400175" y="2867025"/>
          <p14:tracePt t="28785" x="1390650" y="2886075"/>
          <p14:tracePt t="28802" x="1381125" y="2895600"/>
          <p14:tracePt t="28819" x="1381125" y="2905125"/>
          <p14:tracePt t="28835" x="1381125" y="2914650"/>
          <p14:tracePt t="28852" x="1371600" y="2914650"/>
          <p14:tracePt t="28891" x="1371600" y="2924175"/>
          <p14:tracePt t="30067" x="1371600" y="2914650"/>
          <p14:tracePt t="30074" x="1362075" y="2895600"/>
          <p14:tracePt t="30074" x="1323975" y="2809875"/>
          <p14:tracePt t="30085" x="1266825" y="2724150"/>
          <p14:tracePt t="30101" x="1190625" y="2571750"/>
          <p14:tracePt t="30119" x="1114425" y="2381250"/>
          <p14:tracePt t="30135" x="1095375" y="2314575"/>
          <p14:tracePt t="30152" x="1076325" y="2266950"/>
          <p14:tracePt t="30169" x="1066800" y="2238375"/>
          <p14:tracePt t="30185" x="1057275" y="2219325"/>
          <p14:tracePt t="30202" x="1057275" y="2200275"/>
          <p14:tracePt t="30218" x="1047750" y="2171700"/>
          <p14:tracePt t="30235" x="1028700" y="2133600"/>
          <p14:tracePt t="30252" x="1019175" y="2105025"/>
          <p14:tracePt t="30269" x="1019175" y="2095500"/>
          <p14:tracePt t="30308" x="1019175" y="2085975"/>
          <p14:tracePt t="30407" x="1009650" y="2085975"/>
          <p14:tracePt t="30478" x="1009650" y="2076450"/>
          <p14:tracePt t="30774" x="1000125" y="2076450"/>
          <p14:tracePt t="30816" x="1009650" y="2076450"/>
          <p14:tracePt t="30826" x="1019175" y="2076450"/>
          <p14:tracePt t="30827" x="1028700" y="2076450"/>
          <p14:tracePt t="30835" x="1066800" y="2076450"/>
          <p14:tracePt t="30852" x="1104900" y="2076450"/>
          <p14:tracePt t="30868" x="1171575" y="2076450"/>
          <p14:tracePt t="30885" x="1200150" y="2076450"/>
          <p14:tracePt t="30901" x="1209675" y="2076450"/>
          <p14:tracePt t="30918" x="1219200" y="2076450"/>
          <p14:tracePt t="30935" x="1228725" y="2085975"/>
          <p14:tracePt t="30969" x="1238250" y="2085975"/>
          <p14:tracePt t="31013" x="1247775" y="2085975"/>
          <p14:tracePt t="31183" x="1257300" y="2085975"/>
          <p14:tracePt t="31196" x="1266825" y="2085975"/>
          <p14:tracePt t="31201" x="1276350" y="2085975"/>
          <p14:tracePt t="31218" x="1285875" y="2085975"/>
          <p14:tracePt t="31219" x="1295400" y="2085975"/>
          <p14:tracePt t="33232" x="1304925" y="2085975"/>
          <p14:tracePt t="33243" x="1314450" y="2085975"/>
          <p14:tracePt t="33251" x="1333500" y="2085975"/>
          <p14:tracePt t="33256" x="1390650" y="2085975"/>
          <p14:tracePt t="33267" x="1447800" y="2085975"/>
          <p14:tracePt t="33284" x="1524000" y="2085975"/>
          <p14:tracePt t="33300" x="1619250" y="2095500"/>
          <p14:tracePt t="33317" x="1657350" y="2095500"/>
          <p14:tracePt t="33317" x="1676400" y="2095500"/>
          <p14:tracePt t="33334" x="1695450" y="2095500"/>
          <p14:tracePt t="33351" x="1704975" y="2095500"/>
          <p14:tracePt t="33404" x="1714500" y="2095500"/>
          <p14:tracePt t="33441" x="1724025" y="2095500"/>
          <p14:tracePt t="33449" x="1733550" y="2095500"/>
          <p14:tracePt t="34138" x="1743075" y="2085975"/>
          <p14:tracePt t="34145" x="1771650" y="2085975"/>
          <p14:tracePt t="34150" x="1809750" y="2085975"/>
          <p14:tracePt t="34166" x="1914525" y="2085975"/>
          <p14:tracePt t="34167" x="2200275" y="2105025"/>
          <p14:tracePt t="34183" x="2409825" y="2114550"/>
          <p14:tracePt t="34200" x="2686050" y="2152650"/>
          <p14:tracePt t="34217" x="2914650" y="2190750"/>
          <p14:tracePt t="34234" x="3009900" y="2209800"/>
          <p14:tracePt t="34251" x="3114675" y="2228850"/>
          <p14:tracePt t="34267" x="3162300" y="2238375"/>
          <p14:tracePt t="34283" x="3171825" y="2247900"/>
          <p14:tracePt t="34301" x="3181350" y="2247900"/>
          <p14:tracePt t="34395" x="3190875" y="2247900"/>
          <p14:tracePt t="34594" x="3190875" y="2238375"/>
          <p14:tracePt t="34606" x="3190875" y="2228850"/>
          <p14:tracePt t="34616" x="3190875" y="2219325"/>
          <p14:tracePt t="34618" x="3190875" y="2190750"/>
          <p14:tracePt t="34633" x="3190875" y="2171700"/>
          <p14:tracePt t="34672" x="3190875" y="2162175"/>
          <p14:tracePt t="35813" x="3181350" y="2162175"/>
          <p14:tracePt t="35821" x="3171825" y="2162175"/>
          <p14:tracePt t="35831" x="3152775" y="2162175"/>
          <p14:tracePt t="35833" x="3076575" y="2162175"/>
          <p14:tracePt t="35849" x="3000375" y="2181225"/>
          <p14:tracePt t="35865" x="2924175" y="2209800"/>
          <p14:tracePt t="35882" x="2790825" y="2247900"/>
          <p14:tracePt t="35899" x="2695575" y="2276475"/>
          <p14:tracePt t="35915" x="2571750" y="2333625"/>
          <p14:tracePt t="35932" x="2457450" y="2419350"/>
          <p14:tracePt t="35932" x="2438400" y="2428875"/>
          <p14:tracePt t="35950" x="2390775" y="2457450"/>
          <p14:tracePt t="35965" x="2362200" y="2486025"/>
          <p14:tracePt t="35982" x="2333625" y="2514600"/>
          <p14:tracePt t="36218" x="2324100" y="2514600"/>
          <p14:tracePt t="36234" x="2314575" y="2524125"/>
          <p14:tracePt t="36242" x="2305050" y="2533650"/>
          <p14:tracePt t="36246" x="2286000" y="2543175"/>
          <p14:tracePt t="36251" x="2209800" y="2581275"/>
          <p14:tracePt t="36265" x="2009775" y="2695575"/>
          <p14:tracePt t="36282" x="1790700" y="2809875"/>
          <p14:tracePt t="36301" x="1619250" y="2914650"/>
          <p14:tracePt t="36315" x="1409700" y="3028950"/>
          <p14:tracePt t="36331" x="1323975" y="3067050"/>
          <p14:tracePt t="36348" x="1295400" y="3076575"/>
          <p14:tracePt t="36365" x="1266825" y="3095625"/>
          <p14:tracePt t="36381" x="1257300" y="3105150"/>
          <p14:tracePt t="36381" x="1247775" y="3105150"/>
          <p14:tracePt t="36398" x="1238250" y="3105150"/>
          <p14:tracePt t="36478" x="1238250" y="3114675"/>
          <p14:tracePt t="36508" x="1228725" y="3114675"/>
          <p14:tracePt t="37511" x="1247775" y="3114675"/>
          <p14:tracePt t="37515" x="1257300" y="3114675"/>
          <p14:tracePt t="37522" x="1266825" y="3114675"/>
          <p14:tracePt t="37526" x="1285875" y="3114675"/>
          <p14:tracePt t="37532" x="1323975" y="3114675"/>
          <p14:tracePt t="37548" x="1362075" y="3114675"/>
          <p14:tracePt t="37565" x="1371600" y="3114675"/>
          <p14:tracePt t="37581" x="1409700" y="3114675"/>
          <p14:tracePt t="37598" x="1447800" y="3114675"/>
          <p14:tracePt t="37615" x="1457325" y="3114675"/>
          <p14:tracePt t="37631" x="1476375" y="3114675"/>
          <p14:tracePt t="37648" x="1485900" y="3114675"/>
          <p14:tracePt t="37688" x="1495425" y="3114675"/>
          <p14:tracePt t="38455" x="1514475" y="3124200"/>
          <p14:tracePt t="38457" x="1552575" y="3124200"/>
          <p14:tracePt t="38466" x="1619250" y="3133725"/>
          <p14:tracePt t="38470" x="1781175" y="3152775"/>
          <p14:tracePt t="38481" x="2028825" y="3162300"/>
          <p14:tracePt t="38497" x="2238375" y="3190875"/>
          <p14:tracePt t="38514" x="2362200" y="3200400"/>
          <p14:tracePt t="38531" x="2419350" y="3200400"/>
          <p14:tracePt t="38548" x="2514600" y="3209925"/>
          <p14:tracePt t="38564" x="2581275" y="3209925"/>
          <p14:tracePt t="38581" x="2609850" y="3209925"/>
          <p14:tracePt t="38598" x="2638425" y="3209925"/>
          <p14:tracePt t="38614" x="2647950" y="3209925"/>
          <p14:tracePt t="38631" x="2657475" y="3209925"/>
          <p14:tracePt t="38647" x="2686050" y="3209925"/>
          <p14:tracePt t="38664" x="2714625" y="3209925"/>
          <p14:tracePt t="38681" x="2733675" y="3209925"/>
          <p14:tracePt t="38698" x="2752725" y="3209925"/>
          <p14:tracePt t="38714" x="2762250" y="3209925"/>
          <p14:tracePt t="38731" x="2781300" y="3200400"/>
          <p14:tracePt t="38748" x="2800350" y="3190875"/>
          <p14:tracePt t="38764" x="2809875" y="3181350"/>
          <p14:tracePt t="38781" x="2819400" y="3181350"/>
          <p14:tracePt t="38816" x="2828925" y="3181350"/>
          <p14:tracePt t="38835" x="2838450" y="3181350"/>
          <p14:tracePt t="38868" x="2838450" y="3171825"/>
          <p14:tracePt t="38892" x="2847975" y="3171825"/>
          <p14:tracePt t="38937" x="2847975" y="3162300"/>
          <p14:tracePt t="38941" x="2857500" y="3162300"/>
          <p14:tracePt t="38962" x="2867025" y="3162300"/>
          <p14:tracePt t="38971" x="2867025" y="3152775"/>
          <p14:tracePt t="39010" x="2867025" y="3143250"/>
          <p14:tracePt t="39014" x="2876550" y="3143250"/>
          <p14:tracePt t="39359" x="2886075" y="3143250"/>
          <p14:tracePt t="39369" x="2905125" y="3143250"/>
          <p14:tracePt t="39372" x="3028950" y="3152775"/>
          <p14:tracePt t="39380" x="3200400" y="3190875"/>
          <p14:tracePt t="39397" x="3371850" y="3200400"/>
          <p14:tracePt t="39413" x="3524250" y="3200400"/>
          <p14:tracePt t="39430" x="3543300" y="3200400"/>
          <p14:tracePt t="39447" x="3552825" y="3200400"/>
          <p14:tracePt t="39653" x="3552825" y="3190875"/>
          <p14:tracePt t="39670" x="3552825" y="3181350"/>
          <p14:tracePt t="39678" x="3543300" y="3181350"/>
          <p14:tracePt t="39683" x="3524250" y="3162300"/>
          <p14:tracePt t="39697" x="3505200" y="3152775"/>
          <p14:tracePt t="39714" x="3476625" y="3133725"/>
          <p14:tracePt t="39730" x="3467100" y="3114675"/>
          <p14:tracePt t="39747" x="3457575" y="3105150"/>
          <p14:tracePt t="39810" x="3448050" y="3105150"/>
          <p14:tracePt t="39829" x="3448050" y="3095625"/>
          <p14:tracePt t="40253" x="3457575" y="3095625"/>
          <p14:tracePt t="40257" x="3514725" y="3095625"/>
          <p14:tracePt t="40263" x="3619500" y="3105150"/>
          <p14:tracePt t="40279" x="3867150" y="3143250"/>
          <p14:tracePt t="40280" x="4324350" y="3248025"/>
          <p14:tracePt t="40296" x="4591050" y="3295650"/>
          <p14:tracePt t="40313" x="4876800" y="3343275"/>
          <p14:tracePt t="40329" x="4981575" y="3362325"/>
          <p14:tracePt t="40347" x="5067300" y="3362325"/>
          <p14:tracePt t="40364" x="5124450" y="3362325"/>
          <p14:tracePt t="40380" x="5143500" y="3362325"/>
          <p14:tracePt t="40397" x="5162550" y="3362325"/>
          <p14:tracePt t="40413" x="5191125" y="3352800"/>
          <p14:tracePt t="40460" x="5200650" y="3343275"/>
          <p14:tracePt t="40485" x="5210175" y="3343275"/>
          <p14:tracePt t="40497" x="5210175" y="3333750"/>
          <p14:tracePt t="40501" x="5219700" y="3333750"/>
          <p14:tracePt t="40513" x="5229225" y="3324225"/>
          <p14:tracePt t="40546" x="5238750" y="3324225"/>
          <p14:tracePt t="40571" x="5238750" y="3314700"/>
          <p14:tracePt t="40584" x="5238750" y="3305175"/>
          <p14:tracePt t="40601" x="5238750" y="3295650"/>
          <p14:tracePt t="40602" x="5238750" y="3276600"/>
          <p14:tracePt t="40613" x="5219700" y="3248025"/>
          <p14:tracePt t="40630" x="5191125" y="3190875"/>
          <p14:tracePt t="40646" x="5172075" y="3152775"/>
          <p14:tracePt t="40663" x="5162550" y="3124200"/>
          <p14:tracePt t="40680" x="5162550" y="3105150"/>
          <p14:tracePt t="40758" x="5153025" y="3105150"/>
          <p14:tracePt t="41160" x="5172075" y="3105150"/>
          <p14:tracePt t="41163" x="5200650" y="3105150"/>
          <p14:tracePt t="41164" x="5305425" y="3152775"/>
          <p14:tracePt t="41179" x="5448300" y="3200400"/>
          <p14:tracePt t="41197" x="5591175" y="3209925"/>
          <p14:tracePt t="41213" x="5638800" y="3219450"/>
          <p14:tracePt t="41230" x="5648325" y="3219450"/>
          <p14:tracePt t="41247" x="5657850" y="3219450"/>
          <p14:tracePt t="41502" x="5657850" y="3209925"/>
          <p14:tracePt t="41514" x="5648325" y="3200400"/>
          <p14:tracePt t="41529" x="5638800" y="3190875"/>
          <p14:tracePt t="41530" x="5619750" y="3181350"/>
          <p14:tracePt t="41547" x="5610225" y="3171825"/>
          <p14:tracePt t="41563" x="5600700" y="3162300"/>
          <p14:tracePt t="41600" x="5591175" y="3162300"/>
          <p14:tracePt t="42260" x="5600700" y="3162300"/>
          <p14:tracePt t="42267" x="5629275" y="3162300"/>
          <p14:tracePt t="42279" x="5753100" y="3162300"/>
          <p14:tracePt t="42281" x="5934075" y="3162300"/>
          <p14:tracePt t="42296" x="6191250" y="3181350"/>
          <p14:tracePt t="42313" x="6457950" y="3209925"/>
          <p14:tracePt t="42330" x="6572250" y="3219450"/>
          <p14:tracePt t="42346" x="6657975" y="3228975"/>
          <p14:tracePt t="42363" x="6753225" y="3228975"/>
          <p14:tracePt t="42380" x="6791325" y="3228975"/>
          <p14:tracePt t="42396" x="6810375" y="3228975"/>
          <p14:tracePt t="42413" x="6829425" y="3228975"/>
          <p14:tracePt t="42429" x="6848475" y="3228975"/>
          <p14:tracePt t="42504" x="6858000" y="3228975"/>
          <p14:tracePt t="42592" x="6858000" y="3219450"/>
          <p14:tracePt t="42601" x="6867525" y="3219450"/>
          <p14:tracePt t="42605" x="6867525" y="3209925"/>
          <p14:tracePt t="42605" x="6877050" y="3209925"/>
          <p14:tracePt t="42613" x="6886575" y="3200400"/>
          <p14:tracePt t="42629" x="6915150" y="3200400"/>
          <p14:tracePt t="42646" x="6943725" y="3181350"/>
          <p14:tracePt t="42663" x="6981825" y="3181350"/>
          <p14:tracePt t="42679" x="7019925" y="3181350"/>
          <p14:tracePt t="42696" x="7038975" y="3181350"/>
          <p14:tracePt t="42713" x="7048500" y="3181350"/>
          <p14:tracePt t="43518" x="7058025" y="3181350"/>
          <p14:tracePt t="43522" x="7077075" y="3181350"/>
          <p14:tracePt t="43531" x="7105650" y="3190875"/>
          <p14:tracePt t="43532" x="7200900" y="3200400"/>
          <p14:tracePt t="43545" x="7372350" y="3209925"/>
          <p14:tracePt t="43562" x="7496175" y="3219450"/>
          <p14:tracePt t="43579" x="7562850" y="3219450"/>
          <p14:tracePt t="43595" x="7600950" y="3219450"/>
          <p14:tracePt t="43612" x="7610475" y="3219450"/>
          <p14:tracePt t="43708" x="7610475" y="3228975"/>
          <p14:tracePt t="47017" x="7620000" y="3228975"/>
          <p14:tracePt t="47021" x="7629525" y="3228975"/>
          <p14:tracePt t="47033" x="7639050" y="3228975"/>
          <p14:tracePt t="47033" x="7686675" y="3219450"/>
          <p14:tracePt t="47044" x="7724775" y="3219450"/>
          <p14:tracePt t="47061" x="7772400" y="3200400"/>
          <p14:tracePt t="47078" x="7810500" y="3200400"/>
          <p14:tracePt t="47094" x="7867650" y="3200400"/>
          <p14:tracePt t="47111" x="7896225" y="3200400"/>
          <p14:tracePt t="47128" x="7943850" y="3200400"/>
          <p14:tracePt t="47144" x="7972425" y="3209925"/>
          <p14:tracePt t="47161" x="7991475" y="3228975"/>
          <p14:tracePt t="47178" x="8001000" y="3228975"/>
          <p14:tracePt t="47229" x="8010525" y="3238500"/>
          <p14:tracePt t="47245" x="8020050" y="3238500"/>
          <p14:tracePt t="47373" x="8029575" y="3248025"/>
          <p14:tracePt t="47382" x="8039100" y="3248025"/>
          <p14:tracePt t="47391" x="8048625" y="3248025"/>
          <p14:tracePt t="47403" x="8058150" y="3248025"/>
          <p14:tracePt t="47410" x="8058150" y="3257550"/>
          <p14:tracePt t="47413" x="8067675" y="3257550"/>
          <p14:tracePt t="47427" x="8067675" y="3267075"/>
          <p14:tracePt t="47444" x="8077200" y="3267075"/>
          <p14:tracePt t="47501" x="8077200" y="3276600"/>
          <p14:tracePt t="47626" x="8086725" y="3276600"/>
          <p14:tracePt t="48400" x="8086725" y="3286125"/>
          <p14:tracePt t="48421" x="8096250" y="3286125"/>
          <p14:tracePt t="48422" x="8096250" y="3295650"/>
          <p14:tracePt t="48449" x="8096250" y="3305175"/>
          <p14:tracePt t="48508" x="8096250" y="3314700"/>
          <p14:tracePt t="48611" x="8105775" y="3314700"/>
          <p14:tracePt t="48693" x="8105775" y="3324225"/>
          <p14:tracePt t="49216" x="8096250" y="3324225"/>
          <p14:tracePt t="49229" x="8077200" y="3324225"/>
          <p14:tracePt t="49236" x="8058150" y="3324225"/>
          <p14:tracePt t="49237" x="8039100" y="3324225"/>
          <p14:tracePt t="49243" x="8001000" y="3305175"/>
          <p14:tracePt t="49260" x="7962900" y="3286125"/>
          <p14:tracePt t="49277" x="7953375" y="3267075"/>
          <p14:tracePt t="49314" x="7953375" y="3257550"/>
          <p14:tracePt t="49342" x="7943850" y="3257550"/>
          <p14:tracePt t="49442" x="7953375" y="3257550"/>
          <p14:tracePt t="49475" x="7962900" y="3257550"/>
          <p14:tracePt t="49628" x="7962900" y="3267075"/>
          <p14:tracePt t="49649" x="7962900" y="3276600"/>
          <p14:tracePt t="49668" x="7953375" y="3276600"/>
          <p14:tracePt t="49685" x="7953375" y="3286125"/>
          <p14:tracePt t="49690" x="7943850" y="3286125"/>
          <p14:tracePt t="49693" x="7934325" y="3295650"/>
          <p14:tracePt t="49710" x="7934325" y="3314700"/>
          <p14:tracePt t="49727" x="7924800" y="3333750"/>
          <p14:tracePt t="49744" x="7924800" y="3362325"/>
          <p14:tracePt t="49760" x="7915275" y="3381375"/>
          <p14:tracePt t="49777" x="7915275" y="3390900"/>
          <p14:tracePt t="49794" x="7905750" y="3400425"/>
          <p14:tracePt t="49810" x="7896225" y="3409950"/>
          <p14:tracePt t="49896" x="7886700" y="3409950"/>
          <p14:tracePt t="49910" x="7867650" y="3419475"/>
          <p14:tracePt t="49911" x="7839075" y="3429000"/>
          <p14:tracePt t="49927" x="7810500" y="3429000"/>
          <p14:tracePt t="49943" x="7772400" y="3438525"/>
          <p14:tracePt t="49960" x="7715250" y="3448050"/>
          <p14:tracePt t="49977" x="7667625" y="3448050"/>
          <p14:tracePt t="49993" x="7600950" y="3438525"/>
          <p14:tracePt t="50010" x="7562850" y="3419475"/>
          <p14:tracePt t="50027" x="7524750" y="3409950"/>
          <p14:tracePt t="50043" x="7477125" y="3371850"/>
          <p14:tracePt t="50060" x="7458075" y="3362325"/>
          <p14:tracePt t="50077" x="7458075" y="3352800"/>
          <p14:tracePt t="50093" x="7439025" y="3343275"/>
          <p14:tracePt t="50133" x="7439025" y="3333750"/>
          <p14:tracePt t="50145" x="7429500" y="3324225"/>
          <p14:tracePt t="50186" x="7429500" y="3314700"/>
          <p14:tracePt t="50207" x="7419975" y="3305175"/>
          <p14:tracePt t="50243" x="7410450" y="3295650"/>
          <p14:tracePt t="50251" x="7410450" y="3286125"/>
          <p14:tracePt t="50261" x="7410450" y="3276600"/>
          <p14:tracePt t="50262" x="7400925" y="3267075"/>
          <p14:tracePt t="50277" x="7400925" y="3257550"/>
          <p14:tracePt t="50321" x="7391400" y="3257550"/>
          <p14:tracePt t="50326" x="7391400" y="3248025"/>
          <p14:tracePt t="50349" x="7381875" y="3248025"/>
          <p14:tracePt t="50360" x="7372350" y="3238500"/>
          <p14:tracePt t="50380" x="7362825" y="3238500"/>
          <p14:tracePt t="50644" x="7343775" y="3238500"/>
          <p14:tracePt t="50653" x="7324725" y="3238500"/>
          <p14:tracePt t="50660" x="7305675" y="3238500"/>
          <p14:tracePt t="50661" x="7267575" y="3238500"/>
          <p14:tracePt t="50676" x="7219950" y="3209925"/>
          <p14:tracePt t="50693" x="7162800" y="3171825"/>
          <p14:tracePt t="50710" x="7134225" y="3114675"/>
          <p14:tracePt t="50726" x="7115175" y="3067050"/>
          <p14:tracePt t="50743" x="7115175" y="3038475"/>
          <p14:tracePt t="50760" x="7105650" y="3019425"/>
          <p14:tracePt t="50776" x="7105650" y="2990850"/>
          <p14:tracePt t="50793" x="7115175" y="2971800"/>
          <p14:tracePt t="50809" x="7153275" y="2952750"/>
          <p14:tracePt t="50826" x="7219950" y="2933700"/>
          <p14:tracePt t="50843" x="7296150" y="2914650"/>
          <p14:tracePt t="50860" x="7362825" y="2905125"/>
          <p14:tracePt t="50876" x="7496175" y="2914650"/>
          <p14:tracePt t="50893" x="7562850" y="2943225"/>
          <p14:tracePt t="50910" x="7610475" y="2962275"/>
          <p14:tracePt t="50926" x="7658100" y="2990850"/>
          <p14:tracePt t="50943" x="7686675" y="3038475"/>
          <p14:tracePt t="50959" x="7705725" y="3086100"/>
          <p14:tracePt t="50976" x="7724775" y="3152775"/>
          <p14:tracePt t="50993" x="7724775" y="3190875"/>
          <p14:tracePt t="51009" x="7715250" y="3238500"/>
          <p14:tracePt t="51026" x="7696200" y="3305175"/>
          <p14:tracePt t="51043" x="7658100" y="3362325"/>
          <p14:tracePt t="51059" x="7620000" y="3390900"/>
          <p14:tracePt t="51076" x="7581900" y="3409950"/>
          <p14:tracePt t="51093" x="7477125" y="3438525"/>
          <p14:tracePt t="51109" x="7419975" y="3438525"/>
          <p14:tracePt t="51127" x="7343775" y="3438525"/>
          <p14:tracePt t="51143" x="7305675" y="3429000"/>
          <p14:tracePt t="51159" x="7277100" y="3409950"/>
          <p14:tracePt t="51176" x="7248525" y="3390900"/>
          <p14:tracePt t="51193" x="7200900" y="3333750"/>
          <p14:tracePt t="51209" x="7172325" y="3257550"/>
          <p14:tracePt t="51226" x="7124700" y="3086100"/>
          <p14:tracePt t="51243" x="7115175" y="3000375"/>
          <p14:tracePt t="51259" x="7115175" y="2943225"/>
          <p14:tracePt t="51276" x="7124700" y="2867025"/>
          <p14:tracePt t="51293" x="7153275" y="2809875"/>
          <p14:tracePt t="51309" x="7181850" y="2790825"/>
          <p14:tracePt t="51326" x="7210425" y="2771775"/>
          <p14:tracePt t="51343" x="7239000" y="2762250"/>
          <p14:tracePt t="51360" x="7267575" y="2762250"/>
          <p14:tracePt t="51376" x="7343775" y="2781300"/>
          <p14:tracePt t="51393" x="7458075" y="2857500"/>
          <p14:tracePt t="51409" x="7505700" y="2914650"/>
          <p14:tracePt t="51426" x="7562850" y="3019425"/>
          <p14:tracePt t="51426" x="7572375" y="3057525"/>
          <p14:tracePt t="51443" x="7581900" y="3124200"/>
          <p14:tracePt t="51460" x="7591425" y="3152775"/>
          <p14:tracePt t="51476" x="7581900" y="3209925"/>
          <p14:tracePt t="51493" x="7562850" y="3238500"/>
          <p14:tracePt t="51509" x="7524750" y="3267075"/>
          <p14:tracePt t="51526" x="7439025" y="3295650"/>
          <p14:tracePt t="51543" x="7400925" y="3295650"/>
          <p14:tracePt t="51559" x="7381875" y="3295650"/>
          <p14:tracePt t="51576" x="7315200" y="3276600"/>
          <p14:tracePt t="51592" x="7277100" y="3248025"/>
          <p14:tracePt t="51609" x="7210425" y="3105150"/>
          <p14:tracePt t="51626" x="7191375" y="2981325"/>
          <p14:tracePt t="51642" x="7191375" y="2876550"/>
          <p14:tracePt t="51659" x="7219950" y="2762250"/>
          <p14:tracePt t="51676" x="7248525" y="2705100"/>
          <p14:tracePt t="51692" x="7267575" y="2695575"/>
          <p14:tracePt t="51709" x="7305675" y="2686050"/>
          <p14:tracePt t="51726" x="7343775" y="2686050"/>
          <p14:tracePt t="51742" x="7381875" y="2705100"/>
          <p14:tracePt t="51759" x="7467600" y="2781300"/>
          <p14:tracePt t="51776" x="7534275" y="2867025"/>
          <p14:tracePt t="51792" x="7562850" y="2933700"/>
          <p14:tracePt t="51809" x="7591425" y="3009900"/>
          <p14:tracePt t="51826" x="7591425" y="3038475"/>
          <p14:tracePt t="51842" x="7591425" y="3067050"/>
          <p14:tracePt t="51859" x="7581900" y="3095625"/>
          <p14:tracePt t="51876" x="7562850" y="3114675"/>
          <p14:tracePt t="51893" x="7553325" y="3114675"/>
          <p14:tracePt t="51909" x="7553325" y="3124200"/>
          <p14:tracePt t="52423" x="7553325" y="3143250"/>
          <p14:tracePt t="52431" x="7572375" y="3162300"/>
          <p14:tracePt t="52432" x="7572375" y="3171825"/>
          <p14:tracePt t="52442" x="7610475" y="3209925"/>
          <p14:tracePt t="52459" x="7639050" y="3238500"/>
          <p14:tracePt t="52476" x="7667625" y="3257550"/>
          <p14:tracePt t="52492" x="7677150" y="3276600"/>
          <p14:tracePt t="52577" x="7686675" y="3276600"/>
          <p14:tracePt t="52644" x="7686675" y="3286125"/>
          <p14:tracePt t="52957" x="7686675" y="3295650"/>
          <p14:tracePt t="53559" x="7686675" y="3305175"/>
          <p14:tracePt t="53563" x="7686675" y="3314700"/>
          <p14:tracePt t="53564" x="7677150" y="3324225"/>
          <p14:tracePt t="53575" x="7677150" y="3333750"/>
          <p14:tracePt t="53592" x="7658100" y="3352800"/>
          <p14:tracePt t="53609" x="7610475" y="3400425"/>
          <p14:tracePt t="53625" x="7581900" y="3438525"/>
          <p14:tracePt t="53642" x="7486650" y="3514725"/>
          <p14:tracePt t="53659" x="7239000" y="3629025"/>
          <p14:tracePt t="53675" x="7010400" y="3705225"/>
          <p14:tracePt t="53692" x="6629400" y="3819525"/>
          <p14:tracePt t="53709" x="6305550" y="3943350"/>
          <p14:tracePt t="53725" x="6134100" y="4000500"/>
          <p14:tracePt t="53742" x="5924550" y="4038600"/>
          <p14:tracePt t="53759" x="5895975" y="4048125"/>
          <p14:tracePt t="53775" x="5876925" y="4057650"/>
          <p14:tracePt t="54008" x="5867400" y="4057650"/>
          <p14:tracePt t="54019" x="5848350" y="4057650"/>
          <p14:tracePt t="54025" x="5762625" y="4057650"/>
          <p14:tracePt t="54026" x="5486400" y="4076700"/>
          <p14:tracePt t="54042" x="4743450" y="4114800"/>
          <p14:tracePt t="54058" x="4276725" y="4095750"/>
          <p14:tracePt t="54075" x="3562350" y="4038600"/>
          <p14:tracePt t="54092" x="2857500" y="3876675"/>
          <p14:tracePt t="54108" x="2514600" y="3781425"/>
          <p14:tracePt t="54125" x="2124075" y="3686175"/>
          <p14:tracePt t="54142" x="1943100" y="3600450"/>
          <p14:tracePt t="54159" x="1885950" y="3562350"/>
          <p14:tracePt t="54176" x="1857375" y="3552825"/>
          <p14:tracePt t="54384" x="1838325" y="3552825"/>
          <p14:tracePt t="54389" x="1828800" y="3552825"/>
          <p14:tracePt t="54393" x="1800225" y="3543300"/>
          <p14:tracePt t="54408" x="1752600" y="3514725"/>
          <p14:tracePt t="54409" x="1724025" y="3505200"/>
          <p14:tracePt t="54425" x="1685925" y="3486150"/>
          <p14:tracePt t="54442" x="1666875" y="3476625"/>
          <p14:tracePt t="54492" x="1657350" y="3476625"/>
          <p14:tracePt t="54538" x="1657350" y="3467100"/>
          <p14:tracePt t="56368" x="1647825" y="3467100"/>
          <p14:tracePt t="56620" x="1628775" y="3448050"/>
          <p14:tracePt t="56629" x="1619250" y="3448050"/>
          <p14:tracePt t="56630" x="1600200" y="3429000"/>
          <p14:tracePt t="56640" x="1552575" y="3390900"/>
          <p14:tracePt t="56658" x="1533525" y="3381375"/>
          <p14:tracePt t="56674" x="1524000" y="3362325"/>
          <p14:tracePt t="56691" x="1495425" y="3333750"/>
          <p14:tracePt t="56691" x="1485900" y="3324225"/>
          <p14:tracePt t="56708" x="1476375" y="3314700"/>
          <p14:tracePt t="56723" x="1466850" y="3295650"/>
          <p14:tracePt t="56740" x="1457325" y="3286125"/>
          <p14:tracePt t="56799" x="1457325" y="3276600"/>
          <p14:tracePt t="56830" x="1457325" y="3267075"/>
          <p14:tracePt t="56834" x="1457325" y="3257550"/>
          <p14:tracePt t="56846" x="1457325" y="3248025"/>
          <p14:tracePt t="56846" x="1457325" y="3228975"/>
          <p14:tracePt t="56856" x="1466850" y="3190875"/>
          <p14:tracePt t="56874" x="1476375" y="3181350"/>
          <p14:tracePt t="56890" x="1504950" y="3152775"/>
          <p14:tracePt t="56907" x="1514475" y="3124200"/>
          <p14:tracePt t="56924" x="1533525" y="3105150"/>
          <p14:tracePt t="56941" x="1543050" y="3095625"/>
          <p14:tracePt t="56957" x="1562100" y="3086100"/>
          <p14:tracePt t="56974" x="1571625" y="3067050"/>
          <p14:tracePt t="56991" x="1609725" y="3038475"/>
          <p14:tracePt t="57008" x="1628775" y="3028950"/>
          <p14:tracePt t="57024" x="1647825" y="3019425"/>
          <p14:tracePt t="57041" x="1676400" y="3009900"/>
          <p14:tracePt t="57057" x="1695450" y="3000375"/>
          <p14:tracePt t="57074" x="1704975" y="3000375"/>
          <p14:tracePt t="57091" x="1714500" y="3000375"/>
          <p14:tracePt t="57125" x="1724025" y="3000375"/>
          <p14:tracePt t="57146" x="1733550" y="2990850"/>
          <p14:tracePt t="57157" x="1743075" y="2990850"/>
          <p14:tracePt t="57158" x="1752600" y="2990850"/>
          <p14:tracePt t="57213" x="1762125" y="2990850"/>
          <p14:tracePt t="57259" x="1771650" y="2990850"/>
          <p14:tracePt t="61501" x="1771650" y="2981325"/>
          <p14:tracePt t="61530" x="1771650" y="2971800"/>
          <p14:tracePt t="61539" x="1762125" y="2971800"/>
          <p14:tracePt t="61544" x="1762125" y="2962275"/>
          <p14:tracePt t="61555" x="1771650" y="2933700"/>
          <p14:tracePt t="61558" x="1828800" y="2895600"/>
          <p14:tracePt t="61572" x="2047875" y="2819400"/>
          <p14:tracePt t="61589" x="2266950" y="2752725"/>
          <p14:tracePt t="61606" x="2676525" y="2714625"/>
          <p14:tracePt t="61622" x="3095625" y="2733675"/>
          <p14:tracePt t="61639" x="3333750" y="2752725"/>
          <p14:tracePt t="61656" x="3695700" y="2781300"/>
          <p14:tracePt t="61672" x="3914775" y="2819400"/>
          <p14:tracePt t="61689" x="4010025" y="2838450"/>
          <p14:tracePt t="61706" x="4076700" y="2857500"/>
          <p14:tracePt t="61722" x="4095750" y="2857500"/>
          <p14:tracePt t="61962" x="4105275" y="2857500"/>
          <p14:tracePt t="61966" x="4200525" y="2867025"/>
          <p14:tracePt t="61975" x="4352925" y="2867025"/>
          <p14:tracePt t="61976" x="4657725" y="2867025"/>
          <p14:tracePt t="61989" x="5200650" y="2933700"/>
          <p14:tracePt t="62006" x="5562600" y="3067050"/>
          <p14:tracePt t="62022" x="5905500" y="3200400"/>
          <p14:tracePt t="62039" x="6134100" y="3324225"/>
          <p14:tracePt t="62056" x="6210300" y="3371850"/>
          <p14:tracePt t="62072" x="6267450" y="3438525"/>
          <p14:tracePt t="62089" x="6286500" y="3505200"/>
          <p14:tracePt t="62105" x="6305550" y="3581400"/>
          <p14:tracePt t="62122" x="6315075" y="3619500"/>
          <p14:tracePt t="62139" x="6315075" y="3686175"/>
          <p14:tracePt t="62155" x="6315075" y="3724275"/>
          <p14:tracePt t="62172" x="6315075" y="3743325"/>
          <p14:tracePt t="62189" x="6296025" y="3762375"/>
          <p14:tracePt t="62205" x="6238875" y="3800475"/>
          <p14:tracePt t="62222" x="6210300" y="3829050"/>
          <p14:tracePt t="62239" x="6134100" y="3876675"/>
          <p14:tracePt t="62255" x="6019800" y="3924300"/>
          <p14:tracePt t="62272" x="5924550" y="3971925"/>
          <p14:tracePt t="62289" x="5819775" y="4000500"/>
          <p14:tracePt t="62305" x="5438775" y="4010025"/>
          <p14:tracePt t="62322" x="5000625" y="3952875"/>
          <p14:tracePt t="62339" x="4686300" y="3886200"/>
          <p14:tracePt t="62355" x="4162425" y="3705225"/>
          <p14:tracePt t="62372" x="3790950" y="3533775"/>
          <p14:tracePt t="62389" x="3609975" y="3448050"/>
          <p14:tracePt t="62405" x="3486150" y="3343275"/>
          <p14:tracePt t="62422" x="3448050" y="3248025"/>
          <p14:tracePt t="62439" x="3448050" y="3133725"/>
          <p14:tracePt t="62455" x="3581400" y="2790825"/>
          <p14:tracePt t="62472" x="3857625" y="2466975"/>
          <p14:tracePt t="62489" x="4095750" y="2247900"/>
          <p14:tracePt t="62505" x="4581525" y="1971675"/>
          <p14:tracePt t="62522" x="5019675" y="1819275"/>
          <p14:tracePt t="62538" x="5324475" y="1771650"/>
          <p14:tracePt t="62555" x="5610225" y="1771650"/>
          <p14:tracePt t="62572" x="6229350" y="1971675"/>
          <p14:tracePt t="62588" x="6505575" y="2152650"/>
          <p14:tracePt t="62605" x="6743700" y="2333625"/>
          <p14:tracePt t="62622" x="7077075" y="2695575"/>
          <p14:tracePt t="62639" x="7143750" y="2790825"/>
          <p14:tracePt t="62655" x="7210425" y="2981325"/>
          <p14:tracePt t="62672" x="7219950" y="3086100"/>
          <p14:tracePt t="62688" x="7219950" y="3124200"/>
          <p14:tracePt t="62705" x="7191375" y="3209925"/>
          <p14:tracePt t="62722" x="7115175" y="3305175"/>
          <p14:tracePt t="62739" x="6991350" y="3381375"/>
          <p14:tracePt t="62755" x="6772275" y="3457575"/>
          <p14:tracePt t="62772" x="6448425" y="3467100"/>
          <p14:tracePt t="62789" x="6267450" y="3467100"/>
          <p14:tracePt t="62806" x="5934075" y="3448050"/>
          <p14:tracePt t="62822" x="5610225" y="3381375"/>
          <p14:tracePt t="62839" x="5429250" y="3324225"/>
          <p14:tracePt t="62855" x="5219700" y="3267075"/>
          <p14:tracePt t="62855" x="5133975" y="3238500"/>
          <p14:tracePt t="62872" x="4962525" y="3171825"/>
          <p14:tracePt t="62888" x="4772025" y="3067050"/>
          <p14:tracePt t="62905" x="4610100" y="2943225"/>
          <p14:tracePt t="62922" x="4543425" y="2895600"/>
          <p14:tracePt t="62939" x="4505325" y="2838450"/>
          <p14:tracePt t="62955" x="4476750" y="2695575"/>
          <p14:tracePt t="62955" x="4476750" y="2619375"/>
          <p14:tracePt t="62972" x="4514850" y="2409825"/>
          <p14:tracePt t="62988" x="4648200" y="2181225"/>
          <p14:tracePt t="63005" x="5076825" y="1819275"/>
          <p14:tracePt t="63022" x="5638800" y="1504950"/>
          <p14:tracePt t="63038" x="6076950" y="1343025"/>
          <p14:tracePt t="63055" x="6743700" y="1285875"/>
          <p14:tracePt t="63072" x="7429500" y="1476375"/>
          <p14:tracePt t="63088" x="7734300" y="1638300"/>
          <p14:tracePt t="63105" x="8134350" y="1962150"/>
          <p14:tracePt t="63121" x="8324850" y="2295525"/>
          <p14:tracePt t="63138" x="8382000" y="2514600"/>
          <p14:tracePt t="63155" x="8391525" y="2771775"/>
          <p14:tracePt t="63171" x="8277225" y="3048000"/>
          <p14:tracePt t="63189" x="8153400" y="3200400"/>
          <p14:tracePt t="63205" x="7877175" y="3381375"/>
          <p14:tracePt t="63221" x="7534275" y="3467100"/>
          <p14:tracePt t="63238" x="7277100" y="3476625"/>
          <p14:tracePt t="63255" x="6743700" y="3429000"/>
          <p14:tracePt t="63271" x="6134100" y="3267075"/>
          <p14:tracePt t="63288" x="5867400" y="3133725"/>
          <p14:tracePt t="63305" x="5495925" y="2847975"/>
          <p14:tracePt t="63322" x="5372100" y="2543175"/>
          <p14:tracePt t="63338" x="5353050" y="2286000"/>
          <p14:tracePt t="63355" x="5514975" y="1857375"/>
          <p14:tracePt t="63372" x="6010275" y="1476375"/>
          <p14:tracePt t="63388" x="6429375" y="1304925"/>
          <p14:tracePt t="63405" x="7000875" y="1171575"/>
          <p14:tracePt t="63422" x="7400925" y="1162050"/>
          <p14:tracePt t="63438" x="7667625" y="1228725"/>
          <p14:tracePt t="63455" x="8067675" y="1428750"/>
          <p14:tracePt t="63472" x="8343900" y="1695450"/>
          <p14:tracePt t="63488" x="8467725" y="1914525"/>
          <p14:tracePt t="63505" x="8582025" y="2209800"/>
          <p14:tracePt t="63522" x="8591550" y="2466975"/>
          <p14:tracePt t="63538" x="8543925" y="2562225"/>
          <p14:tracePt t="63555" x="8458200" y="2667000"/>
          <p14:tracePt t="63571" x="8124825" y="2819400"/>
          <p14:tracePt t="63588" x="7715250" y="2867025"/>
          <p14:tracePt t="63605" x="7229475" y="2838450"/>
          <p14:tracePt t="63622" x="6915150" y="2752725"/>
          <p14:tracePt t="63638" x="6553200" y="2638425"/>
          <p14:tracePt t="63655" x="6438900" y="2590800"/>
          <p14:tracePt t="63671" x="6429375" y="2562225"/>
          <p14:tracePt t="63688" x="6448425" y="2486025"/>
          <p14:tracePt t="63705" x="6724650" y="2266950"/>
          <p14:tracePt t="63721" x="6810375" y="2228850"/>
          <p14:tracePt t="63738" x="6934200" y="2200275"/>
          <p14:tracePt t="64090" x="6924675" y="2200275"/>
          <p14:tracePt t="64098" x="6905625" y="2200275"/>
          <p14:tracePt t="64099" x="6877050" y="2228850"/>
          <p14:tracePt t="64104" x="6715125" y="2314575"/>
          <p14:tracePt t="64121" x="6257925" y="2552700"/>
          <p14:tracePt t="64138" x="5495925" y="2933700"/>
          <p14:tracePt t="64155" x="4991100" y="3171825"/>
          <p14:tracePt t="64155" x="4762500" y="3276600"/>
          <p14:tracePt t="64171" x="4400550" y="3467100"/>
          <p14:tracePt t="64188" x="4076700" y="3657600"/>
          <p14:tracePt t="64205" x="3981450" y="3724275"/>
          <p14:tracePt t="64221" x="3914775" y="3781425"/>
          <p14:tracePt t="64238" x="3905250" y="3800475"/>
          <p14:tracePt t="64463" x="3895725" y="3810000"/>
          <p14:tracePt t="64469" x="3886200" y="3829050"/>
          <p14:tracePt t="64473" x="3857625" y="3867150"/>
          <p14:tracePt t="64488" x="3733800" y="4076700"/>
          <p14:tracePt t="64489" x="3514725" y="4419600"/>
          <p14:tracePt t="64504" x="3228975" y="4848225"/>
          <p14:tracePt t="64521" x="2828925" y="5457825"/>
          <p14:tracePt t="64538" x="2667000" y="5686425"/>
          <p14:tracePt t="64554" x="2514600" y="5848350"/>
          <p14:tracePt t="64571" x="2457450" y="5895975"/>
          <p14:tracePt t="64587" x="2447925" y="5905500"/>
          <p14:tracePt t="64604" x="2438400" y="5905500"/>
          <p14:tracePt t="64853" x="2438400" y="5915025"/>
          <p14:tracePt t="64856" x="2428875" y="5915025"/>
          <p14:tracePt t="64864" x="2428875" y="5924550"/>
          <p14:tracePt t="64864" x="2419350" y="5924550"/>
          <p14:tracePt t="64871" x="2409825" y="5953125"/>
          <p14:tracePt t="64888" x="2400300" y="5991225"/>
          <p14:tracePt t="64905" x="2400300" y="6019800"/>
          <p14:tracePt t="64921" x="2400300" y="6029325"/>
          <p14:tracePt t="64938" x="2428875" y="6048375"/>
          <p14:tracePt t="64955" x="2486025" y="6048375"/>
          <p14:tracePt t="64971" x="2514600" y="6048375"/>
          <p14:tracePt t="64988" x="2524125" y="6048375"/>
          <p14:tracePt t="65004" x="2543175" y="6048375"/>
          <p14:tracePt t="65125" x="2533650" y="6048375"/>
          <p14:tracePt t="65129" x="2524125" y="6048375"/>
          <p14:tracePt t="65142" x="2505075" y="6038850"/>
          <p14:tracePt t="65143" x="2486025" y="6038850"/>
          <p14:tracePt t="65154" x="2438400" y="6038850"/>
          <p14:tracePt t="65170" x="2400300" y="6038850"/>
          <p14:tracePt t="65188" x="2362200" y="6038850"/>
          <p14:tracePt t="65204" x="2333625" y="6048375"/>
          <p14:tracePt t="65221" x="2266950" y="6067425"/>
          <p14:tracePt t="65238" x="2228850" y="6086475"/>
          <p14:tracePt t="65254" x="2190750" y="6086475"/>
          <p14:tracePt t="65271" x="2124075" y="6096000"/>
          <p14:tracePt t="65288" x="2076450" y="6096000"/>
          <p14:tracePt t="65304" x="2028825" y="6096000"/>
          <p14:tracePt t="65321" x="2000250" y="6096000"/>
          <p14:tracePt t="65338" x="1990725" y="6096000"/>
          <p14:tracePt t="65354" x="1981200" y="6096000"/>
          <p14:tracePt t="65479" x="1971675" y="6096000"/>
          <p14:tracePt t="66430" x="1971675" y="6086475"/>
          <p14:tracePt t="66434" x="1990725" y="6086475"/>
          <p14:tracePt t="66443" x="2009775" y="6086475"/>
          <p14:tracePt t="66445" x="2057400" y="6076950"/>
          <p14:tracePt t="66454" x="2295525" y="6048375"/>
          <p14:tracePt t="66471" x="2590800" y="6010275"/>
          <p14:tracePt t="66487" x="2705100" y="6010275"/>
          <p14:tracePt t="66504" x="2790825" y="6010275"/>
          <p14:tracePt t="66504" x="2819400" y="6010275"/>
          <p14:tracePt t="66521" x="2828925" y="6010275"/>
          <p14:tracePt t="66537" x="2847975" y="6010275"/>
          <p14:tracePt t="66553" x="2857500" y="6010275"/>
          <p14:tracePt t="66894" x="2867025" y="6010275"/>
          <p14:tracePt t="66903" x="2876550" y="6010275"/>
          <p14:tracePt t="66927" x="2886075" y="6010275"/>
          <p14:tracePt t="67120" x="2895600" y="6010275"/>
          <p14:tracePt t="67129" x="2905125" y="6010275"/>
          <p14:tracePt t="67150" x="2914650" y="6010275"/>
          <p14:tracePt t="67170" x="2924175" y="6010275"/>
          <p14:tracePt t="67179" x="2933700" y="6010275"/>
          <p14:tracePt t="67194" x="2943225" y="6010275"/>
          <p14:tracePt t="67219" x="2952750" y="6010275"/>
          <p14:tracePt t="67301" x="2962275" y="6010275"/>
          <p14:tracePt t="67322" x="2971800" y="6010275"/>
          <p14:tracePt t="67375" x="2981325" y="6010275"/>
          <p14:tracePt t="67401" x="2990850" y="6010275"/>
          <p14:tracePt t="67446" x="3000375" y="6010275"/>
          <p14:tracePt t="67454" x="3009900" y="6010275"/>
          <p14:tracePt t="67484" x="3019425" y="6010275"/>
          <p14:tracePt t="67509" x="3028950" y="6010275"/>
          <p14:tracePt t="67525" x="3038475" y="6010275"/>
          <p14:tracePt t="67546" x="3048000" y="6010275"/>
          <p14:tracePt t="67562" x="3057525" y="6010275"/>
          <p14:tracePt t="67578" x="3067050" y="6010275"/>
          <p14:tracePt t="67579" x="3076575" y="6010275"/>
          <p14:tracePt t="67586" x="3086100" y="6010275"/>
          <p14:tracePt t="67603" x="3095625" y="6010275"/>
          <p14:tracePt t="67620" x="3105150" y="6010275"/>
          <p14:tracePt t="67806" x="3114675" y="6010275"/>
          <p14:tracePt t="68477" x="3114675" y="6000750"/>
          <p14:tracePt t="68480" x="3095625" y="5972175"/>
          <p14:tracePt t="68491" x="3057525" y="5895975"/>
          <p14:tracePt t="68502" x="2933700" y="5648325"/>
          <p14:tracePt t="68503" x="2790825" y="5334000"/>
          <p14:tracePt t="68519" x="2628900" y="4914900"/>
          <p14:tracePt t="68536" x="2505075" y="4667250"/>
          <p14:tracePt t="68553" x="2428875" y="4495800"/>
          <p14:tracePt t="68569" x="2400300" y="4400550"/>
          <p14:tracePt t="68586" x="2390775" y="4391025"/>
          <p14:tracePt t="68958" x="2400300" y="4391025"/>
          <p14:tracePt t="68996" x="2409825" y="4391025"/>
          <p14:tracePt t="75461" x="2419350" y="4391025"/>
          <p14:tracePt t="75467" x="2447925" y="4400550"/>
          <p14:tracePt t="75471" x="2505075" y="4419600"/>
          <p14:tracePt t="75484" x="2581275" y="4438650"/>
          <p14:tracePt t="75485" x="2905125" y="4514850"/>
          <p14:tracePt t="75501" x="3190875" y="4562475"/>
          <p14:tracePt t="75518" x="3333750" y="4591050"/>
          <p14:tracePt t="75535" x="3371850" y="4591050"/>
          <p14:tracePt t="75551" x="3381375" y="4591050"/>
          <p14:tracePt t="75586" x="3381375" y="4600575"/>
          <p14:tracePt t="75587" x="3390900" y="4600575"/>
          <p14:tracePt t="76008" x="3381375" y="4600575"/>
          <p14:tracePt t="76015" x="3381375" y="4591050"/>
          <p14:tracePt t="76140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8032" y="2514600"/>
            <a:ext cx="7451568" cy="1106652"/>
            <a:chOff x="442214" y="3998748"/>
            <a:chExt cx="7451568" cy="1106652"/>
          </a:xfrm>
        </p:grpSpPr>
        <p:grpSp>
          <p:nvGrpSpPr>
            <p:cNvPr id="6" name="Group 5"/>
            <p:cNvGrpSpPr/>
            <p:nvPr/>
          </p:nvGrpSpPr>
          <p:grpSpPr>
            <a:xfrm>
              <a:off x="442214" y="3998748"/>
              <a:ext cx="1382759" cy="988305"/>
              <a:chOff x="914400" y="2889250"/>
              <a:chExt cx="1219199" cy="609600"/>
            </a:xfrm>
          </p:grpSpPr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b="1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1723203" y="3442128"/>
            <a:ext cx="6362873" cy="1336882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89685" y="5029200"/>
            <a:ext cx="5385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Process 1 for 10 Seconds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937552" y="3578870"/>
            <a:ext cx="215889" cy="107156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301802" y="4650432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(P1)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(P1)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10 – 10 = 0   </a:t>
            </a:r>
            <a:endParaRPr lang="en-US" sz="2400" dirty="0"/>
          </a:p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97"/>
    </mc:Choice>
    <mc:Fallback xmlns="">
      <p:transition spd="slow" advTm="61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413" x="4572000" y="3429000"/>
          <p14:tracePt t="5458" x="4562475" y="3429000"/>
          <p14:tracePt t="5463" x="4552950" y="3438525"/>
          <p14:tracePt t="5465" x="4543425" y="3448050"/>
          <p14:tracePt t="5480" x="4543425" y="3457575"/>
          <p14:tracePt t="5706" x="4533900" y="3457575"/>
          <p14:tracePt t="5710" x="4514850" y="3457575"/>
          <p14:tracePt t="5718" x="4476750" y="3448050"/>
          <p14:tracePt t="5721" x="4410075" y="3438525"/>
          <p14:tracePt t="5729" x="3990975" y="3438525"/>
          <p14:tracePt t="5746" x="3771900" y="3476625"/>
          <p14:tracePt t="5763" x="3324225" y="3552825"/>
          <p14:tracePt t="5780" x="2828925" y="3724275"/>
          <p14:tracePt t="5796" x="2562225" y="3848100"/>
          <p14:tracePt t="5813" x="2238375" y="4067175"/>
          <p14:tracePt t="5830" x="2057400" y="4210050"/>
          <p14:tracePt t="5846" x="1981200" y="4267200"/>
          <p14:tracePt t="5863" x="1914525" y="4324350"/>
          <p14:tracePt t="5880" x="1914525" y="4333875"/>
          <p14:tracePt t="6084" x="1905000" y="4343400"/>
          <p14:tracePt t="6093" x="1895475" y="4352925"/>
          <p14:tracePt t="6097" x="1876425" y="4352925"/>
          <p14:tracePt t="6104" x="1752600" y="4391025"/>
          <p14:tracePt t="6113" x="1485900" y="4476750"/>
          <p14:tracePt t="6129" x="1143000" y="4610100"/>
          <p14:tracePt t="6147" x="933450" y="4705350"/>
          <p14:tracePt t="6163" x="695325" y="4819650"/>
          <p14:tracePt t="6180" x="609600" y="4857750"/>
          <p14:tracePt t="6197" x="581025" y="4867275"/>
          <p14:tracePt t="6213" x="571500" y="4876800"/>
          <p14:tracePt t="6293" x="561975" y="4886325"/>
          <p14:tracePt t="6417" x="561975" y="4895850"/>
          <p14:tracePt t="7377" x="561975" y="4905375"/>
          <p14:tracePt t="7407" x="571500" y="4905375"/>
          <p14:tracePt t="7418" x="590550" y="4914900"/>
          <p14:tracePt t="7431" x="600075" y="4924425"/>
          <p14:tracePt t="7433" x="609600" y="4924425"/>
          <p14:tracePt t="7446" x="628650" y="4933950"/>
          <p14:tracePt t="7463" x="628650" y="4943475"/>
          <p14:tracePt t="7479" x="638175" y="4943475"/>
          <p14:tracePt t="7496" x="647700" y="4953000"/>
          <p14:tracePt t="7513" x="657225" y="4953000"/>
          <p14:tracePt t="7683" x="666750" y="4953000"/>
          <p14:tracePt t="8383" x="676275" y="4933950"/>
          <p14:tracePt t="8391" x="695325" y="4914900"/>
          <p14:tracePt t="8397" x="704850" y="4886325"/>
          <p14:tracePt t="8412" x="752475" y="4781550"/>
          <p14:tracePt t="8414" x="838200" y="4552950"/>
          <p14:tracePt t="8429" x="895350" y="4391025"/>
          <p14:tracePt t="8446" x="981075" y="4114800"/>
          <p14:tracePt t="8463" x="1019175" y="3905250"/>
          <p14:tracePt t="8479" x="1047750" y="3819525"/>
          <p14:tracePt t="8496" x="1066800" y="3724275"/>
          <p14:tracePt t="8513" x="1066800" y="3676650"/>
          <p14:tracePt t="8529" x="1076325" y="3657600"/>
          <p14:tracePt t="8546" x="1085850" y="3638550"/>
          <p14:tracePt t="8562" x="1085850" y="3629025"/>
          <p14:tracePt t="8579" x="1095375" y="3619500"/>
          <p14:tracePt t="8596" x="1104900" y="3609975"/>
          <p14:tracePt t="8612" x="1104900" y="3600450"/>
          <p14:tracePt t="8684" x="1104900" y="3581400"/>
          <p14:tracePt t="8688" x="1114425" y="3581400"/>
          <p14:tracePt t="8700" x="1114425" y="3571875"/>
          <p14:tracePt t="8702" x="1123950" y="3562350"/>
          <p14:tracePt t="8712" x="1133475" y="3543300"/>
          <p14:tracePt t="8729" x="1143000" y="3524250"/>
          <p14:tracePt t="8746" x="1162050" y="3495675"/>
          <p14:tracePt t="8762" x="1171575" y="3457575"/>
          <p14:tracePt t="8779" x="1181100" y="3429000"/>
          <p14:tracePt t="8795" x="1200150" y="3400425"/>
          <p14:tracePt t="8812" x="1219200" y="3381375"/>
          <p14:tracePt t="8853" x="1219200" y="3371850"/>
          <p14:tracePt t="8986" x="1219200" y="3362325"/>
          <p14:tracePt t="9534" x="1219200" y="3352800"/>
          <p14:tracePt t="10476" x="1219200" y="3343275"/>
          <p14:tracePt t="10626" x="1228725" y="3343275"/>
          <p14:tracePt t="10647" x="1228725" y="3352800"/>
          <p14:tracePt t="10661" x="1228725" y="3362325"/>
          <p14:tracePt t="10662" x="1238250" y="3381375"/>
          <p14:tracePt t="10677" x="1238250" y="3400425"/>
          <p14:tracePt t="10694" x="1238250" y="3448050"/>
          <p14:tracePt t="10711" x="1238250" y="3524250"/>
          <p14:tracePt t="10727" x="1238250" y="3581400"/>
          <p14:tracePt t="10744" x="1238250" y="3705225"/>
          <p14:tracePt t="10761" x="1228725" y="3924300"/>
          <p14:tracePt t="10777" x="1228725" y="4086225"/>
          <p14:tracePt t="10794" x="1228725" y="4295775"/>
          <p14:tracePt t="10811" x="1219200" y="4438650"/>
          <p14:tracePt t="10828" x="1219200" y="4514850"/>
          <p14:tracePt t="10844" x="1209675" y="4552950"/>
          <p14:tracePt t="11132" x="1209675" y="4562475"/>
          <p14:tracePt t="11149" x="1209675" y="4600575"/>
          <p14:tracePt t="11150" x="1181100" y="4762500"/>
          <p14:tracePt t="11161" x="1143000" y="4981575"/>
          <p14:tracePt t="11178" x="1133475" y="5105400"/>
          <p14:tracePt t="11194" x="1133475" y="5143500"/>
          <p14:tracePt t="11211" x="1123950" y="5162550"/>
          <p14:tracePt t="11227" x="1114425" y="5172075"/>
          <p14:tracePt t="11244" x="1114425" y="5181600"/>
          <p14:tracePt t="11444" x="1114425" y="5191125"/>
          <p14:tracePt t="11453" x="1114425" y="5200650"/>
          <p14:tracePt t="11460" x="1114425" y="5219700"/>
          <p14:tracePt t="11461" x="1114425" y="5305425"/>
          <p14:tracePt t="11477" x="1104900" y="5638800"/>
          <p14:tracePt t="11494" x="1095375" y="5753100"/>
          <p14:tracePt t="11510" x="1085850" y="5867400"/>
          <p14:tracePt t="11527" x="1066800" y="6029325"/>
          <p14:tracePt t="11544" x="1057275" y="6048375"/>
          <p14:tracePt t="11560" x="1057275" y="6057900"/>
          <p14:tracePt t="11840" x="1057275" y="6067425"/>
          <p14:tracePt t="12243" x="1057275" y="6038850"/>
          <p14:tracePt t="12247" x="1057275" y="5934075"/>
          <p14:tracePt t="12259" x="1095375" y="5648325"/>
          <p14:tracePt t="12260" x="1152525" y="5257800"/>
          <p14:tracePt t="12276" x="1228725" y="4600575"/>
          <p14:tracePt t="12294" x="1295400" y="4114800"/>
          <p14:tracePt t="12310" x="1323975" y="3819525"/>
          <p14:tracePt t="12327" x="1381125" y="3524250"/>
          <p14:tracePt t="12343" x="1400175" y="3429000"/>
          <p14:tracePt t="12360" x="1409700" y="3409950"/>
          <p14:tracePt t="12619" x="1409700" y="3400425"/>
          <p14:tracePt t="12632" x="1409700" y="3390900"/>
          <p14:tracePt t="14280" x="1409700" y="3381375"/>
          <p14:tracePt t="14288" x="1409700" y="3371850"/>
          <p14:tracePt t="14292" x="1409700" y="3362325"/>
          <p14:tracePt t="14304" x="1409700" y="3352800"/>
          <p14:tracePt t="14308" x="1409700" y="3343275"/>
          <p14:tracePt t="14325" x="1409700" y="3324225"/>
          <p14:tracePt t="14342" x="1409700" y="3314700"/>
          <p14:tracePt t="14359" x="1419225" y="3295650"/>
          <p14:tracePt t="14376" x="1419225" y="3286125"/>
          <p14:tracePt t="14411" x="1419225" y="3276600"/>
          <p14:tracePt t="14436" x="1419225" y="3267075"/>
          <p14:tracePt t="14442" x="1419225" y="3257550"/>
          <p14:tracePt t="14462" x="1419225" y="3248025"/>
          <p14:tracePt t="14506" x="1419225" y="3238500"/>
          <p14:tracePt t="14531" x="1419225" y="3228975"/>
          <p14:tracePt t="14540" x="1409700" y="3228975"/>
          <p14:tracePt t="14548" x="1409700" y="3219450"/>
          <p14:tracePt t="14577" x="1400175" y="3200400"/>
          <p14:tracePt t="14586" x="1390650" y="3190875"/>
          <p14:tracePt t="14601" x="1390650" y="3181350"/>
          <p14:tracePt t="14602" x="1390650" y="3171825"/>
          <p14:tracePt t="14609" x="1390650" y="3162300"/>
          <p14:tracePt t="14626" x="1381125" y="3152775"/>
          <p14:tracePt t="14642" x="1381125" y="3143250"/>
          <p14:tracePt t="14659" x="1381125" y="3133725"/>
          <p14:tracePt t="14676" x="1381125" y="3114675"/>
          <p14:tracePt t="14710" x="1381125" y="3105150"/>
          <p14:tracePt t="14712" x="1381125" y="3086100"/>
          <p14:tracePt t="14726" x="1390650" y="3076575"/>
          <p14:tracePt t="14742" x="1400175" y="3057525"/>
          <p14:tracePt t="14759" x="1400175" y="3048000"/>
          <p14:tracePt t="14776" x="1409700" y="3028950"/>
          <p14:tracePt t="14793" x="1428750" y="3019425"/>
          <p14:tracePt t="14834" x="1438275" y="3019425"/>
          <p14:tracePt t="14835" x="1438275" y="3009900"/>
          <p14:tracePt t="14867" x="1438275" y="3000375"/>
          <p14:tracePt t="14909" x="1447800" y="3000375"/>
          <p14:tracePt t="14925" x="1457325" y="3000375"/>
          <p14:tracePt t="14940" x="1466850" y="3000375"/>
          <p14:tracePt t="14950" x="1476375" y="3000375"/>
          <p14:tracePt t="14958" x="1485900" y="2990850"/>
          <p14:tracePt t="14975" x="1495425" y="2990850"/>
          <p14:tracePt t="15001" x="1504950" y="2990850"/>
          <p14:tracePt t="15040" x="1514475" y="2990850"/>
          <p14:tracePt t="15041" x="1524000" y="2990850"/>
          <p14:tracePt t="15060" x="1524000" y="3000375"/>
          <p14:tracePt t="15061" x="1533525" y="3009900"/>
          <p14:tracePt t="15076" x="1552575" y="3028950"/>
          <p14:tracePt t="15092" x="1562100" y="3048000"/>
          <p14:tracePt t="15109" x="1571625" y="3086100"/>
          <p14:tracePt t="15126" x="1581150" y="3105150"/>
          <p14:tracePt t="15142" x="1581150" y="3133725"/>
          <p14:tracePt t="15159" x="1590675" y="3152775"/>
          <p14:tracePt t="15176" x="1590675" y="3162300"/>
          <p14:tracePt t="15212" x="1590675" y="3171825"/>
          <p14:tracePt t="15249" x="1590675" y="3181350"/>
          <p14:tracePt t="16230" x="1590675" y="3171825"/>
          <p14:tracePt t="16419" x="1590675" y="3181350"/>
          <p14:tracePt t="16424" x="1590675" y="3209925"/>
          <p14:tracePt t="16428" x="1590675" y="3286125"/>
          <p14:tracePt t="16442" x="1609725" y="3486150"/>
          <p14:tracePt t="16443" x="1609725" y="3752850"/>
          <p14:tracePt t="16458" x="1571625" y="4210050"/>
          <p14:tracePt t="16475" x="1476375" y="4667250"/>
          <p14:tracePt t="16492" x="1428750" y="4905375"/>
          <p14:tracePt t="16508" x="1343025" y="5153025"/>
          <p14:tracePt t="16525" x="1304925" y="5267325"/>
          <p14:tracePt t="16542" x="1285875" y="5314950"/>
          <p14:tracePt t="16558" x="1266825" y="5343525"/>
          <p14:tracePt t="16599" x="1257300" y="5343525"/>
          <p14:tracePt t="16776" x="1257300" y="5353050"/>
          <p14:tracePt t="16785" x="1257300" y="5362575"/>
          <p14:tracePt t="16786" x="1257300" y="5372100"/>
          <p14:tracePt t="16797" x="1257300" y="5381625"/>
          <p14:tracePt t="16808" x="1257300" y="5391150"/>
          <p14:tracePt t="16825" x="1257300" y="5400675"/>
          <p14:tracePt t="16841" x="1257300" y="5410200"/>
          <p14:tracePt t="17052" x="1247775" y="5419725"/>
          <p14:tracePt t="17060" x="1228725" y="5448300"/>
          <p14:tracePt t="17063" x="1219200" y="5505450"/>
          <p14:tracePt t="17074" x="1171575" y="5743575"/>
          <p14:tracePt t="17092" x="1152525" y="5943600"/>
          <p14:tracePt t="17108" x="1143000" y="6029325"/>
          <p14:tracePt t="17125" x="1143000" y="6076950"/>
          <p14:tracePt t="17142" x="1143000" y="6105525"/>
          <p14:tracePt t="17385" x="1133475" y="6115050"/>
          <p14:tracePt t="22390" x="1123950" y="6115050"/>
          <p14:tracePt t="22427" x="1133475" y="6115050"/>
          <p14:tracePt t="22436" x="1143000" y="6115050"/>
          <p14:tracePt t="22452" x="1152525" y="6105525"/>
          <p14:tracePt t="22461" x="1152525" y="6096000"/>
          <p14:tracePt t="22465" x="1162050" y="6086475"/>
          <p14:tracePt t="22473" x="1181100" y="6067425"/>
          <p14:tracePt t="22490" x="1190625" y="6048375"/>
          <p14:tracePt t="22507" x="1209675" y="6038850"/>
          <p14:tracePt t="22524" x="1238250" y="6019800"/>
          <p14:tracePt t="22541" x="1238250" y="6010275"/>
          <p14:tracePt t="22557" x="1247775" y="6010275"/>
          <p14:tracePt t="22573" x="1247775" y="6000750"/>
          <p14:tracePt t="22723" x="1257300" y="6000750"/>
          <p14:tracePt t="22729" x="1257300" y="5991225"/>
          <p14:tracePt t="22788" x="1257300" y="5981700"/>
          <p14:tracePt t="24075" x="1257300" y="5972175"/>
          <p14:tracePt t="24087" x="1257300" y="5962650"/>
          <p14:tracePt t="24091" x="1257300" y="5953125"/>
          <p14:tracePt t="24106" x="1257300" y="5924550"/>
          <p14:tracePt t="24107" x="1266825" y="5886450"/>
          <p14:tracePt t="24123" x="1276350" y="5810250"/>
          <p14:tracePt t="24140" x="1295400" y="5753100"/>
          <p14:tracePt t="24156" x="1295400" y="5734050"/>
          <p14:tracePt t="24173" x="1314450" y="5715000"/>
          <p14:tracePt t="24190" x="1314450" y="5705475"/>
          <p14:tracePt t="24278" x="1314450" y="5724525"/>
          <p14:tracePt t="24298" x="1314450" y="5734050"/>
          <p14:tracePt t="24348" x="1314450" y="5743575"/>
          <p14:tracePt t="24422" x="1314450" y="5724525"/>
          <p14:tracePt t="24426" x="1314450" y="5695950"/>
          <p14:tracePt t="24439" x="1314450" y="5657850"/>
          <p14:tracePt t="24441" x="1304925" y="5524500"/>
          <p14:tracePt t="24456" x="1295400" y="5343525"/>
          <p14:tracePt t="24473" x="1295400" y="5067300"/>
          <p14:tracePt t="24490" x="1295400" y="4705350"/>
          <p14:tracePt t="24506" x="1295400" y="4514850"/>
          <p14:tracePt t="24523" x="1323975" y="4352925"/>
          <p14:tracePt t="24540" x="1352550" y="4305300"/>
          <p14:tracePt t="24556" x="1362075" y="4305300"/>
          <p14:tracePt t="24769" x="1362075" y="4295775"/>
          <p14:tracePt t="24774" x="1371600" y="4248150"/>
          <p14:tracePt t="24789" x="1371600" y="3990975"/>
          <p14:tracePt t="24790" x="1371600" y="3762375"/>
          <p14:tracePt t="24806" x="1390650" y="3533775"/>
          <p14:tracePt t="24823" x="1390650" y="3476625"/>
          <p14:tracePt t="24839" x="1390650" y="3457575"/>
          <p14:tracePt t="24857" x="1390650" y="3448050"/>
          <p14:tracePt t="24898" x="1390650" y="3438525"/>
          <p14:tracePt t="24952" x="1390650" y="3429000"/>
          <p14:tracePt t="26026" x="1400175" y="3429000"/>
          <p14:tracePt t="26035" x="1400175" y="3438525"/>
          <p14:tracePt t="26039" x="1419225" y="3448050"/>
          <p14:tracePt t="26040" x="1438275" y="3495675"/>
          <p14:tracePt t="26055" x="1485900" y="3581400"/>
          <p14:tracePt t="26072" x="1619250" y="3819525"/>
          <p14:tracePt t="26089" x="1695450" y="4000500"/>
          <p14:tracePt t="26106" x="1771650" y="4181475"/>
          <p14:tracePt t="26122" x="1819275" y="4295775"/>
          <p14:tracePt t="26139" x="1838325" y="4333875"/>
          <p14:tracePt t="26155" x="1847850" y="4352925"/>
          <p14:tracePt t="26402" x="1847850" y="4362450"/>
          <p14:tracePt t="26415" x="1847850" y="4371975"/>
          <p14:tracePt t="26422" x="1838325" y="4419600"/>
          <p14:tracePt t="26424" x="1809750" y="4543425"/>
          <p14:tracePt t="26439" x="1733550" y="4848225"/>
          <p14:tracePt t="26456" x="1647825" y="5172075"/>
          <p14:tracePt t="26473" x="1590675" y="5391150"/>
          <p14:tracePt t="26489" x="1533525" y="5591175"/>
          <p14:tracePt t="26506" x="1485900" y="5715000"/>
          <p14:tracePt t="26523" x="1466850" y="5762625"/>
          <p14:tracePt t="26539" x="1457325" y="5829300"/>
          <p14:tracePt t="26556" x="1447800" y="5848350"/>
          <p14:tracePt t="26572" x="1447800" y="5857875"/>
          <p14:tracePt t="26820" x="1457325" y="5867400"/>
          <p14:tracePt t="26832" x="1476375" y="5876925"/>
          <p14:tracePt t="26833" x="1533525" y="5886450"/>
          <p14:tracePt t="26839" x="1809750" y="5962650"/>
          <p14:tracePt t="26856" x="2038350" y="6057900"/>
          <p14:tracePt t="26872" x="2190750" y="6115050"/>
          <p14:tracePt t="26890" x="2295525" y="6153150"/>
          <p14:tracePt t="26906" x="2324100" y="6153150"/>
          <p14:tracePt t="26954" x="2333625" y="6153150"/>
          <p14:tracePt t="26966" x="2333625" y="6143625"/>
          <p14:tracePt t="26979" x="2343150" y="6134100"/>
          <p14:tracePt t="26989" x="2343150" y="6124575"/>
          <p14:tracePt t="26990" x="2352675" y="6096000"/>
          <p14:tracePt t="27006" x="2362200" y="6048375"/>
          <p14:tracePt t="27022" x="2381250" y="6019800"/>
          <p14:tracePt t="27039" x="2390775" y="5991225"/>
          <p14:tracePt t="27056" x="2409825" y="5953125"/>
          <p14:tracePt t="27073" x="2438400" y="5924550"/>
          <p14:tracePt t="27089" x="2476500" y="5867400"/>
          <p14:tracePt t="27089" x="2486025" y="5857875"/>
          <p14:tracePt t="27106" x="2514600" y="5829300"/>
          <p14:tracePt t="27122" x="2533650" y="5810250"/>
          <p14:tracePt t="27139" x="2543175" y="5791200"/>
          <p14:tracePt t="27156" x="2600325" y="5762625"/>
          <p14:tracePt t="27172" x="2686050" y="5705475"/>
          <p14:tracePt t="27189" x="2790825" y="5657850"/>
          <p14:tracePt t="27205" x="2828925" y="5638800"/>
          <p14:tracePt t="27222" x="2847975" y="5629275"/>
          <p14:tracePt t="27239" x="2857500" y="5619750"/>
          <p14:tracePt t="27500" x="2857500" y="5610225"/>
          <p14:tracePt t="27505" x="2847975" y="5610225"/>
          <p14:tracePt t="27521" x="2838450" y="5591175"/>
          <p14:tracePt t="27522" x="2800350" y="5572125"/>
          <p14:tracePt t="27538" x="2781300" y="5562600"/>
          <p14:tracePt t="27555" x="2752725" y="5553075"/>
          <p14:tracePt t="27572" x="2724150" y="5543550"/>
          <p14:tracePt t="27589" x="2705100" y="5534025"/>
          <p14:tracePt t="27605" x="2676525" y="5524500"/>
          <p14:tracePt t="27622" x="2647950" y="5514975"/>
          <p14:tracePt t="27639" x="2638425" y="5514975"/>
          <p14:tracePt t="27655" x="2619375" y="5505450"/>
          <p14:tracePt t="27672" x="2609850" y="5505450"/>
          <p14:tracePt t="27750" x="2609850" y="5495925"/>
          <p14:tracePt t="27813" x="2600325" y="5495925"/>
          <p14:tracePt t="27864" x="2600325" y="5486400"/>
          <p14:tracePt t="27902" x="2600325" y="5476875"/>
          <p14:tracePt t="27910" x="2590800" y="5467350"/>
          <p14:tracePt t="27923" x="2581275" y="5467350"/>
          <p14:tracePt t="27924" x="2571750" y="5457825"/>
          <p14:tracePt t="27938" x="2552700" y="5438775"/>
          <p14:tracePt t="27955" x="2543175" y="5438775"/>
          <p14:tracePt t="27972" x="2533650" y="5419725"/>
          <p14:tracePt t="27988" x="2524125" y="5419725"/>
          <p14:tracePt t="28005" x="2524125" y="5400675"/>
          <p14:tracePt t="28053" x="2514600" y="5400675"/>
          <p14:tracePt t="28117" x="2514600" y="5391150"/>
          <p14:tracePt t="28324" x="2533650" y="5391150"/>
          <p14:tracePt t="28332" x="2543175" y="5391150"/>
          <p14:tracePt t="28332" x="2562225" y="5391150"/>
          <p14:tracePt t="28338" x="2638425" y="5391150"/>
          <p14:tracePt t="28354" x="2714625" y="5419725"/>
          <p14:tracePt t="28371" x="2771775" y="5448300"/>
          <p14:tracePt t="28388" x="2790825" y="5467350"/>
          <p14:tracePt t="28405" x="2828925" y="5486400"/>
          <p14:tracePt t="28421" x="2838450" y="5495925"/>
          <p14:tracePt t="28438" x="2857500" y="5505450"/>
          <p14:tracePt t="28455" x="2867025" y="5514975"/>
          <p14:tracePt t="28759" x="2876550" y="5514975"/>
          <p14:tracePt t="28767" x="2895600" y="5514975"/>
          <p14:tracePt t="28768" x="2924175" y="5505450"/>
          <p14:tracePt t="28771" x="3009900" y="5486400"/>
          <p14:tracePt t="28788" x="3200400" y="5448300"/>
          <p14:tracePt t="28805" x="3400425" y="5438775"/>
          <p14:tracePt t="28822" x="3467100" y="5438775"/>
          <p14:tracePt t="28822" x="3514725" y="5438775"/>
          <p14:tracePt t="28838" x="3609975" y="5438775"/>
          <p14:tracePt t="28855" x="3648075" y="5438775"/>
          <p14:tracePt t="28871" x="3695700" y="5429250"/>
          <p14:tracePt t="28888" x="3724275" y="5429250"/>
          <p14:tracePt t="28905" x="3743325" y="5429250"/>
          <p14:tracePt t="28922" x="3771900" y="5429250"/>
          <p14:tracePt t="28938" x="3781425" y="5429250"/>
          <p14:tracePt t="28955" x="3790950" y="5429250"/>
          <p14:tracePt t="29038" x="3800475" y="5429250"/>
          <p14:tracePt t="29180" x="3800475" y="5438775"/>
          <p14:tracePt t="29190" x="3790950" y="5438775"/>
          <p14:tracePt t="29204" x="3781425" y="5438775"/>
          <p14:tracePt t="29222" x="3771900" y="5438775"/>
          <p14:tracePt t="29240" x="3771900" y="5448300"/>
          <p14:tracePt t="29491" x="3781425" y="5448300"/>
          <p14:tracePt t="29509" x="3790950" y="5448300"/>
          <p14:tracePt t="29516" x="3790950" y="5438775"/>
          <p14:tracePt t="29541" x="3800475" y="5438775"/>
          <p14:tracePt t="29828" x="3810000" y="5438775"/>
          <p14:tracePt t="29833" x="3829050" y="5438775"/>
          <p14:tracePt t="29837" x="3857625" y="5438775"/>
          <p14:tracePt t="29845" x="3981450" y="5438775"/>
          <p14:tracePt t="29854" x="4314825" y="5476875"/>
          <p14:tracePt t="29870" x="4600575" y="5534025"/>
          <p14:tracePt t="29887" x="4724400" y="5562600"/>
          <p14:tracePt t="29904" x="4810125" y="5581650"/>
          <p14:tracePt t="29921" x="4838700" y="5591175"/>
          <p14:tracePt t="29938" x="4857750" y="5591175"/>
          <p14:tracePt t="29974" x="4867275" y="5591175"/>
          <p14:tracePt t="29975" x="4867275" y="5600700"/>
          <p14:tracePt t="30686" x="4867275" y="5591175"/>
          <p14:tracePt t="30699" x="4867275" y="5572125"/>
          <p14:tracePt t="30711" x="4867275" y="5562600"/>
          <p14:tracePt t="30740" x="4857750" y="5562600"/>
          <p14:tracePt t="30761" x="4857750" y="5553075"/>
          <p14:tracePt t="31086" x="4848225" y="5553075"/>
          <p14:tracePt t="31262" x="4848225" y="5543550"/>
          <p14:tracePt t="31443" x="4848225" y="5534025"/>
          <p14:tracePt t="32003" x="4848225" y="5524500"/>
          <p14:tracePt t="32152" x="4857750" y="5524500"/>
          <p14:tracePt t="32153" x="4857750" y="5514975"/>
          <p14:tracePt t="32164" x="4867275" y="5505450"/>
          <p14:tracePt t="32170" x="4876800" y="5505450"/>
          <p14:tracePt t="32187" x="4895850" y="5495925"/>
          <p14:tracePt t="32203" x="4924425" y="5486400"/>
          <p14:tracePt t="32220" x="4981575" y="5467350"/>
          <p14:tracePt t="32237" x="5029200" y="5457825"/>
          <p14:tracePt t="32254" x="5095875" y="5448300"/>
          <p14:tracePt t="32271" x="5133975" y="5448300"/>
          <p14:tracePt t="32287" x="5172075" y="5448300"/>
          <p14:tracePt t="32304" x="5181600" y="5448300"/>
          <p14:tracePt t="32320" x="5191125" y="5438775"/>
          <p14:tracePt t="32591" x="5181600" y="5438775"/>
          <p14:tracePt t="32638" x="5191125" y="5438775"/>
          <p14:tracePt t="32646" x="5229225" y="5438775"/>
          <p14:tracePt t="32650" x="5276850" y="5438775"/>
          <p14:tracePt t="32653" x="5486400" y="5457825"/>
          <p14:tracePt t="32669" x="5772150" y="5514975"/>
          <p14:tracePt t="32686" x="5981700" y="5543550"/>
          <p14:tracePt t="32703" x="6029325" y="5543550"/>
          <p14:tracePt t="32720" x="6048375" y="5553075"/>
          <p14:tracePt t="32737" x="6057900" y="5562600"/>
          <p14:tracePt t="32926" x="6057900" y="5553075"/>
          <p14:tracePt t="32936" x="6057900" y="5543550"/>
          <p14:tracePt t="32950" x="6057900" y="5534025"/>
          <p14:tracePt t="32970" x="6048375" y="5514975"/>
          <p14:tracePt t="32982" x="6048375" y="5505450"/>
          <p14:tracePt t="32986" x="6038850" y="5505450"/>
          <p14:tracePt t="32992" x="6038850" y="5495925"/>
          <p14:tracePt t="33003" x="6038850" y="5486400"/>
          <p14:tracePt t="33020" x="6029325" y="5476875"/>
          <p14:tracePt t="33036" x="6029325" y="5467350"/>
          <p14:tracePt t="33053" x="6010275" y="5448300"/>
          <p14:tracePt t="33070" x="6000750" y="5438775"/>
          <p14:tracePt t="33110" x="6000750" y="5429250"/>
          <p14:tracePt t="33111" x="5991225" y="5419725"/>
          <p14:tracePt t="33120" x="5981700" y="5419725"/>
          <p14:tracePt t="33136" x="5972175" y="5410200"/>
          <p14:tracePt t="33153" x="5962650" y="5400675"/>
          <p14:tracePt t="33170" x="5953125" y="5391150"/>
          <p14:tracePt t="33213" x="5943600" y="5391150"/>
          <p14:tracePt t="34946" x="5934075" y="5391150"/>
          <p14:tracePt t="34958" x="5924550" y="5391150"/>
          <p14:tracePt t="34959" x="5857875" y="5391150"/>
          <p14:tracePt t="34969" x="5686425" y="5400675"/>
          <p14:tracePt t="34986" x="5324475" y="5467350"/>
          <p14:tracePt t="35003" x="4791075" y="5543550"/>
          <p14:tracePt t="35019" x="4486275" y="5600700"/>
          <p14:tracePt t="35036" x="4191000" y="5695950"/>
          <p14:tracePt t="35036" x="4067175" y="5734050"/>
          <p14:tracePt t="35053" x="3857625" y="5791200"/>
          <p14:tracePt t="35069" x="3590925" y="5867400"/>
          <p14:tracePt t="35086" x="3495675" y="5876925"/>
          <p14:tracePt t="35103" x="3467100" y="5886450"/>
          <p14:tracePt t="35120" x="3429000" y="5895975"/>
          <p14:tracePt t="35136" x="3409950" y="5895975"/>
          <p14:tracePt t="35153" x="3400425" y="5895975"/>
          <p14:tracePt t="35169" x="3390900" y="5895975"/>
          <p14:tracePt t="35244" x="3381375" y="5895975"/>
          <p14:tracePt t="35365" x="3371850" y="5895975"/>
          <p14:tracePt t="35452" x="3371850" y="5886450"/>
          <p14:tracePt t="35469" x="3381375" y="5886450"/>
          <p14:tracePt t="35477" x="3409950" y="5886450"/>
          <p14:tracePt t="35485" x="3438525" y="5886450"/>
          <p14:tracePt t="35487" x="3657600" y="5886450"/>
          <p14:tracePt t="35502" x="3933825" y="5924550"/>
          <p14:tracePt t="35520" x="4105275" y="5934075"/>
          <p14:tracePt t="35536" x="4229100" y="5943600"/>
          <p14:tracePt t="35552" x="4295775" y="5943600"/>
          <p14:tracePt t="35569" x="4314825" y="5943600"/>
          <p14:tracePt t="35586" x="4333875" y="5943600"/>
          <p14:tracePt t="35602" x="4343400" y="5943600"/>
          <p14:tracePt t="37022" x="4324350" y="5943600"/>
          <p14:tracePt t="37030" x="4305300" y="5934075"/>
          <p14:tracePt t="37035" x="4267200" y="5905500"/>
          <p14:tracePt t="37036" x="4095750" y="5791200"/>
          <p14:tracePt t="37052" x="3771900" y="5610225"/>
          <p14:tracePt t="37068" x="3267075" y="5343525"/>
          <p14:tracePt t="37085" x="2933700" y="5143500"/>
          <p14:tracePt t="37102" x="2609850" y="4914900"/>
          <p14:tracePt t="37118" x="2476500" y="4800600"/>
          <p14:tracePt t="37135" x="2409825" y="4724400"/>
          <p14:tracePt t="37152" x="2400300" y="4714875"/>
          <p14:tracePt t="37168" x="2390775" y="4714875"/>
          <p14:tracePt t="37214" x="2400300" y="4714875"/>
          <p14:tracePt t="37376" x="2390775" y="4714875"/>
          <p14:tracePt t="37384" x="2286000" y="4638675"/>
          <p14:tracePt t="37390" x="2124075" y="4495800"/>
          <p14:tracePt t="37401" x="1943100" y="4295775"/>
          <p14:tracePt t="37418" x="1666875" y="3971925"/>
          <p14:tracePt t="37435" x="1504950" y="3724275"/>
          <p14:tracePt t="37452" x="1447800" y="3590925"/>
          <p14:tracePt t="37468" x="1409700" y="3524250"/>
          <p14:tracePt t="37485" x="1409700" y="3514725"/>
          <p14:tracePt t="37519" x="1409700" y="3505200"/>
          <p14:tracePt t="37520" x="1409700" y="3495675"/>
          <p14:tracePt t="37535" x="1428750" y="3495675"/>
          <p14:tracePt t="37755" x="1419225" y="3486150"/>
          <p14:tracePt t="37759" x="1419225" y="3476625"/>
          <p14:tracePt t="37767" x="1400175" y="3457575"/>
          <p14:tracePt t="37768" x="1333500" y="3352800"/>
          <p14:tracePt t="37784" x="1295400" y="3305175"/>
          <p14:tracePt t="37801" x="1257300" y="3248025"/>
          <p14:tracePt t="37818" x="1219200" y="3190875"/>
          <p14:tracePt t="37835" x="1200150" y="3152775"/>
          <p14:tracePt t="37851" x="1190625" y="3105150"/>
          <p14:tracePt t="37868" x="1190625" y="3076575"/>
          <p14:tracePt t="37885" x="1190625" y="3067050"/>
          <p14:tracePt t="37901" x="1190625" y="3048000"/>
          <p14:tracePt t="37918" x="1190625" y="3038475"/>
          <p14:tracePt t="37934" x="1190625" y="3019425"/>
          <p14:tracePt t="37951" x="1200150" y="3009900"/>
          <p14:tracePt t="37968" x="1209675" y="3000375"/>
          <p14:tracePt t="37984" x="1219200" y="3000375"/>
          <p14:tracePt t="38002" x="1238250" y="2981325"/>
          <p14:tracePt t="38018" x="1247775" y="2962275"/>
          <p14:tracePt t="38035" x="1257300" y="2952750"/>
          <p14:tracePt t="38035" x="1266825" y="2952750"/>
          <p14:tracePt t="38052" x="1285875" y="2943225"/>
          <p14:tracePt t="38068" x="1295400" y="2943225"/>
          <p14:tracePt t="38085" x="1304925" y="2933700"/>
          <p14:tracePt t="38102" x="1323975" y="2933700"/>
          <p14:tracePt t="38118" x="1343025" y="2933700"/>
          <p14:tracePt t="38135" x="1371600" y="2933700"/>
          <p14:tracePt t="38152" x="1381125" y="2943225"/>
          <p14:tracePt t="38168" x="1400175" y="2962275"/>
          <p14:tracePt t="38185" x="1419225" y="2971800"/>
          <p14:tracePt t="38202" x="1428750" y="2981325"/>
          <p14:tracePt t="38202" x="1438275" y="2981325"/>
          <p14:tracePt t="38219" x="1447800" y="2981325"/>
          <p14:tracePt t="38235" x="1457325" y="3000375"/>
          <p14:tracePt t="38251" x="1466850" y="3009900"/>
          <p14:tracePt t="38268" x="1476375" y="3009900"/>
          <p14:tracePt t="38285" x="1495425" y="3038475"/>
          <p14:tracePt t="38301" x="1504950" y="3048000"/>
          <p14:tracePt t="38318" x="1504950" y="3057525"/>
          <p14:tracePt t="38335" x="1524000" y="3076575"/>
          <p14:tracePt t="38351" x="1533525" y="3086100"/>
          <p14:tracePt t="38368" x="1543050" y="3095625"/>
          <p14:tracePt t="38385" x="1552575" y="3124200"/>
          <p14:tracePt t="38402" x="1562100" y="3133725"/>
          <p14:tracePt t="38418" x="1562100" y="3152775"/>
          <p14:tracePt t="38435" x="1571625" y="3162300"/>
          <p14:tracePt t="38451" x="1571625" y="3171825"/>
          <p14:tracePt t="38486" x="1581150" y="3181350"/>
          <p14:tracePt t="38487" x="1581150" y="3190875"/>
          <p14:tracePt t="38501" x="1590675" y="3209925"/>
          <p14:tracePt t="38518" x="1590675" y="3228975"/>
          <p14:tracePt t="38554" x="1581150" y="3238500"/>
          <p14:tracePt t="38555" x="1571625" y="3248025"/>
          <p14:tracePt t="38568" x="1562100" y="3276600"/>
          <p14:tracePt t="38585" x="1543050" y="3286125"/>
          <p14:tracePt t="38628" x="1533525" y="3286125"/>
          <p14:tracePt t="38629" x="1533525" y="3295650"/>
          <p14:tracePt t="38634" x="1524000" y="3295650"/>
          <p14:tracePt t="38674" x="1514475" y="3295650"/>
          <p14:tracePt t="38702" x="1504950" y="3295650"/>
          <p14:tracePt t="38722" x="1495425" y="3295650"/>
          <p14:tracePt t="38736" x="1485900" y="3295650"/>
          <p14:tracePt t="38747" x="1476375" y="3295650"/>
          <p14:tracePt t="38757" x="1466850" y="3295650"/>
          <p14:tracePt t="38775" x="1447800" y="3295650"/>
          <p14:tracePt t="38787" x="1438275" y="3286125"/>
          <p14:tracePt t="38800" x="1419225" y="3286125"/>
          <p14:tracePt t="38801" x="1400175" y="3276600"/>
          <p14:tracePt t="38817" x="1371600" y="3248025"/>
          <p14:tracePt t="38834" x="1352550" y="3219450"/>
          <p14:tracePt t="38851" x="1343025" y="3200400"/>
          <p14:tracePt t="38868" x="1333500" y="3181350"/>
          <p14:tracePt t="38885" x="1304925" y="3171825"/>
          <p14:tracePt t="38901" x="1295400" y="3152775"/>
          <p14:tracePt t="38917" x="1285875" y="3133725"/>
          <p14:tracePt t="38934" x="1276350" y="3114675"/>
          <p14:tracePt t="38951" x="1266825" y="3095625"/>
          <p14:tracePt t="38967" x="1257300" y="3067050"/>
          <p14:tracePt t="38984" x="1247775" y="3048000"/>
          <p14:tracePt t="39001" x="1247775" y="3038475"/>
          <p14:tracePt t="39018" x="1247775" y="3028950"/>
          <p14:tracePt t="39035" x="1238250" y="3009900"/>
          <p14:tracePt t="39051" x="1238250" y="2990850"/>
          <p14:tracePt t="39068" x="1238250" y="2981325"/>
          <p14:tracePt t="39068" x="1238250" y="2971800"/>
          <p14:tracePt t="39085" x="1238250" y="2952750"/>
          <p14:tracePt t="39101" x="1247775" y="2933700"/>
          <p14:tracePt t="39118" x="1257300" y="2924175"/>
          <p14:tracePt t="39135" x="1266825" y="2905125"/>
          <p14:tracePt t="39151" x="1276350" y="2895600"/>
          <p14:tracePt t="39168" x="1276350" y="2876550"/>
          <p14:tracePt t="39185" x="1295400" y="2857500"/>
          <p14:tracePt t="39201" x="1304925" y="2857500"/>
          <p14:tracePt t="39218" x="1323975" y="2838450"/>
          <p14:tracePt t="39234" x="1343025" y="2828925"/>
          <p14:tracePt t="39251" x="1371600" y="2809875"/>
          <p14:tracePt t="39268" x="1390650" y="2800350"/>
          <p14:tracePt t="39285" x="1419225" y="2790825"/>
          <p14:tracePt t="39301" x="1447800" y="2790825"/>
          <p14:tracePt t="39317" x="1457325" y="2790825"/>
          <p14:tracePt t="39334" x="1476375" y="2790825"/>
          <p14:tracePt t="39351" x="1485900" y="2790825"/>
          <p14:tracePt t="39367" x="1504950" y="2800350"/>
          <p14:tracePt t="39384" x="1524000" y="2819400"/>
          <p14:tracePt t="39401" x="1543050" y="2847975"/>
          <p14:tracePt t="39417" x="1552575" y="2857500"/>
          <p14:tracePt t="39434" x="1552575" y="2867025"/>
          <p14:tracePt t="39451" x="1562100" y="2876550"/>
          <p14:tracePt t="39467" x="1562100" y="2895600"/>
          <p14:tracePt t="39484" x="1581150" y="2943225"/>
          <p14:tracePt t="39501" x="1581150" y="2952750"/>
          <p14:tracePt t="39518" x="1600200" y="2981325"/>
          <p14:tracePt t="39534" x="1609725" y="3009900"/>
          <p14:tracePt t="39551" x="1609725" y="3019425"/>
          <p14:tracePt t="39568" x="1619250" y="3038475"/>
          <p14:tracePt t="39584" x="1619250" y="3057525"/>
          <p14:tracePt t="39601" x="1619250" y="3086100"/>
          <p14:tracePt t="39618" x="1619250" y="3114675"/>
          <p14:tracePt t="39634" x="1619250" y="3133725"/>
          <p14:tracePt t="39651" x="1619250" y="3162300"/>
          <p14:tracePt t="39668" x="1609725" y="3190875"/>
          <p14:tracePt t="39684" x="1590675" y="3219450"/>
          <p14:tracePt t="39701" x="1562100" y="3248025"/>
          <p14:tracePt t="39718" x="1552575" y="3257550"/>
          <p14:tracePt t="39734" x="1533525" y="3257550"/>
          <p14:tracePt t="39751" x="1524000" y="3267075"/>
          <p14:tracePt t="39786" x="1514475" y="3267075"/>
          <p14:tracePt t="39787" x="1504950" y="3276600"/>
          <p14:tracePt t="39801" x="1485900" y="3286125"/>
          <p14:tracePt t="39818" x="1476375" y="3286125"/>
          <p14:tracePt t="39834" x="1457325" y="3286125"/>
          <p14:tracePt t="39851" x="1428750" y="3286125"/>
          <p14:tracePt t="39868" x="1400175" y="3286125"/>
          <p14:tracePt t="39884" x="1362075" y="3276600"/>
          <p14:tracePt t="39900" x="1323975" y="3257550"/>
          <p14:tracePt t="39918" x="1285875" y="3228975"/>
          <p14:tracePt t="39934" x="1257300" y="3219450"/>
          <p14:tracePt t="39951" x="1228725" y="3200400"/>
          <p14:tracePt t="39967" x="1190625" y="3181350"/>
          <p14:tracePt t="39984" x="1171575" y="3162300"/>
          <p14:tracePt t="40000" x="1152525" y="3133725"/>
          <p14:tracePt t="40017" x="1143000" y="3124200"/>
          <p14:tracePt t="40034" x="1133475" y="3105150"/>
          <p14:tracePt t="40051" x="1123950" y="3076575"/>
          <p14:tracePt t="40068" x="1123950" y="3048000"/>
          <p14:tracePt t="40084" x="1123950" y="3028950"/>
          <p14:tracePt t="40084" x="1123950" y="3009900"/>
          <p14:tracePt t="40102" x="1123950" y="3000375"/>
          <p14:tracePt t="40117" x="1133475" y="2952750"/>
          <p14:tracePt t="40134" x="1152525" y="2933700"/>
          <p14:tracePt t="40151" x="1181100" y="2886075"/>
          <p14:tracePt t="40167" x="1219200" y="2857500"/>
          <p14:tracePt t="40184" x="1247775" y="2838450"/>
          <p14:tracePt t="40201" x="1285875" y="2809875"/>
          <p14:tracePt t="40217" x="1323975" y="2790825"/>
          <p14:tracePt t="40234" x="1352550" y="2790825"/>
          <p14:tracePt t="40234" x="1362075" y="2790825"/>
          <p14:tracePt t="40251" x="1381125" y="2790825"/>
          <p14:tracePt t="40267" x="1400175" y="2790825"/>
          <p14:tracePt t="40284" x="1419225" y="2790825"/>
          <p14:tracePt t="40301" x="1428750" y="2790825"/>
          <p14:tracePt t="40317" x="1457325" y="2790825"/>
          <p14:tracePt t="40334" x="1476375" y="2809875"/>
          <p14:tracePt t="40351" x="1495425" y="2819400"/>
          <p14:tracePt t="40367" x="1524000" y="2838450"/>
          <p14:tracePt t="40384" x="1533525" y="2876550"/>
          <p14:tracePt t="40400" x="1562100" y="2895600"/>
          <p14:tracePt t="40417" x="1571625" y="2914650"/>
          <p14:tracePt t="40434" x="1590675" y="2943225"/>
          <p14:tracePt t="40450" x="1609725" y="2981325"/>
          <p14:tracePt t="40467" x="1619250" y="3009900"/>
          <p14:tracePt t="40484" x="1628775" y="3038475"/>
          <p14:tracePt t="40500" x="1628775" y="3067050"/>
          <p14:tracePt t="40517" x="1628775" y="3095625"/>
          <p14:tracePt t="40534" x="1628775" y="3124200"/>
          <p14:tracePt t="40550" x="1628775" y="3162300"/>
          <p14:tracePt t="40567" x="1619250" y="3190875"/>
          <p14:tracePt t="40584" x="1609725" y="3209925"/>
          <p14:tracePt t="40600" x="1600200" y="3219450"/>
          <p14:tracePt t="40617" x="1600200" y="3228975"/>
          <p14:tracePt t="40633" x="1581150" y="3238500"/>
          <p14:tracePt t="40650" x="1571625" y="3248025"/>
          <p14:tracePt t="40667" x="1552575" y="3248025"/>
          <p14:tracePt t="40683" x="1533525" y="3257550"/>
          <p14:tracePt t="40700" x="1495425" y="3257550"/>
          <p14:tracePt t="40717" x="1485900" y="3257550"/>
          <p14:tracePt t="40733" x="1457325" y="3248025"/>
          <p14:tracePt t="40750" x="1428750" y="3228975"/>
          <p14:tracePt t="40767" x="1409700" y="3219450"/>
          <p14:tracePt t="40784" x="1381125" y="3181350"/>
          <p14:tracePt t="40801" x="1371600" y="3133725"/>
          <p14:tracePt t="40817" x="1352550" y="3105150"/>
          <p14:tracePt t="40834" x="1352550" y="3028950"/>
          <p14:tracePt t="40850" x="1352550" y="2990850"/>
          <p14:tracePt t="40867" x="1352550" y="2971800"/>
          <p14:tracePt t="40883" x="1362075" y="2933700"/>
          <p14:tracePt t="40900" x="1381125" y="2905125"/>
          <p14:tracePt t="40917" x="1419225" y="2876550"/>
          <p14:tracePt t="40933" x="1438275" y="2857500"/>
          <p14:tracePt t="40950" x="1457325" y="2838450"/>
          <p14:tracePt t="40967" x="1466850" y="2828925"/>
          <p14:tracePt t="40984" x="1485900" y="2828925"/>
          <p14:tracePt t="40984" x="1495425" y="2828925"/>
          <p14:tracePt t="41000" x="1514475" y="2828925"/>
          <p14:tracePt t="41017" x="1543050" y="2847975"/>
          <p14:tracePt t="41033" x="1571625" y="2886075"/>
          <p14:tracePt t="41050" x="1590675" y="2905125"/>
          <p14:tracePt t="41067" x="1609725" y="2933700"/>
          <p14:tracePt t="41083" x="1628775" y="2971800"/>
          <p14:tracePt t="41100" x="1628775" y="2990850"/>
          <p14:tracePt t="41117" x="1647825" y="3038475"/>
          <p14:tracePt t="41134" x="1647825" y="3076575"/>
          <p14:tracePt t="41150" x="1647825" y="3095625"/>
          <p14:tracePt t="41167" x="1647825" y="3133725"/>
          <p14:tracePt t="41183" x="1638300" y="3171825"/>
          <p14:tracePt t="41200" x="1619250" y="3190875"/>
          <p14:tracePt t="41217" x="1600200" y="3200400"/>
          <p14:tracePt t="41233" x="1581150" y="3219450"/>
          <p14:tracePt t="41250" x="1562100" y="3219450"/>
          <p14:tracePt t="41267" x="1552575" y="3228975"/>
          <p14:tracePt t="41283" x="1543050" y="3228975"/>
          <p14:tracePt t="41300" x="1524000" y="3228975"/>
          <p14:tracePt t="41316" x="1495425" y="3209925"/>
          <p14:tracePt t="41333" x="1457325" y="3171825"/>
          <p14:tracePt t="41351" x="1428750" y="3152775"/>
          <p14:tracePt t="41367" x="1390650" y="3105150"/>
          <p14:tracePt t="41383" x="1381125" y="3038475"/>
          <p14:tracePt t="41400" x="1381125" y="2990850"/>
          <p14:tracePt t="41417" x="1381125" y="2924175"/>
          <p14:tracePt t="41433" x="1390650" y="2886075"/>
          <p14:tracePt t="41450" x="1400175" y="2857500"/>
          <p14:tracePt t="41466" x="1428750" y="2838450"/>
          <p14:tracePt t="41466" x="1438275" y="2838450"/>
          <p14:tracePt t="41484" x="1447800" y="2828925"/>
          <p14:tracePt t="41500" x="1457325" y="2828925"/>
          <p14:tracePt t="41516" x="1466850" y="2809875"/>
          <p14:tracePt t="41534" x="1485900" y="2809875"/>
          <p14:tracePt t="41550" x="1514475" y="2800350"/>
          <p14:tracePt t="41567" x="1552575" y="2800350"/>
          <p14:tracePt t="41583" x="1571625" y="2819400"/>
          <p14:tracePt t="41600" x="1609725" y="2847975"/>
          <p14:tracePt t="41617" x="1638300" y="2886075"/>
          <p14:tracePt t="41633" x="1647825" y="2905125"/>
          <p14:tracePt t="41650" x="1657350" y="2952750"/>
          <p14:tracePt t="41666" x="1666875" y="3000375"/>
          <p14:tracePt t="41683" x="1666875" y="3038475"/>
          <p14:tracePt t="41700" x="1666875" y="3076575"/>
          <p14:tracePt t="41716" x="1647825" y="3162300"/>
          <p14:tracePt t="41733" x="1628775" y="3190875"/>
          <p14:tracePt t="41750" x="1619250" y="3219450"/>
          <p14:tracePt t="41766" x="1590675" y="3238500"/>
          <p14:tracePt t="41783" x="1571625" y="3248025"/>
          <p14:tracePt t="41799" x="1552575" y="3248025"/>
          <p14:tracePt t="41817" x="1524000" y="3248025"/>
          <p14:tracePt t="41833" x="1504950" y="3238500"/>
          <p14:tracePt t="41850" x="1476375" y="3209925"/>
          <p14:tracePt t="41867" x="1438275" y="3171825"/>
          <p14:tracePt t="41883" x="1409700" y="3133725"/>
          <p14:tracePt t="41900" x="1390650" y="3086100"/>
          <p14:tracePt t="41916" x="1381125" y="3028950"/>
          <p14:tracePt t="41933" x="1371600" y="2990850"/>
          <p14:tracePt t="41950" x="1371600" y="2914650"/>
          <p14:tracePt t="41967" x="1371600" y="2886075"/>
          <p14:tracePt t="41984" x="1390650" y="2847975"/>
          <p14:tracePt t="42001" x="1409700" y="2809875"/>
          <p14:tracePt t="42017" x="1419225" y="2790825"/>
          <p14:tracePt t="42034" x="1438275" y="2781300"/>
          <p14:tracePt t="42050" x="1457325" y="2771775"/>
          <p14:tracePt t="42067" x="1466850" y="2762250"/>
          <p14:tracePt t="42083" x="1504950" y="2771775"/>
          <p14:tracePt t="42100" x="1543050" y="2819400"/>
          <p14:tracePt t="42117" x="1590675" y="2847975"/>
          <p14:tracePt t="42133" x="1619250" y="2886075"/>
          <p14:tracePt t="42150" x="1638300" y="2914650"/>
          <p14:tracePt t="42167" x="1657350" y="2952750"/>
          <p14:tracePt t="42184" x="1657350" y="2971800"/>
          <p14:tracePt t="42200" x="1657350" y="3048000"/>
          <p14:tracePt t="42217" x="1647825" y="3095625"/>
          <p14:tracePt t="42233" x="1638300" y="3124200"/>
          <p14:tracePt t="42250" x="1600200" y="3171825"/>
          <p14:tracePt t="42267" x="1590675" y="3181350"/>
          <p14:tracePt t="42283" x="1571625" y="3190875"/>
          <p14:tracePt t="42300" x="1562100" y="3209925"/>
          <p14:tracePt t="42317" x="1543050" y="3209925"/>
          <p14:tracePt t="42361" x="1533525" y="3209925"/>
          <p14:tracePt t="42373" x="1524000" y="3209925"/>
          <p14:tracePt t="42383" x="1514475" y="3209925"/>
          <p14:tracePt t="42384" x="1485900" y="3200400"/>
          <p14:tracePt t="42400" x="1428750" y="3152775"/>
          <p14:tracePt t="42417" x="1409700" y="3124200"/>
          <p14:tracePt t="42433" x="1381125" y="3076575"/>
          <p14:tracePt t="42450" x="1371600" y="3048000"/>
          <p14:tracePt t="42466" x="1371600" y="2990850"/>
          <p14:tracePt t="42483" x="1371600" y="2933700"/>
          <p14:tracePt t="42501" x="1371600" y="2905125"/>
          <p14:tracePt t="42517" x="1381125" y="2886075"/>
          <p14:tracePt t="42533" x="1390650" y="2867025"/>
          <p14:tracePt t="42550" x="1400175" y="2867025"/>
          <p14:tracePt t="42567" x="1409700" y="2857500"/>
          <p14:tracePt t="42583" x="1428750" y="2857500"/>
          <p14:tracePt t="42600" x="1438275" y="2857500"/>
          <p14:tracePt t="42617" x="1476375" y="2857500"/>
          <p14:tracePt t="42633" x="1504950" y="2886075"/>
          <p14:tracePt t="42650" x="1533525" y="2933700"/>
          <p14:tracePt t="42667" x="1552575" y="2943225"/>
          <p14:tracePt t="42683" x="1571625" y="2990850"/>
          <p14:tracePt t="42700" x="1581150" y="3019425"/>
          <p14:tracePt t="42717" x="1581150" y="3038475"/>
          <p14:tracePt t="42733" x="1581150" y="3067050"/>
          <p14:tracePt t="42749" x="1571625" y="3086100"/>
          <p14:tracePt t="42766" x="1571625" y="3095625"/>
          <p14:tracePt t="42783" x="1552575" y="3105150"/>
          <p14:tracePt t="42827" x="1552575" y="3114675"/>
          <p14:tracePt t="45543" x="1552575" y="3133725"/>
          <p14:tracePt t="45550" x="1552575" y="3152775"/>
          <p14:tracePt t="45554" x="1562100" y="3171825"/>
          <p14:tracePt t="45564" x="1581150" y="3190875"/>
          <p14:tracePt t="45565" x="1647825" y="3295650"/>
          <p14:tracePt t="45581" x="1685925" y="3352800"/>
          <p14:tracePt t="45597" x="1704975" y="3390900"/>
          <p14:tracePt t="45614" x="1724025" y="3400425"/>
          <p14:tracePt t="45631" x="1733550" y="3409950"/>
          <p14:tracePt t="45647" x="1752600" y="3429000"/>
          <p14:tracePt t="45880" x="1752600" y="3438525"/>
          <p14:tracePt t="45891" x="1762125" y="3448050"/>
          <p14:tracePt t="45897" x="1762125" y="3467100"/>
          <p14:tracePt t="45914" x="1781175" y="3562350"/>
          <p14:tracePt t="45915" x="1924050" y="3886200"/>
          <p14:tracePt t="45931" x="2047875" y="4143375"/>
          <p14:tracePt t="45948" x="2219325" y="4448175"/>
          <p14:tracePt t="45964" x="2305050" y="4591050"/>
          <p14:tracePt t="45981" x="2333625" y="4648200"/>
          <p14:tracePt t="45998" x="2352675" y="4676775"/>
          <p14:tracePt t="46215" x="2352675" y="4686300"/>
          <p14:tracePt t="46221" x="2352675" y="4695825"/>
          <p14:tracePt t="46225" x="2352675" y="4705350"/>
          <p14:tracePt t="46233" x="2400300" y="4819650"/>
          <p14:tracePt t="46247" x="2447925" y="4981575"/>
          <p14:tracePt t="46264" x="2514600" y="5257800"/>
          <p14:tracePt t="46281" x="2581275" y="5448300"/>
          <p14:tracePt t="46297" x="2600325" y="5514975"/>
          <p14:tracePt t="46297" x="2600325" y="5534025"/>
          <p14:tracePt t="46315" x="2600325" y="5543550"/>
          <p14:tracePt t="46349" x="2600325" y="5553075"/>
          <p14:tracePt t="46758" x="2600325" y="5543550"/>
          <p14:tracePt t="46771" x="2590800" y="5514975"/>
          <p14:tracePt t="46772" x="2514600" y="5334000"/>
          <p14:tracePt t="46780" x="2400300" y="5048250"/>
          <p14:tracePt t="46780" x="2295525" y="4829175"/>
          <p14:tracePt t="46798" x="2124075" y="4410075"/>
          <p14:tracePt t="46814" x="1933575" y="3886200"/>
          <p14:tracePt t="46830" x="1876425" y="3619500"/>
          <p14:tracePt t="46847" x="1857375" y="3571875"/>
          <p14:tracePt t="46864" x="1857375" y="3552825"/>
          <p14:tracePt t="47180" x="1847850" y="3543300"/>
          <p14:tracePt t="47185" x="1828800" y="3524250"/>
          <p14:tracePt t="47186" x="1714500" y="3448050"/>
          <p14:tracePt t="47197" x="1647825" y="3390900"/>
          <p14:tracePt t="47214" x="1590675" y="3333750"/>
          <p14:tracePt t="47231" x="1552575" y="3267075"/>
          <p14:tracePt t="47247" x="1533525" y="3248025"/>
          <p14:tracePt t="47264" x="1524000" y="3238500"/>
          <p14:tracePt t="47280" x="1514475" y="3238500"/>
          <p14:tracePt t="47664" x="1504950" y="3238500"/>
          <p14:tracePt t="47676" x="1495425" y="3228975"/>
          <p14:tracePt t="47689" x="1485900" y="3219450"/>
          <p14:tracePt t="47690" x="1476375" y="3209925"/>
          <p14:tracePt t="47697" x="1466850" y="3200400"/>
          <p14:tracePt t="47714" x="1447800" y="3200400"/>
          <p14:tracePt t="47730" x="1438275" y="3190875"/>
          <p14:tracePt t="47747" x="1428750" y="3190875"/>
          <p14:tracePt t="47788" x="1428750" y="3181350"/>
          <p14:tracePt t="47796" x="1419225" y="3181350"/>
          <p14:tracePt t="47798" x="1409700" y="3181350"/>
          <p14:tracePt t="47813" x="1400175" y="3171825"/>
          <p14:tracePt t="47830" x="1381125" y="3152775"/>
          <p14:tracePt t="47847" x="1371600" y="3133725"/>
          <p14:tracePt t="47863" x="1362075" y="3114675"/>
          <p14:tracePt t="47881" x="1352550" y="3086100"/>
          <p14:tracePt t="47897" x="1343025" y="3067050"/>
          <p14:tracePt t="47914" x="1343025" y="3048000"/>
          <p14:tracePt t="47930" x="1343025" y="3028950"/>
          <p14:tracePt t="47947" x="1333500" y="2981325"/>
          <p14:tracePt t="47964" x="1333500" y="2971800"/>
          <p14:tracePt t="47980" x="1333500" y="2952750"/>
          <p14:tracePt t="47996" x="1333500" y="2933700"/>
          <p14:tracePt t="48013" x="1333500" y="2924175"/>
          <p14:tracePt t="48030" x="1333500" y="2914650"/>
          <p14:tracePt t="48046" x="1333500" y="2905125"/>
          <p14:tracePt t="48063" x="1333500" y="2895600"/>
          <p14:tracePt t="48100" x="1333500" y="2886075"/>
          <p14:tracePt t="48113" x="1343025" y="2886075"/>
          <p14:tracePt t="48140" x="1343025" y="2876550"/>
          <p14:tracePt t="48145" x="1352550" y="2876550"/>
          <p14:tracePt t="48174" x="1352550" y="2867025"/>
          <p14:tracePt t="48199" x="1352550" y="2857500"/>
          <p14:tracePt t="48203" x="1362075" y="2857500"/>
          <p14:tracePt t="48204" x="1362075" y="2847975"/>
          <p14:tracePt t="48218" x="1371600" y="2847975"/>
          <p14:tracePt t="48230" x="1371600" y="2838450"/>
          <p14:tracePt t="48246" x="1390650" y="2828925"/>
          <p14:tracePt t="48263" x="1400175" y="2819400"/>
          <p14:tracePt t="48280" x="1409700" y="2809875"/>
          <p14:tracePt t="48297" x="1428750" y="2809875"/>
          <p14:tracePt t="48313" x="1438275" y="2800350"/>
          <p14:tracePt t="48330" x="1457325" y="2800350"/>
          <p14:tracePt t="48347" x="1466850" y="2800350"/>
          <p14:tracePt t="48363" x="1476375" y="2800350"/>
          <p14:tracePt t="48380" x="1495425" y="2800350"/>
          <p14:tracePt t="48397" x="1504950" y="2809875"/>
          <p14:tracePt t="48413" x="1524000" y="2819400"/>
          <p14:tracePt t="48430" x="1543050" y="2838450"/>
          <p14:tracePt t="48466" x="1552575" y="2857500"/>
          <p14:tracePt t="48467" x="1571625" y="2867025"/>
          <p14:tracePt t="48480" x="1590675" y="2886075"/>
          <p14:tracePt t="48496" x="1590675" y="2905125"/>
          <p14:tracePt t="48513" x="1609725" y="2924175"/>
          <p14:tracePt t="48530" x="1628775" y="2943225"/>
          <p14:tracePt t="48546" x="1638300" y="2971800"/>
          <p14:tracePt t="48563" x="1647825" y="2990850"/>
          <p14:tracePt t="48580" x="1657350" y="3009900"/>
          <p14:tracePt t="48596" x="1657350" y="3028950"/>
          <p14:tracePt t="48613" x="1666875" y="3038475"/>
          <p14:tracePt t="48630" x="1666875" y="3076575"/>
          <p14:tracePt t="48646" x="1666875" y="3095625"/>
          <p14:tracePt t="48682" x="1666875" y="3105150"/>
          <p14:tracePt t="48683" x="1666875" y="3114675"/>
          <p14:tracePt t="48696" x="1666875" y="3124200"/>
          <p14:tracePt t="48713" x="1666875" y="3133725"/>
          <p14:tracePt t="48730" x="1666875" y="3152775"/>
          <p14:tracePt t="48746" x="1666875" y="3181350"/>
          <p14:tracePt t="48763" x="1666875" y="3190875"/>
          <p14:tracePt t="48780" x="1666875" y="3209925"/>
          <p14:tracePt t="48796" x="1647825" y="3228975"/>
          <p14:tracePt t="48831" x="1638300" y="3238500"/>
          <p14:tracePt t="48867" x="1638300" y="3248025"/>
          <p14:tracePt t="48874" x="1628775" y="3248025"/>
          <p14:tracePt t="48892" x="1619250" y="3248025"/>
          <p14:tracePt t="48901" x="1619250" y="3257550"/>
          <p14:tracePt t="48929" x="1609725" y="3257550"/>
          <p14:tracePt t="48969" x="1609725" y="3267075"/>
          <p14:tracePt t="48973" x="1600200" y="3267075"/>
          <p14:tracePt t="48993" x="1590675" y="3267075"/>
          <p14:tracePt t="48998" x="1581150" y="3267075"/>
          <p14:tracePt t="49018" x="1571625" y="3276600"/>
          <p14:tracePt t="49018" x="1562100" y="3276600"/>
          <p14:tracePt t="49029" x="1543050" y="3276600"/>
          <p14:tracePt t="49046" x="1524000" y="3276600"/>
          <p14:tracePt t="49063" x="1514475" y="3276600"/>
          <p14:tracePt t="49079" x="1485900" y="3276600"/>
          <p14:tracePt t="49096" x="1466850" y="3267075"/>
          <p14:tracePt t="49113" x="1438275" y="3248025"/>
          <p14:tracePt t="49129" x="1419225" y="3219450"/>
          <p14:tracePt t="49146" x="1400175" y="3200400"/>
          <p14:tracePt t="49163" x="1390650" y="3181350"/>
          <p14:tracePt t="49179" x="1371600" y="3162300"/>
          <p14:tracePt t="49196" x="1371600" y="3152775"/>
          <p14:tracePt t="49213" x="1362075" y="3133725"/>
          <p14:tracePt t="49229" x="1343025" y="3095625"/>
          <p14:tracePt t="49246" x="1343025" y="3086100"/>
          <p14:tracePt t="49263" x="1323975" y="3057525"/>
          <p14:tracePt t="49279" x="1314450" y="3038475"/>
          <p14:tracePt t="49296" x="1314450" y="3028950"/>
          <p14:tracePt t="49313" x="1314450" y="3019425"/>
          <p14:tracePt t="49329" x="1314450" y="3000375"/>
          <p14:tracePt t="49346" x="1314450" y="2990850"/>
          <p14:tracePt t="49362" x="1314450" y="2971800"/>
          <p14:tracePt t="49379" x="1314450" y="2952750"/>
          <p14:tracePt t="49396" x="1314450" y="2933700"/>
          <p14:tracePt t="49412" x="1314450" y="2924175"/>
          <p14:tracePt t="49430" x="1333500" y="2905125"/>
          <p14:tracePt t="49446" x="1343025" y="2895600"/>
          <p14:tracePt t="49462" x="1362075" y="2876550"/>
          <p14:tracePt t="49479" x="1371600" y="2857500"/>
          <p14:tracePt t="49496" x="1381125" y="2857500"/>
          <p14:tracePt t="49512" x="1390650" y="2847975"/>
          <p14:tracePt t="49529" x="1409700" y="2838450"/>
          <p14:tracePt t="49546" x="1438275" y="2838450"/>
          <p14:tracePt t="49562" x="1466850" y="2838450"/>
          <p14:tracePt t="49579" x="1495425" y="2838450"/>
          <p14:tracePt t="49596" x="1514475" y="2838450"/>
          <p14:tracePt t="49612" x="1524000" y="2838450"/>
          <p14:tracePt t="49629" x="1533525" y="2847975"/>
          <p14:tracePt t="49646" x="1552575" y="2867025"/>
          <p14:tracePt t="49662" x="1562100" y="2876550"/>
          <p14:tracePt t="49679" x="1581150" y="2895600"/>
          <p14:tracePt t="49696" x="1600200" y="2943225"/>
          <p14:tracePt t="49712" x="1619250" y="2962275"/>
          <p14:tracePt t="49729" x="1628775" y="2981325"/>
          <p14:tracePt t="49746" x="1638300" y="3019425"/>
          <p14:tracePt t="49762" x="1647825" y="3057525"/>
          <p14:tracePt t="49779" x="1657350" y="3076575"/>
          <p14:tracePt t="49796" x="1657350" y="3095625"/>
          <p14:tracePt t="49813" x="1657350" y="3114675"/>
          <p14:tracePt t="49829" x="1657350" y="3124200"/>
          <p14:tracePt t="49846" x="1657350" y="3152775"/>
          <p14:tracePt t="49863" x="1657350" y="3171825"/>
          <p14:tracePt t="49898" x="1657350" y="3181350"/>
          <p14:tracePt t="49916" x="1647825" y="3190875"/>
          <p14:tracePt t="49917" x="1647825" y="3200400"/>
          <p14:tracePt t="49947" x="1647825" y="3209925"/>
          <p14:tracePt t="49948" x="1638300" y="3209925"/>
          <p14:tracePt t="49997" x="1638300" y="3219450"/>
          <p14:tracePt t="50047" x="1628775" y="3219450"/>
          <p14:tracePt t="50060" x="1619250" y="3228975"/>
          <p14:tracePt t="50061" x="1609725" y="3238500"/>
          <p14:tracePt t="50084" x="1600200" y="3238500"/>
          <p14:tracePt t="50101" x="1590675" y="3238500"/>
          <p14:tracePt t="50103" x="1581150" y="3238500"/>
          <p14:tracePt t="50134" x="1571625" y="3248025"/>
          <p14:tracePt t="50154" x="1562100" y="3248025"/>
          <p14:tracePt t="50179" x="1552575" y="3248025"/>
          <p14:tracePt t="50196" x="1543050" y="3248025"/>
          <p14:tracePt t="50212" x="1533525" y="3248025"/>
          <p14:tracePt t="50229" x="1524000" y="3248025"/>
          <p14:tracePt t="50234" x="1514475" y="3228975"/>
          <p14:tracePt t="50246" x="1504950" y="3228975"/>
          <p14:tracePt t="50247" x="1485900" y="3200400"/>
          <p14:tracePt t="50263" x="1466850" y="3190875"/>
          <p14:tracePt t="50279" x="1447800" y="3171825"/>
          <p14:tracePt t="50296" x="1400175" y="3105150"/>
          <p14:tracePt t="50313" x="1371600" y="3048000"/>
          <p14:tracePt t="50329" x="1352550" y="3000375"/>
          <p14:tracePt t="50346" x="1323975" y="2962275"/>
          <p14:tracePt t="50363" x="1323975" y="2943225"/>
          <p14:tracePt t="50379" x="1323975" y="2914650"/>
          <p14:tracePt t="50396" x="1323975" y="2895600"/>
          <p14:tracePt t="50412" x="1333500" y="2867025"/>
          <p14:tracePt t="50429" x="1343025" y="2847975"/>
          <p14:tracePt t="50446" x="1352550" y="2838450"/>
          <p14:tracePt t="50462" x="1362075" y="2819400"/>
          <p14:tracePt t="50479" x="1381125" y="2809875"/>
          <p14:tracePt t="50496" x="1390650" y="2800350"/>
          <p14:tracePt t="50512" x="1409700" y="2800350"/>
          <p14:tracePt t="50529" x="1447800" y="2790825"/>
          <p14:tracePt t="50546" x="1466850" y="2790825"/>
          <p14:tracePt t="50563" x="1495425" y="2790825"/>
          <p14:tracePt t="50579" x="1524000" y="2800350"/>
          <p14:tracePt t="50596" x="1533525" y="2809875"/>
          <p14:tracePt t="50612" x="1543050" y="2819400"/>
          <p14:tracePt t="50629" x="1552575" y="2847975"/>
          <p14:tracePt t="50646" x="1562100" y="2867025"/>
          <p14:tracePt t="50662" x="1581150" y="2895600"/>
          <p14:tracePt t="50679" x="1590675" y="2914650"/>
          <p14:tracePt t="50696" x="1590675" y="2943225"/>
          <p14:tracePt t="50713" x="1590675" y="2971800"/>
          <p14:tracePt t="50729" x="1590675" y="3000375"/>
          <p14:tracePt t="50767" x="1590675" y="3009900"/>
          <p14:tracePt t="50870" x="1581150" y="3009900"/>
          <p14:tracePt t="51753" x="1590675" y="3028950"/>
          <p14:tracePt t="51760" x="1600200" y="3038475"/>
          <p14:tracePt t="51764" x="1619250" y="3057525"/>
          <p14:tracePt t="51778" x="1695450" y="3190875"/>
          <p14:tracePt t="51779" x="1781175" y="3343275"/>
          <p14:tracePt t="51795" x="1876425" y="3505200"/>
          <p14:tracePt t="51812" x="1933575" y="3695700"/>
          <p14:tracePt t="51829" x="1943100" y="3771900"/>
          <p14:tracePt t="51845" x="1952625" y="3829050"/>
          <p14:tracePt t="51862" x="1962150" y="3857625"/>
          <p14:tracePt t="51901" x="1962150" y="3867150"/>
          <p14:tracePt t="52115" x="1962150" y="3876675"/>
          <p14:tracePt t="52120" x="1962150" y="3895725"/>
          <p14:tracePt t="52124" x="1981200" y="3952875"/>
          <p14:tracePt t="52133" x="2066925" y="4229100"/>
          <p14:tracePt t="52145" x="2105025" y="4476750"/>
          <p14:tracePt t="52162" x="2181225" y="4800600"/>
          <p14:tracePt t="52178" x="2219325" y="4953000"/>
          <p14:tracePt t="52195" x="2228850" y="4981575"/>
          <p14:tracePt t="52195" x="2228850" y="4991100"/>
          <p14:tracePt t="52212" x="2228850" y="5000625"/>
          <p14:tracePt t="52228" x="2228850" y="5010150"/>
          <p14:tracePt t="52269" x="2228850" y="5019675"/>
          <p14:tracePt t="52282" x="2228850" y="5029200"/>
          <p14:tracePt t="52283" x="2228850" y="5048250"/>
          <p14:tracePt t="52322" x="2228850" y="5057775"/>
          <p14:tracePt t="52356" x="2228850" y="5067300"/>
          <p14:tracePt t="52372" x="2219325" y="5067300"/>
          <p14:tracePt t="52480" x="2219325" y="5076825"/>
          <p14:tracePt t="52492" x="2219325" y="5086350"/>
          <p14:tracePt t="52496" x="2219325" y="5095875"/>
          <p14:tracePt t="52511" x="2228850" y="5105400"/>
          <p14:tracePt t="52512" x="2238375" y="5133975"/>
          <p14:tracePt t="52528" x="2257425" y="5162550"/>
          <p14:tracePt t="52545" x="2266950" y="5210175"/>
          <p14:tracePt t="52561" x="2276475" y="5229225"/>
          <p14:tracePt t="52578" x="2286000" y="5257800"/>
          <p14:tracePt t="52595" x="2314575" y="5286375"/>
          <p14:tracePt t="52612" x="2333625" y="5314950"/>
          <p14:tracePt t="52628" x="2371725" y="5362575"/>
          <p14:tracePt t="52645" x="2400300" y="5391150"/>
          <p14:tracePt t="52683" x="2400300" y="5400675"/>
          <p14:tracePt t="52936" x="2419350" y="5419725"/>
          <p14:tracePt t="52941" x="2438400" y="5438775"/>
          <p14:tracePt t="52945" x="2486025" y="5486400"/>
          <p14:tracePt t="52955" x="2628900" y="5629275"/>
          <p14:tracePt t="52961" x="2838450" y="5848350"/>
          <p14:tracePt t="52977" x="3067050" y="6048375"/>
          <p14:tracePt t="52994" x="3162300" y="6134100"/>
          <p14:tracePt t="53012" x="3209925" y="6172200"/>
          <p14:tracePt t="53028" x="3228975" y="6181725"/>
          <p14:tracePt t="54242" x="3238500" y="6181725"/>
          <p14:tracePt t="54262" x="3248025" y="6191250"/>
          <p14:tracePt t="54271" x="3257550" y="6191250"/>
          <p14:tracePt t="54283" x="3286125" y="6200775"/>
          <p14:tracePt t="54285" x="3333750" y="6219825"/>
          <p14:tracePt t="54294" x="3400425" y="6248400"/>
          <p14:tracePt t="54311" x="3590925" y="6296025"/>
          <p14:tracePt t="54328" x="3781425" y="6334125"/>
          <p14:tracePt t="54345" x="3962400" y="6353175"/>
          <p14:tracePt t="54361" x="4010025" y="6353175"/>
          <p14:tracePt t="54378" x="4029075" y="6353175"/>
          <p14:tracePt t="54633" x="4029075" y="6362700"/>
          <p14:tracePt t="54640" x="4048125" y="6362700"/>
          <p14:tracePt t="54644" x="4114800" y="6372225"/>
          <p14:tracePt t="54649" x="4391025" y="6419850"/>
          <p14:tracePt t="54660" x="4933950" y="6534150"/>
          <p14:tracePt t="54678" x="5276850" y="6591300"/>
          <p14:tracePt t="54694" x="5429250" y="6629400"/>
          <p14:tracePt t="54711" x="5495925" y="6629400"/>
          <p14:tracePt t="54728" x="5514975" y="6629400"/>
          <p14:tracePt t="54943" x="5524500" y="6629400"/>
          <p14:tracePt t="54949" x="5543550" y="6638925"/>
          <p14:tracePt t="54952" x="5562600" y="6648450"/>
          <p14:tracePt t="54961" x="5876925" y="6734175"/>
          <p14:tracePt t="54977" x="6067425" y="6772275"/>
          <p14:tracePt t="54993" x="6210300" y="6829425"/>
          <p14:tracePt t="55011" x="6334125" y="6838950"/>
          <p14:tracePt t="55027" x="6362700" y="6838950"/>
          <p14:tracePt t="55044" x="6400800" y="6838950"/>
          <p14:tracePt t="55061" x="6429375" y="6829425"/>
          <p14:tracePt t="55077" x="6457950" y="6819900"/>
          <p14:tracePt t="55094" x="6486525" y="6810375"/>
          <p14:tracePt t="55111" x="6534150" y="6791325"/>
          <p14:tracePt t="55127" x="6562725" y="6791325"/>
          <p14:tracePt t="55144" x="6581775" y="6781800"/>
          <p14:tracePt t="55161" x="6600825" y="6781800"/>
          <p14:tracePt t="55177" x="6610350" y="6772275"/>
          <p14:tracePt t="55194" x="6619875" y="6762750"/>
          <p14:tracePt t="55211" x="6629400" y="6762750"/>
          <p14:tracePt t="55279" x="6638925" y="6762750"/>
          <p14:tracePt t="55284" x="6638925" y="6753225"/>
          <p14:tracePt t="55288" x="6648450" y="6753225"/>
          <p14:tracePt t="55296" x="6648450" y="6724650"/>
          <p14:tracePt t="55310" x="6657975" y="6715125"/>
          <p14:tracePt t="55327" x="6657975" y="6696075"/>
          <p14:tracePt t="55364" x="6657975" y="6686550"/>
          <p14:tracePt t="55365" x="6657975" y="6677025"/>
          <p14:tracePt t="55378" x="6667500" y="6667500"/>
          <p14:tracePt t="55412" x="6667500" y="6657975"/>
          <p14:tracePt t="55412" x="6686550" y="6657975"/>
          <p14:tracePt t="55427" x="6696075" y="6648450"/>
          <p14:tracePt t="55444" x="6705600" y="6638925"/>
          <p14:tracePt t="55461" x="6715125" y="6638925"/>
          <p14:tracePt t="55477" x="6715125" y="6629400"/>
          <p14:tracePt t="55494" x="6724650" y="6629400"/>
          <p14:tracePt t="55812" x="6724650" y="6619875"/>
          <p14:tracePt t="55818" x="6715125" y="6610350"/>
          <p14:tracePt t="55819" x="6705600" y="6610350"/>
          <p14:tracePt t="55831" x="6696075" y="6600825"/>
          <p14:tracePt t="55886" x="6686550" y="6591300"/>
          <p14:tracePt t="55910" x="6677025" y="6591300"/>
          <p14:tracePt t="55917" x="6677025" y="6581775"/>
          <p14:tracePt t="55921" x="6677025" y="6572250"/>
          <p14:tracePt t="55928" x="6657975" y="6562725"/>
          <p14:tracePt t="55943" x="6638925" y="6553200"/>
          <p14:tracePt t="55960" x="6638925" y="6534150"/>
          <p14:tracePt t="55977" x="6629400" y="6524625"/>
          <p14:tracePt t="55994" x="6619875" y="6515100"/>
          <p14:tracePt t="56010" x="6610350" y="6505575"/>
          <p14:tracePt t="56027" x="6610350" y="6486525"/>
          <p14:tracePt t="56043" x="6610350" y="6457950"/>
          <p14:tracePt t="56060" x="6610350" y="6438900"/>
          <p14:tracePt t="56077" x="6619875" y="6410325"/>
          <p14:tracePt t="56093" x="6629400" y="6400800"/>
          <p14:tracePt t="56110" x="6638925" y="6391275"/>
          <p14:tracePt t="56127" x="6638925" y="6381750"/>
          <p14:tracePt t="56143" x="6648450" y="6372225"/>
          <p14:tracePt t="56178" x="6657975" y="6362700"/>
          <p14:tracePt t="56198" x="6667500" y="6362700"/>
          <p14:tracePt t="56210" x="6677025" y="6362700"/>
          <p14:tracePt t="56211" x="6705600" y="6362700"/>
          <p14:tracePt t="56227" x="6724650" y="6353175"/>
          <p14:tracePt t="56243" x="6753225" y="6353175"/>
          <p14:tracePt t="56260" x="6762750" y="6353175"/>
          <p14:tracePt t="56277" x="6781800" y="6353175"/>
          <p14:tracePt t="56294" x="6791325" y="6362700"/>
          <p14:tracePt t="56310" x="6810375" y="6372225"/>
          <p14:tracePt t="56327" x="6810375" y="6381750"/>
          <p14:tracePt t="56343" x="6829425" y="6391275"/>
          <p14:tracePt t="56360" x="6838950" y="6400800"/>
          <p14:tracePt t="56377" x="6848475" y="6419850"/>
          <p14:tracePt t="56377" x="6858000" y="6429375"/>
          <p14:tracePt t="56394" x="6858000" y="6457950"/>
          <p14:tracePt t="56410" x="6877050" y="6467475"/>
          <p14:tracePt t="56410" x="6877050" y="6477000"/>
          <p14:tracePt t="56427" x="6886575" y="6505575"/>
          <p14:tracePt t="56444" x="6896100" y="6515100"/>
          <p14:tracePt t="56460" x="6896100" y="6524625"/>
          <p14:tracePt t="56477" x="6896100" y="6543675"/>
          <p14:tracePt t="56494" x="6896100" y="6553200"/>
          <p14:tracePt t="56510" x="6896100" y="6572250"/>
          <p14:tracePt t="56527" x="6896100" y="6591300"/>
          <p14:tracePt t="56592" x="6896100" y="6600825"/>
          <p14:tracePt t="56613" x="6896100" y="6610350"/>
          <p14:tracePt t="56642" x="6896100" y="6619875"/>
          <p14:tracePt t="56667" x="6886575" y="6619875"/>
          <p14:tracePt t="56684" x="6886575" y="6629400"/>
          <p14:tracePt t="56707" x="6886575" y="6638925"/>
          <p14:tracePt t="56708" x="6877050" y="6638925"/>
          <p14:tracePt t="56728" x="6877050" y="6648450"/>
          <p14:tracePt t="56729" x="6858000" y="6667500"/>
          <p14:tracePt t="56743" x="6848475" y="6677025"/>
          <p14:tracePt t="56760" x="6829425" y="6696075"/>
          <p14:tracePt t="56777" x="6800850" y="6705600"/>
          <p14:tracePt t="56793" x="6791325" y="6724650"/>
          <p14:tracePt t="56810" x="6762750" y="6724650"/>
          <p14:tracePt t="56827" x="6724650" y="6734175"/>
          <p14:tracePt t="56843" x="6705600" y="6734175"/>
          <p14:tracePt t="56860" x="6677025" y="6734175"/>
          <p14:tracePt t="56877" x="6657975" y="6724650"/>
          <p14:tracePt t="56893" x="6648450" y="6715125"/>
          <p14:tracePt t="56910" x="6619875" y="6677025"/>
          <p14:tracePt t="56927" x="6591300" y="6648450"/>
          <p14:tracePt t="56943" x="6581775" y="6610350"/>
          <p14:tracePt t="56960" x="6553200" y="6543675"/>
          <p14:tracePt t="56977" x="6553200" y="6486525"/>
          <p14:tracePt t="56994" x="6553200" y="6457950"/>
          <p14:tracePt t="57010" x="6553200" y="6419850"/>
          <p14:tracePt t="57027" x="6553200" y="6391275"/>
          <p14:tracePt t="57043" x="6581775" y="6362700"/>
          <p14:tracePt t="57060" x="6610350" y="6324600"/>
          <p14:tracePt t="57077" x="6638925" y="6305550"/>
          <p14:tracePt t="57093" x="6657975" y="6296025"/>
          <p14:tracePt t="57110" x="6686550" y="6286500"/>
          <p14:tracePt t="57127" x="6715125" y="6276975"/>
          <p14:tracePt t="57143" x="6743700" y="6276975"/>
          <p14:tracePt t="57160" x="6781800" y="6324600"/>
          <p14:tracePt t="57176" x="6800850" y="6362700"/>
          <p14:tracePt t="57193" x="6829425" y="6419850"/>
          <p14:tracePt t="57210" x="6867525" y="6553200"/>
          <p14:tracePt t="57226" x="6886575" y="6657975"/>
          <p14:tracePt t="57243" x="6896100" y="6743700"/>
          <p14:tracePt t="57260" x="6905625" y="6848475"/>
          <p14:tracePt t="57310" x="6886575" y="6848475"/>
          <p14:tracePt t="57321" x="6867525" y="6848475"/>
          <p14:tracePt t="57325" x="6858000" y="6848475"/>
          <p14:tracePt t="57331" x="6810375" y="6848475"/>
          <p14:tracePt t="57343" x="6753225" y="6848475"/>
          <p14:tracePt t="57360" x="6715125" y="6848475"/>
          <p14:tracePt t="57376" x="6686550" y="6838950"/>
          <p14:tracePt t="57393" x="6657975" y="6819900"/>
          <p14:tracePt t="57410" x="6619875" y="6772275"/>
          <p14:tracePt t="57426" x="6591300" y="6696075"/>
          <p14:tracePt t="57443" x="6581775" y="6657975"/>
          <p14:tracePt t="57460" x="6572250" y="6629400"/>
          <p14:tracePt t="57476" x="6562725" y="6591300"/>
          <p14:tracePt t="57493" x="6553200" y="6553200"/>
          <p14:tracePt t="57510" x="6553200" y="6543675"/>
          <p14:tracePt t="57510" x="6553200" y="6534150"/>
          <p14:tracePt t="57526" x="6553200" y="6524625"/>
          <p14:tracePt t="57543" x="6553200" y="6505575"/>
          <p14:tracePt t="57560" x="6553200" y="6486525"/>
          <p14:tracePt t="57560" x="6553200" y="6477000"/>
          <p14:tracePt t="57576" x="6553200" y="6467475"/>
          <p14:tracePt t="57593" x="6553200" y="6457950"/>
          <p14:tracePt t="57609" x="6553200" y="6448425"/>
          <p14:tracePt t="57670" x="6562725" y="6448425"/>
          <p14:tracePt t="57769" x="6562725" y="6438900"/>
          <p14:tracePt t="57880" x="6572250" y="6438900"/>
          <p14:tracePt t="59252" x="6581775" y="6438900"/>
          <p14:tracePt t="59268" x="6581775" y="6429375"/>
          <p14:tracePt t="59351" x="6591300" y="6429375"/>
          <p14:tracePt t="59366" x="6600825" y="6429375"/>
          <p14:tracePt t="59376" x="6610350" y="6419850"/>
          <p14:tracePt t="59377" x="6619875" y="6419850"/>
          <p14:tracePt t="59392" x="6629400" y="6419850"/>
          <p14:tracePt t="59409" x="6638925" y="6419850"/>
          <p14:tracePt t="59426" x="6648450" y="6419850"/>
          <p14:tracePt t="59463" x="6648450" y="6410325"/>
          <p14:tracePt t="59689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8032" y="2514600"/>
            <a:ext cx="7451568" cy="1106652"/>
            <a:chOff x="442214" y="3998748"/>
            <a:chExt cx="7451568" cy="1106652"/>
          </a:xfrm>
        </p:grpSpPr>
        <p:grpSp>
          <p:nvGrpSpPr>
            <p:cNvPr id="6" name="Group 5"/>
            <p:cNvGrpSpPr/>
            <p:nvPr/>
          </p:nvGrpSpPr>
          <p:grpSpPr>
            <a:xfrm>
              <a:off x="442214" y="3998748"/>
              <a:ext cx="1382759" cy="988305"/>
              <a:chOff x="914400" y="2889250"/>
              <a:chExt cx="1219199" cy="609600"/>
            </a:xfrm>
          </p:grpSpPr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1723203" y="3442128"/>
            <a:ext cx="6362873" cy="1336882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937552" y="3578870"/>
            <a:ext cx="215889" cy="107156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301802" y="4650432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0791" y="5207507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Time required is Zero, P1 is removed from the list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the Current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3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2"/>
    </mc:Choice>
    <mc:Fallback xmlns="">
      <p:transition spd="slow" advTm="3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14" x="6648450" y="6410325"/>
          <p14:tracePt t="1830" x="6648450" y="6400800"/>
          <p14:tracePt t="1842" x="6638925" y="6381750"/>
          <p14:tracePt t="1849" x="6610350" y="6353175"/>
          <p14:tracePt t="1850" x="6562725" y="6286500"/>
          <p14:tracePt t="1857" x="6391275" y="6153150"/>
          <p14:tracePt t="1857" x="6286500" y="6076950"/>
          <p14:tracePt t="1874" x="6057900" y="5895975"/>
          <p14:tracePt t="1890" x="5505450" y="5457825"/>
          <p14:tracePt t="1907" x="4800600" y="4924425"/>
          <p14:tracePt t="1924" x="4419600" y="4648200"/>
          <p14:tracePt t="1941" x="3933825" y="4295775"/>
          <p14:tracePt t="1957" x="3638550" y="4076700"/>
          <p14:tracePt t="1974" x="3514725" y="3990975"/>
          <p14:tracePt t="1991" x="3476625" y="3952875"/>
          <p14:tracePt t="2007" x="3467100" y="3952875"/>
          <p14:tracePt t="2202" x="3467100" y="3943350"/>
          <p14:tracePt t="2206" x="3438525" y="3943350"/>
          <p14:tracePt t="2224" x="3162300" y="3905250"/>
          <p14:tracePt t="2225" x="2514600" y="3676650"/>
          <p14:tracePt t="2241" x="1962150" y="3457575"/>
          <p14:tracePt t="2257" x="1438275" y="3219450"/>
          <p14:tracePt t="2274" x="1238250" y="3114675"/>
          <p14:tracePt t="2291" x="1209675" y="3095625"/>
          <p14:tracePt t="2307" x="1190625" y="3086100"/>
          <p14:tracePt t="2530" x="1181100" y="3086100"/>
          <p14:tracePt t="2579" x="1171575" y="3086100"/>
          <p14:tracePt t="2604" x="1171575" y="3067050"/>
          <p14:tracePt t="2616" x="1190625" y="3048000"/>
          <p14:tracePt t="2623" x="1228725" y="3038475"/>
          <p14:tracePt t="2624" x="1295400" y="3009900"/>
          <p14:tracePt t="2640" x="1409700" y="2990850"/>
          <p14:tracePt t="2656" x="1476375" y="2981325"/>
          <p14:tracePt t="2674" x="1485900" y="2981325"/>
          <p14:tracePt t="2690" x="1495425" y="2981325"/>
          <p14:tracePt t="3570" x="1495425" y="2990850"/>
          <p14:tracePt t="3863" x="1495425" y="3000375"/>
          <p14:tracePt t="3988" x="1495425" y="3009900"/>
          <p14:tracePt t="4009" x="1495425" y="3019425"/>
          <p14:tracePt t="4034" x="1495425" y="3028950"/>
          <p14:tracePt t="4038" x="1504950" y="3028950"/>
          <p14:tracePt t="4045" x="1504950" y="3038475"/>
          <p14:tracePt t="4057" x="1504950" y="3048000"/>
          <p14:tracePt t="4073" x="1504950" y="3057525"/>
          <p14:tracePt t="4114" x="1504950" y="3067050"/>
          <p14:tracePt t="4211" x="1504950" y="3076575"/>
          <p14:tracePt t="4266" x="1504950" y="3086100"/>
          <p14:tracePt t="4484" x="1504950" y="3095625"/>
          <p14:tracePt t="8959" x="1495425" y="3095625"/>
          <p14:tracePt t="8980" x="1485900" y="3095625"/>
          <p14:tracePt t="8991" x="1476375" y="3095625"/>
          <p14:tracePt t="8995" x="1466850" y="3095625"/>
          <p14:tracePt t="9006" x="1457325" y="3105150"/>
          <p14:tracePt t="9007" x="1438275" y="3114675"/>
          <p14:tracePt t="9022" x="1428750" y="3114675"/>
          <p14:tracePt t="9039" x="1409700" y="3114675"/>
          <p14:tracePt t="9056" x="1390650" y="3124200"/>
          <p14:tracePt t="9072" x="1381125" y="3124200"/>
          <p14:tracePt t="9089" x="1352550" y="3124200"/>
          <p14:tracePt t="9106" x="1343025" y="3124200"/>
          <p14:tracePt t="9122" x="1314450" y="3133725"/>
          <p14:tracePt t="9139" x="1285875" y="3133725"/>
          <p14:tracePt t="9156" x="1276350" y="3133725"/>
          <p14:tracePt t="9172" x="1257300" y="3133725"/>
          <p14:tracePt t="9189" x="1238250" y="3133725"/>
          <p14:tracePt t="9225" x="1228725" y="3133725"/>
          <p14:tracePt t="9285" x="1219200" y="3133725"/>
          <p14:tracePt t="10432" x="1209675" y="3133725"/>
          <p14:tracePt t="11378" x="1209675" y="3143250"/>
          <p14:tracePt t="11386" x="1209675" y="3152775"/>
          <p14:tracePt t="11392" x="1219200" y="3324225"/>
          <p14:tracePt t="11403" x="1228725" y="3600450"/>
          <p14:tracePt t="11420" x="1276350" y="4076700"/>
          <p14:tracePt t="11436" x="1371600" y="4686300"/>
          <p14:tracePt t="11453" x="1419225" y="5010150"/>
          <p14:tracePt t="11470" x="1466850" y="5343525"/>
          <p14:tracePt t="11487" x="1485900" y="5457825"/>
          <p14:tracePt t="11504" x="1495425" y="5486400"/>
          <p14:tracePt t="11520" x="1495425" y="5495925"/>
          <p14:tracePt t="11572" x="1495425" y="5505450"/>
          <p14:tracePt t="11592" x="1495425" y="5514975"/>
          <p14:tracePt t="11866" x="1495425" y="5524500"/>
          <p14:tracePt t="13091" x="1495425" y="5514975"/>
          <p14:tracePt t="13096" x="1495425" y="5505450"/>
          <p14:tracePt t="13100" x="1495425" y="5486400"/>
          <p14:tracePt t="13108" x="1495425" y="5391150"/>
          <p14:tracePt t="13120" x="1457325" y="5105400"/>
          <p14:tracePt t="13136" x="1419225" y="4762500"/>
          <p14:tracePt t="13153" x="1409700" y="4543425"/>
          <p14:tracePt t="13170" x="1409700" y="4314825"/>
          <p14:tracePt t="13187" x="1428750" y="4124325"/>
          <p14:tracePt t="13203" x="1428750" y="4076700"/>
          <p14:tracePt t="13220" x="1447800" y="4038600"/>
          <p14:tracePt t="13237" x="1447800" y="4029075"/>
          <p14:tracePt t="13505" x="1447800" y="4019550"/>
          <p14:tracePt t="13509" x="1447800" y="4010025"/>
          <p14:tracePt t="13517" x="1447800" y="3990975"/>
          <p14:tracePt t="13520" x="1409700" y="3819525"/>
          <p14:tracePt t="13536" x="1409700" y="3695700"/>
          <p14:tracePt t="13553" x="1419225" y="3543300"/>
          <p14:tracePt t="13569" x="1438275" y="3371850"/>
          <p14:tracePt t="13586" x="1466850" y="3314700"/>
          <p14:tracePt t="13602" x="1476375" y="3276600"/>
          <p14:tracePt t="13619" x="1485900" y="3257550"/>
          <p14:tracePt t="13636" x="1485900" y="3248025"/>
          <p14:tracePt t="13679" x="1495425" y="3248025"/>
          <p14:tracePt t="13758" x="1504950" y="3248025"/>
          <p14:tracePt t="13767" x="1504950" y="3238500"/>
          <p14:tracePt t="13795" x="1504950" y="3228975"/>
          <p14:tracePt t="13841" x="1504950" y="3219450"/>
          <p14:tracePt t="13861" x="1504950" y="3209925"/>
          <p14:tracePt t="13861" x="1514475" y="3209925"/>
          <p14:tracePt t="13869" x="1514475" y="3190875"/>
          <p14:tracePt t="27241" x="1514475" y="3181350"/>
          <p14:tracePt t="27277" x="1514475" y="3171825"/>
          <p14:tracePt t="27670" x="1514475" y="3162300"/>
          <p14:tracePt t="27692" x="1504950" y="3152775"/>
          <p14:tracePt t="27705" x="1495425" y="3143250"/>
          <p14:tracePt t="27717" x="1485900" y="3133725"/>
          <p14:tracePt t="27731" x="1485900" y="3124200"/>
          <p14:tracePt t="27732" x="1457325" y="3095625"/>
          <p14:tracePt t="27748" x="1447800" y="3086100"/>
          <p14:tracePt t="27765" x="1438275" y="3067050"/>
          <p14:tracePt t="27781" x="1419225" y="3009900"/>
          <p14:tracePt t="27798" x="1419225" y="2971800"/>
          <p14:tracePt t="27814" x="1419225" y="2924175"/>
          <p14:tracePt t="27832" x="1428750" y="2905125"/>
          <p14:tracePt t="27848" x="1438275" y="2886075"/>
          <p14:tracePt t="27865" x="1447800" y="2876550"/>
          <p14:tracePt t="27882" x="1476375" y="2847975"/>
          <p14:tracePt t="27899" x="1504950" y="2828925"/>
          <p14:tracePt t="27915" x="1533525" y="2819400"/>
          <p14:tracePt t="27932" x="1571625" y="2819400"/>
          <p14:tracePt t="27949" x="1628775" y="2828925"/>
          <p14:tracePt t="27966" x="1676400" y="2838450"/>
          <p14:tracePt t="27983" x="1704975" y="2867025"/>
          <p14:tracePt t="27999" x="1781175" y="2914650"/>
          <p14:tracePt t="28015" x="1800225" y="2952750"/>
          <p14:tracePt t="28032" x="1838325" y="3000375"/>
          <p14:tracePt t="28049" x="1857375" y="3057525"/>
          <p14:tracePt t="28065" x="1866900" y="3076575"/>
          <p14:tracePt t="28082" x="1876425" y="3143250"/>
          <p14:tracePt t="28099" x="1876425" y="3219450"/>
          <p14:tracePt t="28115" x="1876425" y="3276600"/>
          <p14:tracePt t="28132" x="1857375" y="3314700"/>
          <p14:tracePt t="28149" x="1838325" y="3343275"/>
          <p14:tracePt t="28165" x="1819275" y="3362325"/>
          <p14:tracePt t="28182" x="1781175" y="3381375"/>
          <p14:tracePt t="28199" x="1743075" y="3381375"/>
          <p14:tracePt t="28215" x="1714500" y="3381375"/>
          <p14:tracePt t="28232" x="1685925" y="3381375"/>
          <p14:tracePt t="28249" x="1657350" y="3381375"/>
          <p14:tracePt t="28265" x="1628775" y="3362325"/>
          <p14:tracePt t="28282" x="1571625" y="3333750"/>
          <p14:tracePt t="28299" x="1533525" y="3324225"/>
          <p14:tracePt t="28315" x="1476375" y="3295650"/>
          <p14:tracePt t="28332" x="1438275" y="3267075"/>
          <p14:tracePt t="28349" x="1381125" y="3200400"/>
          <p14:tracePt t="28365" x="1343025" y="3152775"/>
          <p14:tracePt t="28382" x="1314450" y="3133725"/>
          <p14:tracePt t="28399" x="1285875" y="3076575"/>
          <p14:tracePt t="28415" x="1276350" y="2943225"/>
          <p14:tracePt t="28432" x="1276350" y="2876550"/>
          <p14:tracePt t="28448" x="1285875" y="2800350"/>
          <p14:tracePt t="28466" x="1295400" y="2743200"/>
          <p14:tracePt t="28482" x="1295400" y="2695575"/>
          <p14:tracePt t="28498" x="1333500" y="2657475"/>
          <p14:tracePt t="28515" x="1362075" y="2638425"/>
          <p14:tracePt t="28532" x="1400175" y="2609850"/>
          <p14:tracePt t="28549" x="1428750" y="2600325"/>
          <p14:tracePt t="28565" x="1485900" y="2590800"/>
          <p14:tracePt t="28582" x="1552575" y="2590800"/>
          <p14:tracePt t="28598" x="1590675" y="2581275"/>
          <p14:tracePt t="28615" x="1657350" y="2581275"/>
          <p14:tracePt t="28632" x="1724025" y="2590800"/>
          <p14:tracePt t="28648" x="1771650" y="2619375"/>
          <p14:tracePt t="28665" x="1838325" y="2647950"/>
          <p14:tracePt t="28682" x="1885950" y="2705100"/>
          <p14:tracePt t="28698" x="1914525" y="2752725"/>
          <p14:tracePt t="28715" x="1981200" y="2819400"/>
          <p14:tracePt t="28732" x="2009775" y="2857500"/>
          <p14:tracePt t="28748" x="2038350" y="2943225"/>
          <p14:tracePt t="28765" x="2047875" y="3019425"/>
          <p14:tracePt t="28782" x="2047875" y="3067050"/>
          <p14:tracePt t="28798" x="2047875" y="3133725"/>
          <p14:tracePt t="28815" x="2047875" y="3219450"/>
          <p14:tracePt t="28832" x="2028825" y="3257550"/>
          <p14:tracePt t="28848" x="2000250" y="3295650"/>
          <p14:tracePt t="28865" x="1971675" y="3324225"/>
          <p14:tracePt t="28882" x="1933575" y="3352800"/>
          <p14:tracePt t="28899" x="1905000" y="3362325"/>
          <p14:tracePt t="28915" x="1857375" y="3381375"/>
          <p14:tracePt t="28932" x="1790700" y="3400425"/>
          <p14:tracePt t="28948" x="1743075" y="3400425"/>
          <p14:tracePt t="28966" x="1695450" y="3400425"/>
          <p14:tracePt t="28982" x="1571625" y="3371850"/>
          <p14:tracePt t="28999" x="1514475" y="3352800"/>
          <p14:tracePt t="29015" x="1457325" y="3324225"/>
          <p14:tracePt t="29032" x="1390650" y="3295650"/>
          <p14:tracePt t="29032" x="1371600" y="3276600"/>
          <p14:tracePt t="29049" x="1323975" y="3248025"/>
          <p14:tracePt t="29065" x="1276350" y="3200400"/>
          <p14:tracePt t="29081" x="1238250" y="3133725"/>
          <p14:tracePt t="29099" x="1228725" y="3086100"/>
          <p14:tracePt t="29115" x="1219200" y="3009900"/>
          <p14:tracePt t="29131" x="1238250" y="2905125"/>
          <p14:tracePt t="29148" x="1276350" y="2828925"/>
          <p14:tracePt t="29165" x="1314450" y="2790825"/>
          <p14:tracePt t="29181" x="1400175" y="2705100"/>
          <p14:tracePt t="29198" x="1495425" y="2638425"/>
          <p14:tracePt t="29215" x="1533525" y="2619375"/>
          <p14:tracePt t="29232" x="1619250" y="2609850"/>
          <p14:tracePt t="29249" x="1647825" y="2600325"/>
          <p14:tracePt t="29249" x="1666875" y="2600325"/>
          <p14:tracePt t="29265" x="1724025" y="2600325"/>
          <p14:tracePt t="29282" x="1790700" y="2647950"/>
          <p14:tracePt t="29298" x="1885950" y="2724150"/>
          <p14:tracePt t="29315" x="1981200" y="2809875"/>
          <p14:tracePt t="29332" x="2066925" y="2905125"/>
          <p14:tracePt t="29348" x="2143125" y="3048000"/>
          <p14:tracePt t="29365" x="2152650" y="3095625"/>
          <p14:tracePt t="29365" x="2162175" y="3133725"/>
          <p14:tracePt t="29382" x="2171700" y="3228975"/>
          <p14:tracePt t="29398" x="2171700" y="3381375"/>
          <p14:tracePt t="29415" x="2114550" y="3514725"/>
          <p14:tracePt t="29432" x="2076450" y="3600450"/>
          <p14:tracePt t="29448" x="2019300" y="3695700"/>
          <p14:tracePt t="29465" x="1990725" y="3733800"/>
          <p14:tracePt t="29482" x="1971675" y="3743325"/>
          <p14:tracePt t="29498" x="1914525" y="3752850"/>
          <p14:tracePt t="29514" x="1838325" y="3752850"/>
          <p14:tracePt t="29532" x="1790700" y="3743325"/>
          <p14:tracePt t="29548" x="1704975" y="3733800"/>
          <p14:tracePt t="29565" x="1600200" y="3695700"/>
          <p14:tracePt t="29582" x="1562100" y="3676650"/>
          <p14:tracePt t="29598" x="1495425" y="3638550"/>
          <p14:tracePt t="29614" x="1428750" y="3609975"/>
          <p14:tracePt t="29631" x="1371600" y="3571875"/>
          <p14:tracePt t="29648" x="1314450" y="3495675"/>
          <p14:tracePt t="29664" x="1266825" y="3409950"/>
          <p14:tracePt t="29681" x="1257300" y="3352800"/>
          <p14:tracePt t="29698" x="1247775" y="3314700"/>
          <p14:tracePt t="29715" x="1238250" y="3248025"/>
          <p14:tracePt t="29731" x="1247775" y="3209925"/>
          <p14:tracePt t="29748" x="1266825" y="3143250"/>
          <p14:tracePt t="29765" x="1304925" y="3086100"/>
          <p14:tracePt t="29781" x="1352550" y="3038475"/>
          <p14:tracePt t="29798" x="1381125" y="3009900"/>
          <p14:tracePt t="29815" x="1428750" y="2971800"/>
          <p14:tracePt t="29831" x="1457325" y="2952750"/>
          <p14:tracePt t="29848" x="1485900" y="2943225"/>
          <p14:tracePt t="29865" x="1514475" y="2933700"/>
          <p14:tracePt t="29881" x="1552575" y="2933700"/>
          <p14:tracePt t="29898" x="1562100" y="2943225"/>
          <p14:tracePt t="29914" x="1590675" y="2962275"/>
          <p14:tracePt t="29931" x="1657350" y="3028950"/>
          <p14:tracePt t="29947" x="1685925" y="3067050"/>
          <p14:tracePt t="29965" x="1714500" y="3143250"/>
          <p14:tracePt t="29965" x="1733550" y="3171825"/>
          <p14:tracePt t="29982" x="1752600" y="3248025"/>
          <p14:tracePt t="29998" x="1762125" y="3286125"/>
          <p14:tracePt t="30015" x="1762125" y="3371850"/>
          <p14:tracePt t="30031" x="1762125" y="3419475"/>
          <p14:tracePt t="30048" x="1743075" y="3438525"/>
          <p14:tracePt t="30064" x="1733550" y="3457575"/>
          <p14:tracePt t="30081" x="1714500" y="3467100"/>
          <p14:tracePt t="30098" x="1704975" y="3467100"/>
          <p14:tracePt t="30115" x="1695450" y="3467100"/>
          <p14:tracePt t="30184" x="1685925" y="3467100"/>
          <p14:tracePt t="30230" x="1676400" y="3467100"/>
          <p14:tracePt t="30309" x="1666875" y="3467100"/>
          <p14:tracePt t="32114" x="0" y="0"/>
        </p14:tracePtLst>
        <p14:tracePtLst>
          <p14:tracePt t="33056" x="1666875" y="3467100"/>
          <p14:tracePt t="34039" x="1666875" y="3495675"/>
          <p14:tracePt t="34043" x="1724025" y="3581400"/>
          <p14:tracePt t="34050" x="1800225" y="3676650"/>
          <p14:tracePt t="34054" x="1905000" y="3810000"/>
          <p14:tracePt t="34062" x="2343150" y="4295775"/>
          <p14:tracePt t="34079" x="2733675" y="4676775"/>
          <p14:tracePt t="34096" x="2943225" y="4886325"/>
          <p14:tracePt t="34113" x="3009900" y="4972050"/>
          <p14:tracePt t="34130" x="3028950" y="5000625"/>
          <p14:tracePt t="34146" x="3038475" y="5019675"/>
          <p14:tracePt t="34421" x="3038475" y="5029200"/>
          <p14:tracePt t="34429" x="3038475" y="5038725"/>
          <p14:tracePt t="34434" x="3057525" y="5057775"/>
          <p14:tracePt t="34438" x="3076575" y="5105400"/>
          <p14:tracePt t="34448" x="3371850" y="5581650"/>
          <p14:tracePt t="34463" x="3552825" y="5810250"/>
          <p14:tracePt t="34479" x="3714750" y="6048375"/>
          <p14:tracePt t="34496" x="3771900" y="6143625"/>
          <p14:tracePt t="34513" x="3771900" y="6153150"/>
          <p14:tracePt t="34529" x="3771900" y="6162675"/>
          <p14:tracePt t="34570" x="3781425" y="6162675"/>
          <p14:tracePt t="34729" x="3781425" y="6172200"/>
          <p14:tracePt t="34767" x="3781425" y="6181725"/>
          <p14:tracePt t="34771" x="3781425" y="6191250"/>
          <p14:tracePt t="34783" x="3781425" y="6200775"/>
          <p14:tracePt t="34796" x="3790950" y="6210300"/>
          <p14:tracePt t="34797" x="3790950" y="6219825"/>
          <p14:tracePt t="34833" x="3800475" y="6229350"/>
          <p14:tracePt t="34936" x="3810000" y="6229350"/>
          <p14:tracePt t="34966" x="3810000" y="6238875"/>
          <p14:tracePt t="34990" x="3819525" y="6238875"/>
          <p14:tracePt t="35009" x="3829050" y="6238875"/>
          <p14:tracePt t="35014" x="3838575" y="6238875"/>
          <p14:tracePt t="35018" x="3838575" y="6248400"/>
          <p14:tracePt t="35028" x="3876675" y="6248400"/>
          <p14:tracePt t="35045" x="3895725" y="6248400"/>
          <p14:tracePt t="35062" x="3914775" y="6248400"/>
          <p14:tracePt t="35079" x="3933825" y="6248400"/>
          <p14:tracePt t="35096" x="3952875" y="6248400"/>
          <p14:tracePt t="35112" x="3962400" y="6248400"/>
          <p14:tracePt t="35176" x="3971925" y="6248400"/>
          <p14:tracePt t="35201" x="3981450" y="6248400"/>
          <p14:tracePt t="35213" x="3990975" y="6248400"/>
          <p14:tracePt t="35217" x="3990975" y="6257925"/>
          <p14:tracePt t="35230" x="4000500" y="6257925"/>
          <p14:tracePt t="35251" x="4010025" y="6257925"/>
          <p14:tracePt t="35304" x="4019550" y="6257925"/>
          <p14:tracePt t="35328" x="4029075" y="6257925"/>
          <p14:tracePt t="35350" x="4038600" y="6257925"/>
          <p14:tracePt t="35351" x="4048125" y="6257925"/>
          <p14:tracePt t="35363" x="4076700" y="6257925"/>
          <p14:tracePt t="35379" x="4086225" y="6257925"/>
          <p14:tracePt t="35396" x="4095750" y="6257925"/>
          <p14:tracePt t="35412" x="4124325" y="6257925"/>
          <p14:tracePt t="35429" x="4143375" y="6257925"/>
          <p14:tracePt t="35446" x="4152900" y="6257925"/>
          <p14:tracePt t="35462" x="4162425" y="6257925"/>
          <p14:tracePt t="35522" x="4162425" y="6267450"/>
          <p14:tracePt t="35525" x="4171950" y="6267450"/>
          <p14:tracePt t="35566" x="4181475" y="6267450"/>
          <p14:tracePt t="35571" x="4191000" y="6267450"/>
          <p14:tracePt t="35936" x="4181475" y="6267450"/>
          <p14:tracePt t="35973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1776635" y="3128630"/>
            <a:ext cx="724009" cy="22416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05134" y="2820066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P2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(P2)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(P2)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20 – 10 = 10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79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96"/>
    </mc:Choice>
    <mc:Fallback xmlns="">
      <p:transition spd="slow" advTm="3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36" x="4181475" y="6267450"/>
          <p14:tracePt t="1464" x="4181475" y="6238875"/>
          <p14:tracePt t="1472" x="4181475" y="6191250"/>
          <p14:tracePt t="1473" x="4181475" y="6124575"/>
          <p14:tracePt t="1490" x="4181475" y="6029325"/>
          <p14:tracePt t="1491" x="4086225" y="5524500"/>
          <p14:tracePt t="1507" x="4000500" y="5257800"/>
          <p14:tracePt t="1524" x="3905250" y="4962525"/>
          <p14:tracePt t="1540" x="3733800" y="4552950"/>
          <p14:tracePt t="1557" x="3619500" y="4267200"/>
          <p14:tracePt t="1574" x="3562350" y="4162425"/>
          <p14:tracePt t="1590" x="3524250" y="4086225"/>
          <p14:tracePt t="1607" x="3514725" y="4076700"/>
          <p14:tracePt t="1842" x="3505200" y="4076700"/>
          <p14:tracePt t="1850" x="3495675" y="4057650"/>
          <p14:tracePt t="1857" x="3476625" y="4038600"/>
          <p14:tracePt t="1858" x="3371850" y="3905250"/>
          <p14:tracePt t="1874" x="3162300" y="3648075"/>
          <p14:tracePt t="1890" x="3038475" y="3467100"/>
          <p14:tracePt t="1907" x="2924175" y="3267075"/>
          <p14:tracePt t="1923" x="2895600" y="3200400"/>
          <p14:tracePt t="1940" x="2895600" y="3171825"/>
          <p14:tracePt t="1957" x="2895600" y="3162300"/>
          <p14:tracePt t="1973" x="2895600" y="3143250"/>
          <p14:tracePt t="2016" x="2905125" y="3143250"/>
          <p14:tracePt t="2074" x="2914650" y="3143250"/>
          <p14:tracePt t="2198" x="2914650" y="3133725"/>
          <p14:tracePt t="2717" x="2914650" y="3124200"/>
          <p14:tracePt t="2730" x="2924175" y="3124200"/>
          <p14:tracePt t="2743" x="2943225" y="3124200"/>
          <p14:tracePt t="2744" x="2952750" y="3114675"/>
          <p14:tracePt t="2757" x="2981325" y="3114675"/>
          <p14:tracePt t="2774" x="3067050" y="3114675"/>
          <p14:tracePt t="2790" x="3181350" y="3105150"/>
          <p14:tracePt t="2807" x="3276600" y="3105150"/>
          <p14:tracePt t="2824" x="3457575" y="3105150"/>
          <p14:tracePt t="2840" x="3533775" y="3105150"/>
          <p14:tracePt t="2857" x="3543300" y="3105150"/>
          <p14:tracePt t="3121" x="3562350" y="3105150"/>
          <p14:tracePt t="3125" x="3600450" y="3095625"/>
          <p14:tracePt t="3140" x="3867150" y="3048000"/>
          <p14:tracePt t="3141" x="4333875" y="3019425"/>
          <p14:tracePt t="3157" x="5210175" y="3095625"/>
          <p14:tracePt t="3173" x="5895975" y="3190875"/>
          <p14:tracePt t="3190" x="6219825" y="3219450"/>
          <p14:tracePt t="3207" x="6467475" y="3238500"/>
          <p14:tracePt t="3223" x="6534150" y="3238500"/>
          <p14:tracePt t="3240" x="6581775" y="3238500"/>
          <p14:tracePt t="3257" x="6619875" y="3238500"/>
          <p14:tracePt t="3273" x="6648450" y="3238500"/>
          <p14:tracePt t="3290" x="6657975" y="3238500"/>
          <p14:tracePt t="3307" x="6667500" y="3238500"/>
          <p14:tracePt t="3369" x="6657975" y="3238500"/>
          <p14:tracePt t="3373" x="6610350" y="3238500"/>
          <p14:tracePt t="3378" x="6410325" y="3209925"/>
          <p14:tracePt t="3390" x="6067425" y="3190875"/>
          <p14:tracePt t="3407" x="5743575" y="3190875"/>
          <p14:tracePt t="3423" x="5219700" y="3200400"/>
          <p14:tracePt t="3440" x="4914900" y="3209925"/>
          <p14:tracePt t="3440" x="4781550" y="3228975"/>
          <p14:tracePt t="3457" x="4562475" y="3238500"/>
          <p14:tracePt t="3473" x="4276725" y="3257550"/>
          <p14:tracePt t="3490" x="4124325" y="3267075"/>
          <p14:tracePt t="3507" x="4019550" y="3276600"/>
          <p14:tracePt t="3523" x="3895725" y="3286125"/>
          <p14:tracePt t="3540" x="3867150" y="3286125"/>
          <p14:tracePt t="3556" x="3829050" y="3286125"/>
          <p14:tracePt t="3573" x="3800475" y="3286125"/>
          <p14:tracePt t="3590" x="3790950" y="3286125"/>
          <p14:tracePt t="3606" x="3781425" y="3286125"/>
          <p14:tracePt t="3623" x="3771900" y="3286125"/>
          <p14:tracePt t="3668" x="3762375" y="3286125"/>
          <p14:tracePt t="3677" x="3762375" y="3267075"/>
          <p14:tracePt t="3686" x="3771900" y="3238500"/>
          <p14:tracePt t="3691" x="3971925" y="2971800"/>
          <p14:tracePt t="3706" x="4162425" y="2771775"/>
          <p14:tracePt t="3723" x="4486275" y="2590800"/>
          <p14:tracePt t="3740" x="4962525" y="2400300"/>
          <p14:tracePt t="3756" x="5362575" y="2276475"/>
          <p14:tracePt t="3773" x="6057900" y="2143125"/>
          <p14:tracePt t="3790" x="6648450" y="2190750"/>
          <p14:tracePt t="3806" x="7038975" y="2295525"/>
          <p14:tracePt t="3823" x="7439025" y="2438400"/>
          <p14:tracePt t="3840" x="7696200" y="2543175"/>
          <p14:tracePt t="3856" x="7772400" y="2600325"/>
          <p14:tracePt t="3874" x="7915275" y="2743200"/>
          <p14:tracePt t="3890" x="7962900" y="2819400"/>
          <p14:tracePt t="3906" x="7962900" y="2847975"/>
          <p14:tracePt t="3923" x="7962900" y="2924175"/>
          <p14:tracePt t="3940" x="7905750" y="3038475"/>
          <p14:tracePt t="3957" x="7848600" y="3095625"/>
          <p14:tracePt t="3973" x="7667625" y="3181350"/>
          <p14:tracePt t="3990" x="7334250" y="3276600"/>
          <p14:tracePt t="4007" x="7096125" y="3314700"/>
          <p14:tracePt t="4023" x="6743700" y="3371850"/>
          <p14:tracePt t="4023" x="6629400" y="3390900"/>
          <p14:tracePt t="4040" x="6400800" y="3448050"/>
          <p14:tracePt t="4056" x="6105525" y="3514725"/>
          <p14:tracePt t="4073" x="5829300" y="3571875"/>
          <p14:tracePt t="4090" x="5638800" y="3600450"/>
          <p14:tracePt t="4106" x="5438775" y="3619500"/>
          <p14:tracePt t="4123" x="5248275" y="3629025"/>
          <p14:tracePt t="4139" x="5162550" y="3629025"/>
          <p14:tracePt t="4157" x="5076825" y="3619500"/>
          <p14:tracePt t="4173" x="5000625" y="3581400"/>
          <p14:tracePt t="4190" x="4962525" y="3552825"/>
          <p14:tracePt t="4206" x="4933950" y="3514725"/>
          <p14:tracePt t="4223" x="4895850" y="3409950"/>
          <p14:tracePt t="4240" x="4876800" y="3324225"/>
          <p14:tracePt t="4257" x="4867275" y="3286125"/>
          <p14:tracePt t="4273" x="4867275" y="3190875"/>
          <p14:tracePt t="4290" x="5000625" y="3000375"/>
          <p14:tracePt t="4306" x="5162550" y="2838450"/>
          <p14:tracePt t="4323" x="5505450" y="2647950"/>
          <p14:tracePt t="4339" x="5895975" y="2581275"/>
          <p14:tracePt t="4356" x="6181725" y="2571750"/>
          <p14:tracePt t="4373" x="6715125" y="2628900"/>
          <p14:tracePt t="4389" x="7239000" y="2819400"/>
          <p14:tracePt t="4406" x="7515225" y="2962275"/>
          <p14:tracePt t="4423" x="7743825" y="3105150"/>
          <p14:tracePt t="4439" x="7934325" y="3333750"/>
          <p14:tracePt t="4456" x="7972425" y="3419475"/>
          <p14:tracePt t="4473" x="7972425" y="3467100"/>
          <p14:tracePt t="4490" x="7905750" y="3571875"/>
          <p14:tracePt t="4506" x="7724775" y="3705225"/>
          <p14:tracePt t="4523" x="7439025" y="3848100"/>
          <p14:tracePt t="4540" x="7096125" y="3924300"/>
          <p14:tracePt t="4556" x="6858000" y="3943350"/>
          <p14:tracePt t="4573" x="6562725" y="3962400"/>
          <p14:tracePt t="4590" x="6353175" y="3971925"/>
          <p14:tracePt t="4606" x="6210300" y="3971925"/>
          <p14:tracePt t="4623" x="6057900" y="3962400"/>
          <p14:tracePt t="4640" x="5905500" y="3886200"/>
          <p14:tracePt t="4656" x="5762625" y="3819525"/>
          <p14:tracePt t="4672" x="5734050" y="3790950"/>
          <p14:tracePt t="4672" x="5724525" y="3771900"/>
          <p14:tracePt t="4690" x="5715000" y="3743325"/>
          <p14:tracePt t="4706" x="5705475" y="3648075"/>
          <p14:tracePt t="4723" x="5772150" y="3457575"/>
          <p14:tracePt t="4740" x="5867400" y="3314700"/>
          <p14:tracePt t="4756" x="6134100" y="3114675"/>
          <p14:tracePt t="5007" x="6124575" y="3105150"/>
          <p14:tracePt t="5011" x="6096000" y="3086100"/>
          <p14:tracePt t="5023" x="6038850" y="3057525"/>
          <p14:tracePt t="5024" x="5553075" y="2895600"/>
          <p14:tracePt t="5039" x="5105400" y="2790825"/>
          <p14:tracePt t="5056" x="4400550" y="2686050"/>
          <p14:tracePt t="5072" x="3705225" y="2638425"/>
          <p14:tracePt t="5089" x="3371850" y="2619375"/>
          <p14:tracePt t="5106" x="3038475" y="2609850"/>
          <p14:tracePt t="5123" x="2933700" y="2600325"/>
          <p14:tracePt t="5139" x="2914650" y="2600325"/>
          <p14:tracePt t="5156" x="2905125" y="2600325"/>
          <p14:tracePt t="7697" x="2905125" y="2619375"/>
          <p14:tracePt t="7710" x="2905125" y="2638425"/>
          <p14:tracePt t="7710" x="2905125" y="2657475"/>
          <p14:tracePt t="7728" x="2905125" y="2724150"/>
          <p14:tracePt t="7739" x="2905125" y="2762250"/>
          <p14:tracePt t="7756" x="2914650" y="2809875"/>
          <p14:tracePt t="7772" x="2933700" y="2886075"/>
          <p14:tracePt t="7772" x="2933700" y="2914650"/>
          <p14:tracePt t="7790" x="2943225" y="2952750"/>
          <p14:tracePt t="7806" x="2952750" y="2971800"/>
          <p14:tracePt t="7822" x="2952750" y="2981325"/>
          <p14:tracePt t="7839" x="2952750" y="3000375"/>
          <p14:tracePt t="7876" x="2952750" y="3009900"/>
          <p14:tracePt t="8125" x="2952750" y="3019425"/>
          <p14:tracePt t="8609" x="2952750" y="3028950"/>
          <p14:tracePt t="8627" x="2952750" y="3038475"/>
          <p14:tracePt t="8628" x="2962275" y="3057525"/>
          <p14:tracePt t="8639" x="2971800" y="3095625"/>
          <p14:tracePt t="8656" x="2990850" y="3124200"/>
          <p14:tracePt t="8672" x="3009900" y="3162300"/>
          <p14:tracePt t="8689" x="3019425" y="3171825"/>
          <p14:tracePt t="8705" x="3028950" y="3209925"/>
          <p14:tracePt t="8722" x="3038475" y="3228975"/>
          <p14:tracePt t="8739" x="3038475" y="3238500"/>
          <p14:tracePt t="8755" x="3038475" y="3248025"/>
          <p14:tracePt t="8772" x="3038475" y="3257550"/>
          <p14:tracePt t="8789" x="3038475" y="3267075"/>
          <p14:tracePt t="9099" x="3038475" y="3276600"/>
          <p14:tracePt t="9124" x="3028950" y="3276600"/>
          <p14:tracePt t="9133" x="3019425" y="3276600"/>
          <p14:tracePt t="9145" x="3009900" y="3276600"/>
          <p14:tracePt t="9158" x="3000375" y="3276600"/>
          <p14:tracePt t="9159" x="2990850" y="3276600"/>
          <p14:tracePt t="9172" x="2981325" y="3267075"/>
          <p14:tracePt t="9221" x="2971800" y="3267075"/>
          <p14:tracePt t="9237" x="2962275" y="3257550"/>
          <p14:tracePt t="9246" x="2952750" y="3257550"/>
          <p14:tracePt t="9259" x="2933700" y="3248025"/>
          <p14:tracePt t="9260" x="2924175" y="3248025"/>
          <p14:tracePt t="9272" x="2886075" y="3228975"/>
          <p14:tracePt t="9289" x="2876550" y="3219450"/>
          <p14:tracePt t="9305" x="2857500" y="3209925"/>
          <p14:tracePt t="9322" x="2838450" y="3200400"/>
          <p14:tracePt t="9339" x="2828925" y="3181350"/>
          <p14:tracePt t="9355" x="2809875" y="3171825"/>
          <p14:tracePt t="9372" x="2781300" y="3152775"/>
          <p14:tracePt t="9388" x="2762250" y="3133725"/>
          <p14:tracePt t="9405" x="2762250" y="3114675"/>
          <p14:tracePt t="9422" x="2752725" y="3105150"/>
          <p14:tracePt t="9438" x="2752725" y="3095625"/>
          <p14:tracePt t="9487" x="2743200" y="3095625"/>
          <p14:tracePt t="9538" x="2743200" y="3086100"/>
          <p14:tracePt t="9545" x="2743200" y="3076575"/>
          <p14:tracePt t="9555" x="2743200" y="3067050"/>
          <p14:tracePt t="9556" x="2752725" y="3067050"/>
          <p14:tracePt t="9572" x="2762250" y="3057525"/>
          <p14:tracePt t="9588" x="2781300" y="3048000"/>
          <p14:tracePt t="9605" x="2809875" y="3038475"/>
          <p14:tracePt t="9622" x="2828925" y="3038475"/>
          <p14:tracePt t="9638" x="2867025" y="3038475"/>
          <p14:tracePt t="9655" x="2933700" y="3038475"/>
          <p14:tracePt t="9672" x="2981325" y="3048000"/>
          <p14:tracePt t="9688" x="3009900" y="3067050"/>
          <p14:tracePt t="9705" x="3028950" y="3086100"/>
          <p14:tracePt t="9722" x="3038475" y="3095625"/>
          <p14:tracePt t="9738" x="3048000" y="3114675"/>
          <p14:tracePt t="9755" x="3048000" y="3124200"/>
          <p14:tracePt t="9819" x="3057525" y="3124200"/>
          <p14:tracePt t="9835" x="3057525" y="3133725"/>
          <p14:tracePt t="11403" x="3057525" y="3143250"/>
          <p14:tracePt t="12328" x="3067050" y="3152775"/>
          <p14:tracePt t="12341" x="3086100" y="3152775"/>
          <p14:tracePt t="12343" x="3105150" y="3152775"/>
          <p14:tracePt t="12353" x="3143250" y="3152775"/>
          <p14:tracePt t="12370" x="3200400" y="3152775"/>
          <p14:tracePt t="12386" x="3228975" y="3152775"/>
          <p14:tracePt t="12403" x="3248025" y="3152775"/>
          <p14:tracePt t="12420" x="3267075" y="3152775"/>
          <p14:tracePt t="12436" x="3276600" y="3152775"/>
          <p14:tracePt t="13394" x="3276600" y="3162300"/>
          <p14:tracePt t="13402" x="3276600" y="3171825"/>
          <p14:tracePt t="13408" x="3267075" y="3209925"/>
          <p14:tracePt t="13419" x="3238500" y="3248025"/>
          <p14:tracePt t="13436" x="3190875" y="3343275"/>
          <p14:tracePt t="13453" x="3067050" y="3581400"/>
          <p14:tracePt t="13469" x="2971800" y="3743325"/>
          <p14:tracePt t="13486" x="2847975" y="3962400"/>
          <p14:tracePt t="13502" x="2809875" y="4019550"/>
          <p14:tracePt t="13728" x="2790825" y="4057650"/>
          <p14:tracePt t="13736" x="2724150" y="4171950"/>
          <p14:tracePt t="13740" x="2609850" y="4333875"/>
          <p14:tracePt t="13752" x="2333625" y="4648200"/>
          <p14:tracePt t="13753" x="2076450" y="4924425"/>
          <p14:tracePt t="13769" x="1743075" y="5219700"/>
          <p14:tracePt t="13786" x="1476375" y="5467350"/>
          <p14:tracePt t="13803" x="1362075" y="5553075"/>
          <p14:tracePt t="13819" x="1304925" y="5610225"/>
          <p14:tracePt t="13836" x="1266825" y="5648325"/>
          <p14:tracePt t="13853" x="1257300" y="5667375"/>
          <p14:tracePt t="13869" x="1247775" y="5686425"/>
          <p14:tracePt t="13909" x="1247775" y="5695950"/>
          <p14:tracePt t="13926" x="1238250" y="5705475"/>
          <p14:tracePt t="13935" x="1228725" y="5724525"/>
          <p14:tracePt t="13938" x="1219200" y="5781675"/>
          <p14:tracePt t="13952" x="1209675" y="5800725"/>
          <p14:tracePt t="13969" x="1200150" y="5829300"/>
          <p14:tracePt t="13986" x="1190625" y="5857875"/>
          <p14:tracePt t="14002" x="1181100" y="5886450"/>
          <p14:tracePt t="14019" x="1162050" y="5915025"/>
          <p14:tracePt t="14019" x="1152525" y="5924550"/>
          <p14:tracePt t="14036" x="1123950" y="5962650"/>
          <p14:tracePt t="14052" x="1114425" y="5981700"/>
          <p14:tracePt t="14094" x="1104900" y="5991225"/>
          <p14:tracePt t="14114" x="1095375" y="5991225"/>
          <p14:tracePt t="14158" x="1095375" y="5981700"/>
          <p14:tracePt t="14162" x="1104900" y="5972175"/>
          <p14:tracePt t="14170" x="1104900" y="5953125"/>
          <p14:tracePt t="14173" x="1114425" y="5934075"/>
          <p14:tracePt t="14617" x="1123950" y="5934075"/>
          <p14:tracePt t="14624" x="1143000" y="5915025"/>
          <p14:tracePt t="14625" x="1323975" y="5838825"/>
          <p14:tracePt t="14636" x="1914525" y="5705475"/>
          <p14:tracePt t="14652" x="2400300" y="5676900"/>
          <p14:tracePt t="14669" x="3200400" y="5676900"/>
          <p14:tracePt t="14686" x="3762375" y="5676900"/>
          <p14:tracePt t="14703" x="4095750" y="5667375"/>
          <p14:tracePt t="14719" x="4248150" y="5648325"/>
          <p14:tracePt t="14736" x="4305300" y="5638800"/>
          <p14:tracePt t="14937" x="4305300" y="5629275"/>
          <p14:tracePt t="14941" x="4314825" y="5629275"/>
          <p14:tracePt t="14949" x="4352925" y="5610225"/>
          <p14:tracePt t="14954" x="4629150" y="5505450"/>
          <p14:tracePt t="14968" x="4857750" y="5429250"/>
          <p14:tracePt t="14985" x="4933950" y="5372100"/>
          <p14:tracePt t="15002" x="5000625" y="5314950"/>
          <p14:tracePt t="15019" x="5019675" y="5267325"/>
          <p14:tracePt t="15036" x="5019675" y="5238750"/>
          <p14:tracePt t="15052" x="5019675" y="5210175"/>
          <p14:tracePt t="15069" x="5019675" y="5200650"/>
          <p14:tracePt t="15086" x="5019675" y="5191125"/>
          <p14:tracePt t="15102" x="5000625" y="5181600"/>
          <p14:tracePt t="15119" x="4962525" y="5181600"/>
          <p14:tracePt t="15135" x="4924425" y="5172075"/>
          <p14:tracePt t="15152" x="4876800" y="5172075"/>
          <p14:tracePt t="15169" x="4829175" y="5172075"/>
          <p14:tracePt t="15185" x="4791075" y="5181600"/>
          <p14:tracePt t="15203" x="4772025" y="5191125"/>
          <p14:tracePt t="15219" x="4762500" y="5229225"/>
          <p14:tracePt t="15235" x="4762500" y="5305425"/>
          <p14:tracePt t="15252" x="4791075" y="5362575"/>
          <p14:tracePt t="15269" x="4848225" y="5438775"/>
          <p14:tracePt t="15286" x="4905375" y="5486400"/>
          <p14:tracePt t="15302" x="4953000" y="5514975"/>
          <p14:tracePt t="15319" x="5010150" y="5543550"/>
          <p14:tracePt t="15335" x="5029200" y="5543550"/>
          <p14:tracePt t="15352" x="5048250" y="5534025"/>
          <p14:tracePt t="15369" x="5095875" y="5476875"/>
          <p14:tracePt t="15385" x="5124450" y="5381625"/>
          <p14:tracePt t="15402" x="5124450" y="5314950"/>
          <p14:tracePt t="15419" x="5124450" y="5229225"/>
          <p14:tracePt t="15435" x="5095875" y="5162550"/>
          <p14:tracePt t="15452" x="5067300" y="5133975"/>
          <p14:tracePt t="15468" x="5029200" y="5114925"/>
          <p14:tracePt t="15486" x="4981575" y="5105400"/>
          <p14:tracePt t="15502" x="4943475" y="5114925"/>
          <p14:tracePt t="15519" x="4810125" y="5172075"/>
          <p14:tracePt t="15536" x="4714875" y="5229225"/>
          <p14:tracePt t="15552" x="4667250" y="5267325"/>
          <p14:tracePt t="15569" x="4600575" y="5353050"/>
          <p14:tracePt t="15585" x="4572000" y="5438775"/>
          <p14:tracePt t="15602" x="4572000" y="5505450"/>
          <p14:tracePt t="15619" x="4619625" y="5581650"/>
          <p14:tracePt t="15636" x="4762500" y="5705475"/>
          <p14:tracePt t="15652" x="4953000" y="5772150"/>
          <p14:tracePt t="15669" x="5124450" y="5791200"/>
          <p14:tracePt t="15686" x="5248275" y="5791200"/>
          <p14:tracePt t="15702" x="5343525" y="5762625"/>
          <p14:tracePt t="15719" x="5400675" y="5715000"/>
          <p14:tracePt t="15735" x="5419725" y="5657850"/>
          <p14:tracePt t="15752" x="5419725" y="5514975"/>
          <p14:tracePt t="15768" x="5400675" y="5362575"/>
          <p14:tracePt t="15786" x="5353050" y="5267325"/>
          <p14:tracePt t="15802" x="5238750" y="5153025"/>
          <p14:tracePt t="15818" x="5181600" y="5105400"/>
          <p14:tracePt t="15835" x="5153025" y="5095875"/>
          <p14:tracePt t="15852" x="5105400" y="5095875"/>
          <p14:tracePt t="15868" x="5038725" y="5124450"/>
          <p14:tracePt t="15885" x="4991100" y="5172075"/>
          <p14:tracePt t="15902" x="4914900" y="5248275"/>
          <p14:tracePt t="15918" x="4876800" y="5353050"/>
          <p14:tracePt t="15935" x="4857750" y="5400675"/>
          <p14:tracePt t="15952" x="4867275" y="5505450"/>
          <p14:tracePt t="15968" x="4914900" y="5619750"/>
          <p14:tracePt t="15985" x="4933950" y="5657850"/>
          <p14:tracePt t="16002" x="4953000" y="5676900"/>
          <p14:tracePt t="16043" x="4962525" y="5676900"/>
          <p14:tracePt t="16057" x="4972050" y="5676900"/>
          <p14:tracePt t="16072" x="4981575" y="5676900"/>
          <p14:tracePt t="16102" x="4991100" y="5676900"/>
          <p14:tracePt t="16974" x="4981575" y="5686425"/>
          <p14:tracePt t="16989" x="4962525" y="5695950"/>
          <p14:tracePt t="16990" x="4943475" y="5715000"/>
          <p14:tracePt t="17001" x="4933950" y="5724525"/>
          <p14:tracePt t="17018" x="4924425" y="5724525"/>
          <p14:tracePt t="17035" x="4914900" y="5734050"/>
          <p14:tracePt t="17051" x="4905375" y="5743575"/>
          <p14:tracePt t="17068" x="4895850" y="5753100"/>
          <p14:tracePt t="17084" x="4876800" y="5753100"/>
          <p14:tracePt t="17101" x="4848225" y="5762625"/>
          <p14:tracePt t="17118" x="4791075" y="5772150"/>
          <p14:tracePt t="17134" x="4733925" y="5772150"/>
          <p14:tracePt t="17151" x="4695825" y="5781675"/>
          <p14:tracePt t="17167" x="4591050" y="5791200"/>
          <p14:tracePt t="17184" x="4495800" y="5791200"/>
          <p14:tracePt t="17201" x="4438650" y="5791200"/>
          <p14:tracePt t="17218" x="4324350" y="5800725"/>
          <p14:tracePt t="17235" x="4257675" y="5800725"/>
          <p14:tracePt t="17251" x="4238625" y="5800725"/>
          <p14:tracePt t="17268" x="4219575" y="5800725"/>
          <p14:tracePt t="17285" x="4210050" y="5800725"/>
          <p14:tracePt t="17301" x="4200525" y="5800725"/>
          <p14:tracePt t="17335" x="4191000" y="5800725"/>
          <p14:tracePt t="17336" x="4181475" y="5800725"/>
          <p14:tracePt t="17509" x="4171950" y="5800725"/>
          <p14:tracePt t="18348" x="4181475" y="5800725"/>
          <p14:tracePt t="18352" x="4181475" y="5810250"/>
          <p14:tracePt t="18367" x="4191000" y="5819775"/>
          <p14:tracePt t="18368" x="4200525" y="5819775"/>
          <p14:tracePt t="18384" x="4219575" y="5829300"/>
          <p14:tracePt t="18401" x="4276725" y="5867400"/>
          <p14:tracePt t="18418" x="4362450" y="5934075"/>
          <p14:tracePt t="18434" x="4524375" y="6048375"/>
          <p14:tracePt t="18451" x="4657725" y="6124575"/>
          <p14:tracePt t="18468" x="4695825" y="6143625"/>
          <p14:tracePt t="18485" x="4743450" y="6172200"/>
          <p14:tracePt t="18501" x="4800600" y="6191250"/>
          <p14:tracePt t="18518" x="4829175" y="6200775"/>
          <p14:tracePt t="18518" x="4848225" y="6200775"/>
          <p14:tracePt t="18535" x="4867275" y="6200775"/>
          <p14:tracePt t="18551" x="4876800" y="6200775"/>
          <p14:tracePt t="18824" x="4895850" y="6200775"/>
          <p14:tracePt t="18828" x="4905375" y="6200775"/>
          <p14:tracePt t="18835" x="4924425" y="6200775"/>
          <p14:tracePt t="18836" x="5095875" y="6200775"/>
          <p14:tracePt t="18836" x="5210175" y="6200775"/>
          <p14:tracePt t="18852" x="5457825" y="6219825"/>
          <p14:tracePt t="18868" x="5800725" y="6305550"/>
          <p14:tracePt t="18885" x="5991225" y="6334125"/>
          <p14:tracePt t="18902" x="6096000" y="6353175"/>
          <p14:tracePt t="18919" x="6210300" y="6362700"/>
          <p14:tracePt t="18935" x="6276975" y="6362700"/>
          <p14:tracePt t="18952" x="6296025" y="6362700"/>
          <p14:tracePt t="18968" x="6334125" y="6362700"/>
          <p14:tracePt t="18985" x="6410325" y="6353175"/>
          <p14:tracePt t="19002" x="6467475" y="6343650"/>
          <p14:tracePt t="19018" x="6553200" y="6334125"/>
          <p14:tracePt t="19035" x="6600825" y="6324600"/>
          <p14:tracePt t="19052" x="6638925" y="6305550"/>
          <p14:tracePt t="19069" x="6705600" y="6257925"/>
          <p14:tracePt t="19084" x="6753225" y="6200775"/>
          <p14:tracePt t="19101" x="6772275" y="6191250"/>
          <p14:tracePt t="19118" x="6781800" y="6181725"/>
          <p14:tracePt t="19134" x="6791325" y="6172200"/>
          <p14:tracePt t="19151" x="6810375" y="6162675"/>
          <p14:tracePt t="19168" x="6819900" y="6162675"/>
          <p14:tracePt t="19184" x="6819900" y="6143625"/>
          <p14:tracePt t="19201" x="6819900" y="6115050"/>
          <p14:tracePt t="19217" x="6819900" y="6057900"/>
          <p14:tracePt t="19234" x="6791325" y="6000750"/>
          <p14:tracePt t="19250" x="6753225" y="5972175"/>
          <p14:tracePt t="19267" x="6686550" y="5905500"/>
          <p14:tracePt t="19284" x="6610350" y="5876925"/>
          <p14:tracePt t="19301" x="6572250" y="5867400"/>
          <p14:tracePt t="19317" x="6543675" y="5848350"/>
          <p14:tracePt t="19334" x="6515100" y="5848350"/>
          <p14:tracePt t="19350" x="6496050" y="5848350"/>
          <p14:tracePt t="19367" x="6381750" y="5848350"/>
          <p14:tracePt t="19367" x="6324600" y="5857875"/>
          <p14:tracePt t="19384" x="6219825" y="5886450"/>
          <p14:tracePt t="19400" x="6057900" y="5924550"/>
          <p14:tracePt t="19417" x="5943600" y="5981700"/>
          <p14:tracePt t="19434" x="5886450" y="6010275"/>
          <p14:tracePt t="19451" x="5857875" y="6048375"/>
          <p14:tracePt t="19467" x="5800725" y="6096000"/>
          <p14:tracePt t="19467" x="5781675" y="6115050"/>
          <p14:tracePt t="19484" x="5743575" y="6162675"/>
          <p14:tracePt t="19501" x="5695950" y="6238875"/>
          <p14:tracePt t="19517" x="5676900" y="6296025"/>
          <p14:tracePt t="19534" x="5667375" y="6343650"/>
          <p14:tracePt t="19551" x="5676900" y="6429375"/>
          <p14:tracePt t="19567" x="5715000" y="6515100"/>
          <p14:tracePt t="19584" x="5753100" y="6562725"/>
          <p14:tracePt t="19601" x="5829300" y="6677025"/>
          <p14:tracePt t="19617" x="5867400" y="6734175"/>
          <p14:tracePt t="19634" x="5895975" y="6753225"/>
          <p14:tracePt t="19650" x="5934075" y="6781800"/>
          <p14:tracePt t="19667" x="6010275" y="6791325"/>
          <p14:tracePt t="19684" x="6048375" y="6791325"/>
          <p14:tracePt t="19700" x="6115050" y="6791325"/>
          <p14:tracePt t="19700" x="6153150" y="6791325"/>
          <p14:tracePt t="19718" x="6296025" y="6762750"/>
          <p14:tracePt t="19734" x="6372225" y="6753225"/>
          <p14:tracePt t="19750" x="6477000" y="6724650"/>
          <p14:tracePt t="19767" x="6534150" y="6696075"/>
          <p14:tracePt t="19784" x="6562725" y="6657975"/>
          <p14:tracePt t="19800" x="6591300" y="6572250"/>
          <p14:tracePt t="19817" x="6591300" y="6448425"/>
          <p14:tracePt t="19834" x="6553200" y="6315075"/>
          <p14:tracePt t="19850" x="6448425" y="6124575"/>
          <p14:tracePt t="19867" x="6324600" y="6000750"/>
          <p14:tracePt t="19884" x="6248400" y="5943600"/>
          <p14:tracePt t="19900" x="6143625" y="5895975"/>
          <p14:tracePt t="19917" x="6038850" y="5867400"/>
          <p14:tracePt t="19934" x="5895975" y="5857875"/>
          <p14:tracePt t="19950" x="5781675" y="5848350"/>
          <p14:tracePt t="19967" x="5724525" y="5857875"/>
          <p14:tracePt t="19984" x="5638800" y="5867400"/>
          <p14:tracePt t="20000" x="5553075" y="5915025"/>
          <p14:tracePt t="20017" x="5514975" y="5953125"/>
          <p14:tracePt t="20034" x="5467350" y="5981700"/>
          <p14:tracePt t="20050" x="5438775" y="6019800"/>
          <p14:tracePt t="20067" x="5419725" y="6067425"/>
          <p14:tracePt t="20084" x="5419725" y="6096000"/>
          <p14:tracePt t="20100" x="5419725" y="6172200"/>
          <p14:tracePt t="20117" x="5438775" y="6238875"/>
          <p14:tracePt t="20134" x="5476875" y="6286500"/>
          <p14:tracePt t="20150" x="5562600" y="6353175"/>
          <p14:tracePt t="20167" x="5657850" y="6400800"/>
          <p14:tracePt t="20184" x="5743575" y="6438900"/>
          <p14:tracePt t="20200" x="5876925" y="6467475"/>
          <p14:tracePt t="20217" x="5991225" y="6467475"/>
          <p14:tracePt t="20234" x="6076950" y="6467475"/>
          <p14:tracePt t="20250" x="6143625" y="6448425"/>
          <p14:tracePt t="20267" x="6219825" y="6391275"/>
          <p14:tracePt t="20284" x="6248400" y="6353175"/>
          <p14:tracePt t="20300" x="6267450" y="6305550"/>
          <p14:tracePt t="20317" x="6276975" y="6229350"/>
          <p14:tracePt t="20334" x="6267450" y="6191250"/>
          <p14:tracePt t="20334" x="6248400" y="6153150"/>
          <p14:tracePt t="20350" x="6219825" y="6096000"/>
          <p14:tracePt t="20367" x="6057900" y="5886450"/>
          <p14:tracePt t="20383" x="5905500" y="5781675"/>
          <p14:tracePt t="20401" x="5829300" y="5753100"/>
          <p14:tracePt t="20417" x="5657850" y="5753100"/>
          <p14:tracePt t="20433" x="5553075" y="5762625"/>
          <p14:tracePt t="20451" x="5457825" y="5800725"/>
          <p14:tracePt t="20467" x="5353050" y="5857875"/>
          <p14:tracePt t="20483" x="5286375" y="5924550"/>
          <p14:tracePt t="20500" x="5267325" y="5972175"/>
          <p14:tracePt t="20517" x="5238750" y="6048375"/>
          <p14:tracePt t="20533" x="5238750" y="6153150"/>
          <p14:tracePt t="20550" x="5267325" y="6238875"/>
          <p14:tracePt t="20567" x="5429250" y="6391275"/>
          <p14:tracePt t="20583" x="5638800" y="6524625"/>
          <p14:tracePt t="20600" x="5876925" y="6581775"/>
          <p14:tracePt t="20617" x="6057900" y="6610350"/>
          <p14:tracePt t="20633" x="6276975" y="6610350"/>
          <p14:tracePt t="20650" x="6438900" y="6591300"/>
          <p14:tracePt t="20667" x="6543675" y="6553200"/>
          <p14:tracePt t="20683" x="6610350" y="6496050"/>
          <p14:tracePt t="20700" x="6638925" y="6381750"/>
          <p14:tracePt t="20717" x="6638925" y="6324600"/>
          <p14:tracePt t="20733" x="6591300" y="6229350"/>
          <p14:tracePt t="20750" x="6534150" y="6134100"/>
          <p14:tracePt t="20766" x="6486525" y="6086475"/>
          <p14:tracePt t="20783" x="6372225" y="6029325"/>
          <p14:tracePt t="20800" x="6238875" y="5972175"/>
          <p14:tracePt t="20816" x="6124575" y="5953125"/>
          <p14:tracePt t="20833" x="6019800" y="5953125"/>
          <p14:tracePt t="20850" x="5934075" y="5972175"/>
          <p14:tracePt t="20866" x="5876925" y="6010275"/>
          <p14:tracePt t="20883" x="5829300" y="6048375"/>
          <p14:tracePt t="20900" x="5781675" y="6105525"/>
          <p14:tracePt t="20916" x="5762625" y="6162675"/>
          <p14:tracePt t="20933" x="5753100" y="6248400"/>
          <p14:tracePt t="20950" x="5791200" y="6334125"/>
          <p14:tracePt t="20966" x="5857875" y="6419850"/>
          <p14:tracePt t="20983" x="5943600" y="6486525"/>
          <p14:tracePt t="21000" x="6048375" y="6543675"/>
          <p14:tracePt t="21016" x="6172200" y="6572250"/>
          <p14:tracePt t="21033" x="6267450" y="6572250"/>
          <p14:tracePt t="21050" x="6315075" y="6572250"/>
          <p14:tracePt t="21067" x="6362700" y="6534150"/>
          <p14:tracePt t="21083" x="6381750" y="6486525"/>
          <p14:tracePt t="21083" x="6381750" y="6448425"/>
          <p14:tracePt t="21100" x="6372225" y="6343650"/>
          <p14:tracePt t="21117" x="6334125" y="6219825"/>
          <p14:tracePt t="21134" x="6286500" y="6124575"/>
          <p14:tracePt t="21150" x="6267450" y="6096000"/>
          <p14:tracePt t="21167" x="6248400" y="6086475"/>
          <p14:tracePt t="21183" x="6181725" y="6076950"/>
          <p14:tracePt t="21200" x="6153150" y="6076950"/>
          <p14:tracePt t="21217" x="6076950" y="6115050"/>
          <p14:tracePt t="21233" x="6010275" y="6162675"/>
          <p14:tracePt t="21250" x="5962650" y="6229350"/>
          <p14:tracePt t="21267" x="5924550" y="6315075"/>
          <p14:tracePt t="21283" x="5924550" y="6381750"/>
          <p14:tracePt t="21300" x="5924550" y="6429375"/>
          <p14:tracePt t="21317" x="5943600" y="6477000"/>
          <p14:tracePt t="21333" x="5962650" y="6486525"/>
          <p14:tracePt t="21349" x="5962650" y="6496050"/>
          <p14:tracePt t="21970" x="5953125" y="6496050"/>
          <p14:tracePt t="21978" x="5943600" y="6496050"/>
          <p14:tracePt t="21982" x="5915025" y="6496050"/>
          <p14:tracePt t="21989" x="5867400" y="6477000"/>
          <p14:tracePt t="22000" x="5819775" y="6467475"/>
          <p14:tracePt t="22017" x="5800725" y="6457950"/>
          <p14:tracePt t="22033" x="5791200" y="6457950"/>
          <p14:tracePt t="22305" x="5781675" y="6457950"/>
          <p14:tracePt t="22319" x="5772150" y="6467475"/>
          <p14:tracePt t="22329" x="5772150" y="6477000"/>
          <p14:tracePt t="22334" x="5762625" y="6477000"/>
          <p14:tracePt t="22335" x="5743575" y="6496050"/>
          <p14:tracePt t="22351" x="5705475" y="6515100"/>
          <p14:tracePt t="22367" x="5695950" y="6524625"/>
          <p14:tracePt t="22405" x="5686425" y="6534150"/>
          <p14:tracePt t="22450" x="5676900" y="6534150"/>
          <p14:tracePt t="22516" x="5676900" y="6543675"/>
          <p14:tracePt t="22524" x="5667375" y="6543675"/>
          <p14:tracePt t="22554" x="5657850" y="6543675"/>
          <p14:tracePt t="22562" x="5648325" y="6543675"/>
          <p14:tracePt t="22579" x="5638800" y="6543675"/>
          <p14:tracePt t="22611" x="5629275" y="6543675"/>
          <p14:tracePt t="22699" x="5629275" y="6553200"/>
          <p14:tracePt t="23045" x="5619750" y="6553200"/>
          <p14:tracePt t="23070" x="5610225" y="6553200"/>
          <p14:tracePt t="23082" x="5600700" y="6553200"/>
          <p14:tracePt t="23108" x="5591175" y="6553200"/>
          <p14:tracePt t="23169" x="5581650" y="6553200"/>
          <p14:tracePt t="23194" x="5572125" y="6553200"/>
          <p14:tracePt t="23218" x="5562600" y="6553200"/>
          <p14:tracePt t="23256" x="5553075" y="6543675"/>
          <p14:tracePt t="23271" x="5543550" y="6543675"/>
          <p14:tracePt t="23281" x="5543550" y="6534150"/>
          <p14:tracePt t="23284" x="5534025" y="6524625"/>
          <p14:tracePt t="23300" x="5524500" y="6524625"/>
          <p14:tracePt t="23301" x="5514975" y="6524625"/>
          <p14:tracePt t="23317" x="5486400" y="6515100"/>
          <p14:tracePt t="23333" x="5476875" y="6496050"/>
          <p14:tracePt t="23350" x="5467350" y="6496050"/>
          <p14:tracePt t="23367" x="5448300" y="6486525"/>
          <p14:tracePt t="23383" x="5438775" y="6467475"/>
          <p14:tracePt t="23400" x="5419725" y="6457950"/>
          <p14:tracePt t="23417" x="5410200" y="6448425"/>
          <p14:tracePt t="23433" x="5372100" y="6410325"/>
          <p14:tracePt t="23450" x="5353050" y="6381750"/>
          <p14:tracePt t="23467" x="5324475" y="6353175"/>
          <p14:tracePt t="23483" x="5314950" y="6334125"/>
          <p14:tracePt t="23500" x="5305425" y="6324600"/>
          <p14:tracePt t="23517" x="5305425" y="6305550"/>
          <p14:tracePt t="23533" x="5286375" y="6286500"/>
          <p14:tracePt t="23620" x="5295900" y="6296025"/>
          <p14:tracePt t="23797" x="5295900" y="6305550"/>
          <p14:tracePt t="23810" x="5295900" y="6324600"/>
          <p14:tracePt t="23818" x="5305425" y="6343650"/>
          <p14:tracePt t="23821" x="5314950" y="6372225"/>
          <p14:tracePt t="23833" x="5334000" y="6419850"/>
          <p14:tracePt t="23850" x="5362575" y="6467475"/>
          <p14:tracePt t="23866" x="5419725" y="6524625"/>
          <p14:tracePt t="23883" x="5438775" y="6553200"/>
          <p14:tracePt t="23900" x="5467350" y="6572250"/>
          <p14:tracePt t="23942" x="5467350" y="6581775"/>
          <p14:tracePt t="24423" x="5476875" y="6581775"/>
          <p14:tracePt t="24455" x="5486400" y="6581775"/>
          <p14:tracePt t="24480" x="5495925" y="6581775"/>
          <p14:tracePt t="24683" x="5495925" y="6591300"/>
          <p14:tracePt t="25379" x="5505450" y="6591300"/>
          <p14:tracePt t="25404" x="5514975" y="6591300"/>
          <p14:tracePt t="25408" x="5524500" y="6591300"/>
          <p14:tracePt t="25432" x="5534025" y="6591300"/>
          <p14:tracePt t="25448" x="5553075" y="6591300"/>
          <p14:tracePt t="25454" x="5562600" y="6591300"/>
          <p14:tracePt t="25466" x="5581650" y="6591300"/>
          <p14:tracePt t="25467" x="5591175" y="6591300"/>
          <p14:tracePt t="27219" x="5600700" y="6591300"/>
          <p14:tracePt t="27227" x="5610225" y="6591300"/>
          <p14:tracePt t="27233" x="5629275" y="6591300"/>
          <p14:tracePt t="27248" x="5686425" y="6600825"/>
          <p14:tracePt t="27249" x="5791200" y="6629400"/>
          <p14:tracePt t="27265" x="5857875" y="6629400"/>
          <p14:tracePt t="27282" x="5915025" y="6629400"/>
          <p14:tracePt t="27299" x="5962650" y="6629400"/>
          <p14:tracePt t="27316" x="5972175" y="6629400"/>
          <p14:tracePt t="27332" x="5981700" y="6629400"/>
          <p14:tracePt t="27447" x="5991225" y="6629400"/>
          <p14:tracePt t="27529" x="6000750" y="6629400"/>
          <p14:tracePt t="27538" x="6010275" y="6629400"/>
          <p14:tracePt t="27563" x="6019800" y="6629400"/>
          <p14:tracePt t="27576" x="6029325" y="6629400"/>
          <p14:tracePt t="27584" x="6038850" y="6629400"/>
          <p14:tracePt t="27588" x="6057900" y="6638925"/>
          <p14:tracePt t="27599" x="6115050" y="6638925"/>
          <p14:tracePt t="27615" x="6124575" y="6638925"/>
          <p14:tracePt t="27632" x="6143625" y="6638925"/>
          <p14:tracePt t="27649" x="6172200" y="6638925"/>
          <p14:tracePt t="27665" x="6181725" y="6638925"/>
          <p14:tracePt t="27708" x="6191250" y="6638925"/>
          <p14:tracePt t="27783" x="6191250" y="6629400"/>
          <p14:tracePt t="27796" x="6191250" y="6619875"/>
          <p14:tracePt t="27804" x="6181725" y="6619875"/>
          <p14:tracePt t="27808" x="6181725" y="6610350"/>
          <p14:tracePt t="27815" x="6162675" y="6591300"/>
          <p14:tracePt t="27832" x="6153150" y="6572250"/>
          <p14:tracePt t="27849" x="6124575" y="6543675"/>
          <p14:tracePt t="27865" x="6115050" y="6515100"/>
          <p14:tracePt t="27882" x="6096000" y="6477000"/>
          <p14:tracePt t="27898" x="6096000" y="6429375"/>
          <p14:tracePt t="27915" x="6096000" y="6400800"/>
          <p14:tracePt t="27932" x="6096000" y="6362700"/>
          <p14:tracePt t="27948" x="6096000" y="6334125"/>
          <p14:tracePt t="27965" x="6096000" y="6324600"/>
          <p14:tracePt t="27981" x="6115050" y="6296025"/>
          <p14:tracePt t="27998" x="6124575" y="6286500"/>
          <p14:tracePt t="28015" x="6143625" y="6267450"/>
          <p14:tracePt t="28032" x="6181725" y="6248400"/>
          <p14:tracePt t="28048" x="6200775" y="6248400"/>
          <p14:tracePt t="28065" x="6219825" y="6248400"/>
          <p14:tracePt t="28082" x="6257925" y="6248400"/>
          <p14:tracePt t="28099" x="6276975" y="6267450"/>
          <p14:tracePt t="28115" x="6305550" y="6296025"/>
          <p14:tracePt t="28131" x="6353175" y="6334125"/>
          <p14:tracePt t="28148" x="6381750" y="6362700"/>
          <p14:tracePt t="28165" x="6419850" y="6400800"/>
          <p14:tracePt t="28182" x="6429375" y="6438900"/>
          <p14:tracePt t="28198" x="6448425" y="6477000"/>
          <p14:tracePt t="28215" x="6457950" y="6524625"/>
          <p14:tracePt t="28232" x="6467475" y="6572250"/>
          <p14:tracePt t="28248" x="6467475" y="6619875"/>
          <p14:tracePt t="28265" x="6467475" y="6657975"/>
          <p14:tracePt t="28282" x="6429375" y="6705600"/>
          <p14:tracePt t="28298" x="6362700" y="6762750"/>
          <p14:tracePt t="28315" x="6305550" y="6800850"/>
          <p14:tracePt t="28332" x="6276975" y="6819900"/>
          <p14:tracePt t="28348" x="6219825" y="6838950"/>
          <p14:tracePt t="28365" x="6181725" y="6838950"/>
          <p14:tracePt t="28381" x="6143625" y="6838950"/>
          <p14:tracePt t="28398" x="6105525" y="6829425"/>
          <p14:tracePt t="28415" x="6038850" y="6791325"/>
          <p14:tracePt t="28431" x="6010275" y="6762750"/>
          <p14:tracePt t="28448" x="5991225" y="6743700"/>
          <p14:tracePt t="28464" x="5962650" y="6696075"/>
          <p14:tracePt t="28481" x="5943600" y="6648450"/>
          <p14:tracePt t="28498" x="5934075" y="6610350"/>
          <p14:tracePt t="28515" x="5924550" y="6543675"/>
          <p14:tracePt t="28531" x="5924550" y="6438900"/>
          <p14:tracePt t="28548" x="5924550" y="6400800"/>
          <p14:tracePt t="28565" x="5943600" y="6362700"/>
          <p14:tracePt t="28581" x="5972175" y="6315075"/>
          <p14:tracePt t="28598" x="6000750" y="6286500"/>
          <p14:tracePt t="28615" x="6038850" y="6257925"/>
          <p14:tracePt t="28631" x="6086475" y="6238875"/>
          <p14:tracePt t="28648" x="6115050" y="6238875"/>
          <p14:tracePt t="28665" x="6181725" y="6248400"/>
          <p14:tracePt t="28681" x="6248400" y="6286500"/>
          <p14:tracePt t="28698" x="6286500" y="6324600"/>
          <p14:tracePt t="28715" x="6343650" y="6372225"/>
          <p14:tracePt t="28731" x="6391275" y="6438900"/>
          <p14:tracePt t="28749" x="6429375" y="6486525"/>
          <p14:tracePt t="28765" x="6448425" y="6543675"/>
          <p14:tracePt t="28765" x="6457950" y="6572250"/>
          <p14:tracePt t="28782" x="6477000" y="6657975"/>
          <p14:tracePt t="28798" x="6477000" y="6715125"/>
          <p14:tracePt t="28814" x="6457950" y="6791325"/>
          <p14:tracePt t="28831" x="6429375" y="6848475"/>
          <p14:tracePt t="28848" x="6400800" y="6848475"/>
          <p14:tracePt t="28864" x="6372225" y="6848475"/>
          <p14:tracePt t="28881" x="6343650" y="6848475"/>
          <p14:tracePt t="28898" x="6315075" y="6848475"/>
          <p14:tracePt t="28914" x="6276975" y="6848475"/>
          <p14:tracePt t="28931" x="6210300" y="6848475"/>
          <p14:tracePt t="28948" x="6181725" y="6848475"/>
          <p14:tracePt t="28964" x="6143625" y="6838950"/>
          <p14:tracePt t="28981" x="6096000" y="6810375"/>
          <p14:tracePt t="28998" x="6067425" y="6762750"/>
          <p14:tracePt t="29014" x="6019800" y="6657975"/>
          <p14:tracePt t="29031" x="5991225" y="6524625"/>
          <p14:tracePt t="29048" x="5981700" y="6438900"/>
          <p14:tracePt t="29064" x="5972175" y="6305550"/>
          <p14:tracePt t="29064" x="5972175" y="6267450"/>
          <p14:tracePt t="29081" x="5981700" y="6191250"/>
          <p14:tracePt t="29098" x="6000750" y="6143625"/>
          <p14:tracePt t="29114" x="6038850" y="6086475"/>
          <p14:tracePt t="29114" x="6038850" y="6067425"/>
          <p14:tracePt t="29131" x="6067425" y="6038850"/>
          <p14:tracePt t="29148" x="6086475" y="6019800"/>
          <p14:tracePt t="29164" x="6134100" y="6010275"/>
          <p14:tracePt t="29181" x="6181725" y="6029325"/>
          <p14:tracePt t="29198" x="6219825" y="6067425"/>
          <p14:tracePt t="29215" x="6343650" y="6181725"/>
          <p14:tracePt t="29231" x="6391275" y="6248400"/>
          <p14:tracePt t="29248" x="6429375" y="6305550"/>
          <p14:tracePt t="29264" x="6477000" y="6410325"/>
          <p14:tracePt t="29281" x="6477000" y="6457950"/>
          <p14:tracePt t="29298" x="6477000" y="6534150"/>
          <p14:tracePt t="29315" x="6467475" y="6619875"/>
          <p14:tracePt t="29331" x="6448425" y="6677025"/>
          <p14:tracePt t="29348" x="6400800" y="6705600"/>
          <p14:tracePt t="29364" x="6334125" y="6762750"/>
          <p14:tracePt t="29381" x="6305550" y="6781800"/>
          <p14:tracePt t="29398" x="6267450" y="6791325"/>
          <p14:tracePt t="29414" x="6200775" y="6791325"/>
          <p14:tracePt t="29431" x="6172200" y="6772275"/>
          <p14:tracePt t="29447" x="6115050" y="6743700"/>
          <p14:tracePt t="29464" x="6076950" y="6724650"/>
          <p14:tracePt t="29481" x="6057900" y="6696075"/>
          <p14:tracePt t="29497" x="6029325" y="6619875"/>
          <p14:tracePt t="29514" x="6029325" y="6581775"/>
          <p14:tracePt t="29531" x="6029325" y="6515100"/>
          <p14:tracePt t="29547" x="6029325" y="6457950"/>
          <p14:tracePt t="29564" x="6048375" y="6419850"/>
          <p14:tracePt t="29581" x="6076950" y="6372225"/>
          <p14:tracePt t="29597" x="6115050" y="6334125"/>
          <p14:tracePt t="29614" x="6134100" y="6324600"/>
          <p14:tracePt t="29631" x="6172200" y="6324600"/>
          <p14:tracePt t="29647" x="6210300" y="6324600"/>
          <p14:tracePt t="29664" x="6267450" y="6353175"/>
          <p14:tracePt t="29681" x="6305550" y="6381750"/>
          <p14:tracePt t="29698" x="6353175" y="6438900"/>
          <p14:tracePt t="29714" x="6381750" y="6496050"/>
          <p14:tracePt t="29731" x="6391275" y="6524625"/>
          <p14:tracePt t="29748" x="6400800" y="6553200"/>
          <p14:tracePt t="29764" x="6400800" y="6591300"/>
          <p14:tracePt t="29781" x="6391275" y="6610350"/>
          <p14:tracePt t="29797" x="6372225" y="6629400"/>
          <p14:tracePt t="29814" x="6362700" y="6638925"/>
          <p14:tracePt t="29831" x="6343650" y="6648450"/>
          <p14:tracePt t="29847" x="6324600" y="6648450"/>
          <p14:tracePt t="29864" x="6286500" y="6648450"/>
          <p14:tracePt t="29881" x="6276975" y="6648450"/>
          <p14:tracePt t="29918" x="6267450" y="6648450"/>
          <p14:tracePt t="29949" x="6267450" y="6638925"/>
          <p14:tracePt t="29952" x="6257925" y="6638925"/>
          <p14:tracePt t="29961" x="6248400" y="6629400"/>
          <p14:tracePt t="29964" x="6238875" y="6619875"/>
          <p14:tracePt t="29980" x="6238875" y="6610350"/>
          <p14:tracePt t="29998" x="6219825" y="6591300"/>
          <p14:tracePt t="30038" x="6219825" y="6581775"/>
          <p14:tracePt t="30072" x="6219825" y="6572250"/>
          <p14:tracePt t="30087" x="6219825" y="6562725"/>
          <p14:tracePt t="30088" x="6219825" y="6553200"/>
          <p14:tracePt t="30097" x="6219825" y="6543675"/>
          <p14:tracePt t="30114" x="6219825" y="6524625"/>
          <p14:tracePt t="30131" x="6210300" y="6496050"/>
          <p14:tracePt t="30148" x="6210300" y="6477000"/>
          <p14:tracePt t="30164" x="6210300" y="6457950"/>
          <p14:tracePt t="30181" x="6210300" y="6438900"/>
          <p14:tracePt t="30198" x="6210300" y="6429375"/>
          <p14:tracePt t="30258" x="6210300" y="6419850"/>
          <p14:tracePt t="30336" x="6219825" y="6419850"/>
          <p14:tracePt t="30426" x="6229350" y="6419850"/>
          <p14:tracePt t="30451" x="6238875" y="6419850"/>
          <p14:tracePt t="30469" x="6248400" y="6419850"/>
          <p14:tracePt t="30476" x="6257925" y="6429375"/>
          <p14:tracePt t="30482" x="6267450" y="6429375"/>
          <p14:tracePt t="30493" x="6286500" y="6438900"/>
          <p14:tracePt t="30497" x="6305550" y="6448425"/>
          <p14:tracePt t="30514" x="6315075" y="6457950"/>
          <p14:tracePt t="30530" x="6334125" y="6467475"/>
          <p14:tracePt t="30548" x="6343650" y="6477000"/>
          <p14:tracePt t="30807" x="6343650" y="6486525"/>
          <p14:tracePt t="30828" x="6362700" y="6486525"/>
          <p14:tracePt t="30832" x="6372225" y="6496050"/>
          <p14:tracePt t="30836" x="6438900" y="6534150"/>
          <p14:tracePt t="30847" x="6543675" y="6572250"/>
          <p14:tracePt t="30864" x="6667500" y="6619875"/>
          <p14:tracePt t="30881" x="6781800" y="6657975"/>
          <p14:tracePt t="30897" x="6838950" y="6686550"/>
          <p14:tracePt t="30914" x="6886575" y="6705600"/>
          <p14:tracePt t="30930" x="6924675" y="6734175"/>
          <p14:tracePt t="30947" x="6953250" y="6734175"/>
          <p14:tracePt t="30964" x="7000875" y="6734175"/>
          <p14:tracePt t="30981" x="7019925" y="6734175"/>
          <p14:tracePt t="30997" x="7029450" y="6734175"/>
          <p14:tracePt t="31014" x="7067550" y="6734175"/>
          <p14:tracePt t="31031" x="7105650" y="6724650"/>
          <p14:tracePt t="31047" x="7124700" y="6715125"/>
          <p14:tracePt t="31064" x="7153275" y="6696075"/>
          <p14:tracePt t="31081" x="7181850" y="6667500"/>
          <p14:tracePt t="31097" x="7191375" y="6657975"/>
          <p14:tracePt t="31114" x="7191375" y="6610350"/>
          <p14:tracePt t="31131" x="7191375" y="6581775"/>
          <p14:tracePt t="31147" x="7181850" y="6524625"/>
          <p14:tracePt t="31164" x="7143750" y="6477000"/>
          <p14:tracePt t="31181" x="7124700" y="6448425"/>
          <p14:tracePt t="31197" x="7096125" y="6419850"/>
          <p14:tracePt t="31214" x="7086600" y="6400800"/>
          <p14:tracePt t="31231" x="7067550" y="6381750"/>
          <p14:tracePt t="31247" x="7038975" y="6372225"/>
          <p14:tracePt t="31264" x="7010400" y="6362700"/>
          <p14:tracePt t="31281" x="6972300" y="6362700"/>
          <p14:tracePt t="31297" x="6924675" y="6372225"/>
          <p14:tracePt t="31314" x="6858000" y="6391275"/>
          <p14:tracePt t="31330" x="6819900" y="6410325"/>
          <p14:tracePt t="31347" x="6772275" y="6438900"/>
          <p14:tracePt t="31364" x="6734175" y="6467475"/>
          <p14:tracePt t="31380" x="6715125" y="6486525"/>
          <p14:tracePt t="31397" x="6705600" y="6496050"/>
          <p14:tracePt t="31414" x="6657975" y="6562725"/>
          <p14:tracePt t="31430" x="6648450" y="6591300"/>
          <p14:tracePt t="31447" x="6638925" y="6629400"/>
          <p14:tracePt t="31464" x="6648450" y="6705600"/>
          <p14:tracePt t="31480" x="6677025" y="6743700"/>
          <p14:tracePt t="31497" x="6724650" y="6800850"/>
          <p14:tracePt t="31514" x="6772275" y="6838950"/>
          <p14:tracePt t="31530" x="6819900" y="6848475"/>
          <p14:tracePt t="31547" x="6943725" y="6848475"/>
          <p14:tracePt t="31564" x="7058025" y="6848475"/>
          <p14:tracePt t="31580" x="7115175" y="6848475"/>
          <p14:tracePt t="31597" x="7210425" y="6819900"/>
          <p14:tracePt t="31614" x="7248525" y="6791325"/>
          <p14:tracePt t="31630" x="7267575" y="6772275"/>
          <p14:tracePt t="31647" x="7296150" y="6705600"/>
          <p14:tracePt t="31664" x="7296150" y="6600825"/>
          <p14:tracePt t="31680" x="7277100" y="6534150"/>
          <p14:tracePt t="31697" x="7219950" y="6429375"/>
          <p14:tracePt t="31714" x="7162800" y="6353175"/>
          <p14:tracePt t="31731" x="7124700" y="6334125"/>
          <p14:tracePt t="31747" x="7096125" y="6305550"/>
          <p14:tracePt t="31764" x="7048500" y="6286500"/>
          <p14:tracePt t="31781" x="7019925" y="6276975"/>
          <p14:tracePt t="31797" x="6972300" y="6276975"/>
          <p14:tracePt t="31814" x="6924675" y="6296025"/>
          <p14:tracePt t="31830" x="6896100" y="6305550"/>
          <p14:tracePt t="31847" x="6867525" y="6334125"/>
          <p14:tracePt t="31847" x="6838950" y="6353175"/>
          <p14:tracePt t="31864" x="6819900" y="6391275"/>
          <p14:tracePt t="31880" x="6800850" y="6419850"/>
          <p14:tracePt t="31897" x="6772275" y="6534150"/>
          <p14:tracePt t="31914" x="6772275" y="6581775"/>
          <p14:tracePt t="31930" x="6772275" y="6619875"/>
          <p14:tracePt t="31947" x="6800850" y="6696075"/>
          <p14:tracePt t="31963" x="6819900" y="6724650"/>
          <p14:tracePt t="31980" x="6867525" y="6762750"/>
          <p14:tracePt t="31997" x="6934200" y="6772275"/>
          <p14:tracePt t="32013" x="7000875" y="6772275"/>
          <p14:tracePt t="32030" x="7229475" y="6743700"/>
          <p14:tracePt t="32047" x="7334250" y="6724650"/>
          <p14:tracePt t="32063" x="7372350" y="6724650"/>
          <p14:tracePt t="32080" x="7400925" y="6705600"/>
          <p14:tracePt t="32097" x="7429500" y="6657975"/>
          <p14:tracePt t="32113" x="7429500" y="6619875"/>
          <p14:tracePt t="32130" x="7419975" y="6543675"/>
          <p14:tracePt t="32147" x="7381875" y="6467475"/>
          <p14:tracePt t="32163" x="7324725" y="6381750"/>
          <p14:tracePt t="32180" x="7267575" y="6324600"/>
          <p14:tracePt t="32197" x="7210425" y="6296025"/>
          <p14:tracePt t="32213" x="7153275" y="6276975"/>
          <p14:tracePt t="32230" x="7115175" y="6276975"/>
          <p14:tracePt t="32247" x="7058025" y="6276975"/>
          <p14:tracePt t="32263" x="7000875" y="6305550"/>
          <p14:tracePt t="32280" x="6943725" y="6343650"/>
          <p14:tracePt t="32297" x="6877050" y="6400800"/>
          <p14:tracePt t="32313" x="6858000" y="6448425"/>
          <p14:tracePt t="32330" x="6848475" y="6496050"/>
          <p14:tracePt t="32347" x="6848475" y="6553200"/>
          <p14:tracePt t="32363" x="6848475" y="6600825"/>
          <p14:tracePt t="32380" x="6867525" y="6648450"/>
          <p14:tracePt t="32397" x="6867525" y="6667500"/>
          <p14:tracePt t="32413" x="6886575" y="6686550"/>
          <p14:tracePt t="32430" x="6962775" y="6705600"/>
          <p14:tracePt t="32446" x="7010400" y="6715125"/>
          <p14:tracePt t="32463" x="7105650" y="6715125"/>
          <p14:tracePt t="32480" x="7191375" y="6705600"/>
          <p14:tracePt t="32496" x="7229475" y="6686550"/>
          <p14:tracePt t="32513" x="7267575" y="6657975"/>
          <p14:tracePt t="32530" x="7286625" y="6600825"/>
          <p14:tracePt t="32547" x="7286625" y="6543675"/>
          <p14:tracePt t="32563" x="7248525" y="6429375"/>
          <p14:tracePt t="32580" x="7153275" y="6267450"/>
          <p14:tracePt t="32596" x="7096125" y="6229350"/>
          <p14:tracePt t="32613" x="7048500" y="6200775"/>
          <p14:tracePt t="32630" x="7019925" y="6191250"/>
          <p14:tracePt t="32646" x="6962775" y="6181725"/>
          <p14:tracePt t="32663" x="6896100" y="6191250"/>
          <p14:tracePt t="32680" x="6848475" y="6200775"/>
          <p14:tracePt t="32697" x="6819900" y="6219825"/>
          <p14:tracePt t="32713" x="6791325" y="6238875"/>
          <p14:tracePt t="32730" x="6781800" y="6276975"/>
          <p14:tracePt t="32746" x="6762750" y="6315075"/>
          <p14:tracePt t="32763" x="6762750" y="6343650"/>
          <p14:tracePt t="32780" x="6762750" y="6353175"/>
          <p14:tracePt t="32797" x="6772275" y="6372225"/>
          <p14:tracePt t="32813" x="6772275" y="6381750"/>
          <p14:tracePt t="32853" x="6781800" y="6391275"/>
          <p14:tracePt t="32867" x="6791325" y="6391275"/>
          <p14:tracePt t="32879" x="6800850" y="6400800"/>
          <p14:tracePt t="32915" x="6810375" y="6400800"/>
          <p14:tracePt t="35310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1776635" y="3128630"/>
            <a:ext cx="724009" cy="22416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05134" y="2820066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0806" y="5051873"/>
            <a:ext cx="674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(P2) &gt; 0 after update, do not remove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939135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Current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0"/>
    </mc:Choice>
    <mc:Fallback xmlns="">
      <p:transition spd="slow" advTm="2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24" x="6810375" y="6400800"/>
          <p14:tracePt t="1717" x="6800850" y="6381750"/>
          <p14:tracePt t="1721" x="6781800" y="6381750"/>
          <p14:tracePt t="1731" x="6762750" y="6372225"/>
          <p14:tracePt t="1741" x="6724650" y="6362700"/>
          <p14:tracePt t="1742" x="6677025" y="6324600"/>
          <p14:tracePt t="1758" x="6515100" y="6229350"/>
          <p14:tracePt t="1774" x="6267450" y="6105525"/>
          <p14:tracePt t="1791" x="5972175" y="5972175"/>
          <p14:tracePt t="1808" x="5781675" y="5895975"/>
          <p14:tracePt t="1824" x="5486400" y="5791200"/>
          <p14:tracePt t="1841" x="5267325" y="5705475"/>
          <p14:tracePt t="1858" x="5191125" y="5657850"/>
          <p14:tracePt t="1874" x="5124450" y="5610225"/>
          <p14:tracePt t="1891" x="5086350" y="5562600"/>
          <p14:tracePt t="1908" x="5076825" y="5543550"/>
          <p14:tracePt t="1924" x="5076825" y="5524500"/>
          <p14:tracePt t="1941" x="5076825" y="5505450"/>
          <p14:tracePt t="2179" x="5048250" y="5505450"/>
          <p14:tracePt t="2183" x="4991100" y="5505450"/>
          <p14:tracePt t="2191" x="4895850" y="5495925"/>
          <p14:tracePt t="2192" x="4676775" y="5476875"/>
          <p14:tracePt t="2207" x="4562475" y="5467350"/>
          <p14:tracePt t="2224" x="4457700" y="5448300"/>
          <p14:tracePt t="2241" x="4400550" y="5448300"/>
          <p14:tracePt t="2257" x="4371975" y="5448300"/>
          <p14:tracePt t="2294" x="4362450" y="5448300"/>
          <p14:tracePt t="2838" x="4352925" y="5448300"/>
          <p14:tracePt t="4988" x="4343400" y="5448300"/>
          <p14:tracePt t="5349" x="4343400" y="5438775"/>
          <p14:tracePt t="6409" x="4343400" y="5429250"/>
          <p14:tracePt t="7874" x="4343400" y="5419725"/>
          <p14:tracePt t="7881" x="4324350" y="5400675"/>
          <p14:tracePt t="7885" x="4276725" y="5353050"/>
          <p14:tracePt t="7892" x="4152900" y="5229225"/>
          <p14:tracePt t="7906" x="3905250" y="4962525"/>
          <p14:tracePt t="7906" x="3810000" y="4848225"/>
          <p14:tracePt t="7924" x="3629025" y="4648200"/>
          <p14:tracePt t="7939" x="3467100" y="4457700"/>
          <p14:tracePt t="7956" x="3276600" y="4181475"/>
          <p14:tracePt t="7973" x="3200400" y="4086225"/>
          <p14:tracePt t="7990" x="3181350" y="4048125"/>
          <p14:tracePt t="8006" x="3171825" y="4019550"/>
          <p14:tracePt t="8041" x="3162300" y="4010025"/>
          <p14:tracePt t="8250" x="3152775" y="4010025"/>
          <p14:tracePt t="8261" x="3124200" y="4000500"/>
          <p14:tracePt t="8262" x="3105150" y="3981450"/>
          <p14:tracePt t="8273" x="2914650" y="3790950"/>
          <p14:tracePt t="8289" x="2771775" y="3600450"/>
          <p14:tracePt t="8306" x="2609850" y="3305175"/>
          <p14:tracePt t="8322" x="2514600" y="3038475"/>
          <p14:tracePt t="8339" x="2495550" y="2943225"/>
          <p14:tracePt t="8356" x="2495550" y="2838450"/>
          <p14:tracePt t="8372" x="2524125" y="2781300"/>
          <p14:tracePt t="8389" x="2562225" y="2743200"/>
          <p14:tracePt t="8406" x="2638425" y="2695575"/>
          <p14:tracePt t="8422" x="2714625" y="2686050"/>
          <p14:tracePt t="8440" x="2790825" y="2667000"/>
          <p14:tracePt t="8456" x="2886075" y="2667000"/>
          <p14:tracePt t="8473" x="2971800" y="2667000"/>
          <p14:tracePt t="8489" x="3095625" y="2705100"/>
          <p14:tracePt t="8506" x="3295650" y="2800350"/>
          <p14:tracePt t="8523" x="3438525" y="2914650"/>
          <p14:tracePt t="8539" x="3514725" y="2990850"/>
          <p14:tracePt t="8556" x="3571875" y="3076575"/>
          <p14:tracePt t="8573" x="3571875" y="3095625"/>
          <p14:tracePt t="8589" x="3571875" y="3124200"/>
          <p14:tracePt t="8606" x="3543300" y="3190875"/>
          <p14:tracePt t="8623" x="3486150" y="3238500"/>
          <p14:tracePt t="8639" x="3457575" y="3267075"/>
          <p14:tracePt t="8655" x="3419475" y="3295650"/>
          <p14:tracePt t="8673" x="3409950" y="3314700"/>
          <p14:tracePt t="8689" x="3400425" y="3324225"/>
          <p14:tracePt t="8706" x="3390900" y="3324225"/>
          <p14:tracePt t="8740" x="3381375" y="3324225"/>
          <p14:tracePt t="8741" x="3362325" y="3324225"/>
          <p14:tracePt t="8756" x="3352800" y="3324225"/>
          <p14:tracePt t="15174" x="0" y="0"/>
        </p14:tracePtLst>
        <p14:tracePtLst>
          <p14:tracePt t="17761" x="3352800" y="3324225"/>
          <p14:tracePt t="17809" x="3343275" y="3324225"/>
          <p14:tracePt t="17818" x="3343275" y="3343275"/>
          <p14:tracePt t="17834" x="3343275" y="3352800"/>
          <p14:tracePt t="17840" x="3343275" y="3371850"/>
          <p14:tracePt t="17851" x="3343275" y="3429000"/>
          <p14:tracePt t="17851" x="3400425" y="3543300"/>
          <p14:tracePt t="17868" x="3552825" y="3819525"/>
          <p14:tracePt t="17885" x="3695700" y="4152900"/>
          <p14:tracePt t="17901" x="3781425" y="4371975"/>
          <p14:tracePt t="17918" x="3924300" y="4724400"/>
          <p14:tracePt t="17935" x="3990975" y="4991100"/>
          <p14:tracePt t="17951" x="4000500" y="5133975"/>
          <p14:tracePt t="17968" x="4000500" y="5191125"/>
          <p14:tracePt t="17985" x="3990975" y="5219700"/>
          <p14:tracePt t="18177" x="3990975" y="5238750"/>
          <p14:tracePt t="18181" x="3981450" y="5267325"/>
          <p14:tracePt t="18190" x="3971925" y="5334000"/>
          <p14:tracePt t="18192" x="3952875" y="5543550"/>
          <p14:tracePt t="18201" x="3952875" y="5734050"/>
          <p14:tracePt t="18218" x="3952875" y="5981700"/>
          <p14:tracePt t="18235" x="3952875" y="6124575"/>
          <p14:tracePt t="18252" x="3943350" y="6181725"/>
          <p14:tracePt t="18268" x="3933825" y="6219825"/>
          <p14:tracePt t="18305" x="3924300" y="6229350"/>
          <p14:tracePt t="18320" x="3924300" y="6238875"/>
          <p14:tracePt t="18454" x="3924300" y="6248400"/>
          <p14:tracePt t="18492" x="3924300" y="6257925"/>
          <p14:tracePt t="18504" x="3924300" y="6267450"/>
          <p14:tracePt t="18525" x="3924300" y="6276975"/>
          <p14:tracePt t="18575" x="3924300" y="6286500"/>
          <p14:tracePt t="18780" x="3924300" y="6276975"/>
          <p14:tracePt t="18789" x="3924300" y="6267450"/>
          <p14:tracePt t="18801" x="3924300" y="6257925"/>
          <p14:tracePt t="18815" x="3933825" y="6257925"/>
          <p14:tracePt t="18976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 flipV="1">
            <a:off x="5421538" y="3564734"/>
            <a:ext cx="217262" cy="397665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272003" y="4023223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P3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30 – 10 = 20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69"/>
    </mc:Choice>
    <mc:Fallback xmlns="">
      <p:transition spd="slow" advTm="25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23" x="5514975" y="3657600"/>
          <p14:tracePt t="1428" x="5514975" y="3638550"/>
          <p14:tracePt t="1441" x="5514975" y="3629025"/>
          <p14:tracePt t="1442" x="5514975" y="3619500"/>
          <p14:tracePt t="1455" x="5514975" y="3609975"/>
          <p14:tracePt t="1471" x="5514975" y="3600450"/>
          <p14:tracePt t="1547" x="5495925" y="3600450"/>
          <p14:tracePt t="1702" x="5495925" y="3609975"/>
          <p14:tracePt t="1955" x="5495925" y="3619500"/>
          <p14:tracePt t="2151" x="5495925" y="3600450"/>
          <p14:tracePt t="2163" x="5486400" y="3590925"/>
          <p14:tracePt t="2172" x="5486400" y="3581400"/>
          <p14:tracePt t="2172" x="5467350" y="3552825"/>
          <p14:tracePt t="2188" x="5457825" y="3533775"/>
          <p14:tracePt t="2204" x="5457825" y="3524250"/>
          <p14:tracePt t="2221" x="5438775" y="3495675"/>
          <p14:tracePt t="2238" x="5429250" y="3467100"/>
          <p14:tracePt t="2255" x="5419725" y="3438525"/>
          <p14:tracePt t="2271" x="5391150" y="3381375"/>
          <p14:tracePt t="2287" x="5372100" y="3362325"/>
          <p14:tracePt t="2304" x="5362575" y="3343275"/>
          <p14:tracePt t="2321" x="5343525" y="3324225"/>
          <p14:tracePt t="2338" x="5343525" y="3314700"/>
          <p14:tracePt t="2354" x="5343525" y="3305175"/>
          <p14:tracePt t="2371" x="5334000" y="3305175"/>
          <p14:tracePt t="2388" x="5334000" y="3295650"/>
          <p14:tracePt t="2899" x="5334000" y="3286125"/>
          <p14:tracePt t="2931" x="5334000" y="3276600"/>
          <p14:tracePt t="2935" x="5324475" y="3267075"/>
          <p14:tracePt t="2940" x="5324475" y="3248025"/>
          <p14:tracePt t="2954" x="5324475" y="3228975"/>
          <p14:tracePt t="2995" x="5314950" y="3228975"/>
          <p14:tracePt t="3024" x="5314950" y="3219450"/>
          <p14:tracePt t="3151" x="5305425" y="3219450"/>
          <p14:tracePt t="3163" x="5305425" y="3209925"/>
          <p14:tracePt t="3227" x="5305425" y="3200400"/>
          <p14:tracePt t="3312" x="5305425" y="3190875"/>
          <p14:tracePt t="3392" x="5295900" y="3190875"/>
          <p14:tracePt t="3649" x="5286375" y="3190875"/>
          <p14:tracePt t="3655" x="5276850" y="3190875"/>
          <p14:tracePt t="3659" x="5267325" y="3190875"/>
          <p14:tracePt t="3670" x="5257800" y="3200400"/>
          <p14:tracePt t="3671" x="5229225" y="3209925"/>
          <p14:tracePt t="3687" x="5210175" y="3219450"/>
          <p14:tracePt t="3704" x="5191125" y="3228975"/>
          <p14:tracePt t="3720" x="5172075" y="3248025"/>
          <p14:tracePt t="3737" x="5153025" y="3257550"/>
          <p14:tracePt t="3754" x="5133975" y="3276600"/>
          <p14:tracePt t="3771" x="5095875" y="3305175"/>
          <p14:tracePt t="3787" x="5048250" y="3343275"/>
          <p14:tracePt t="3804" x="4991100" y="3381375"/>
          <p14:tracePt t="3821" x="4914900" y="3419475"/>
          <p14:tracePt t="3837" x="4867275" y="3448050"/>
          <p14:tracePt t="3866" x="4676775" y="3590925"/>
          <p14:tracePt t="3870" x="4581525" y="3676650"/>
          <p14:tracePt t="3887" x="4524375" y="3724275"/>
          <p14:tracePt t="3903" x="4495800" y="3743325"/>
          <p14:tracePt t="3920" x="4486275" y="3752850"/>
          <p14:tracePt t="3936" x="4476750" y="3752850"/>
          <p14:tracePt t="4194" x="4486275" y="3752850"/>
          <p14:tracePt t="4203" x="4514850" y="3752850"/>
          <p14:tracePt t="4208" x="4543425" y="3743325"/>
          <p14:tracePt t="4215" x="4667250" y="3705225"/>
          <p14:tracePt t="4223" x="4781550" y="3667125"/>
          <p14:tracePt t="4236" x="4933950" y="3609975"/>
          <p14:tracePt t="4253" x="5029200" y="3552825"/>
          <p14:tracePt t="4269" x="5067300" y="3514725"/>
          <p14:tracePt t="4287" x="5114925" y="3467100"/>
          <p14:tracePt t="4304" x="5153025" y="3448050"/>
          <p14:tracePt t="4320" x="5162550" y="3438525"/>
          <p14:tracePt t="4337" x="5172075" y="3429000"/>
          <p14:tracePt t="5436" x="5181600" y="3429000"/>
          <p14:tracePt t="5803" x="5181600" y="3419475"/>
          <p14:tracePt t="5960" x="5191125" y="3438525"/>
          <p14:tracePt t="5972" x="5191125" y="3457575"/>
          <p14:tracePt t="5976" x="5191125" y="3476625"/>
          <p14:tracePt t="5987" x="5191125" y="3486150"/>
          <p14:tracePt t="5989" x="5191125" y="3562350"/>
          <p14:tracePt t="6003" x="5162550" y="3619500"/>
          <p14:tracePt t="6021" x="5133975" y="3705225"/>
          <p14:tracePt t="6038" x="5076825" y="3867150"/>
          <p14:tracePt t="6054" x="5000625" y="4038600"/>
          <p14:tracePt t="6071" x="4905375" y="4191000"/>
          <p14:tracePt t="6087" x="4791075" y="4476750"/>
          <p14:tracePt t="6104" x="4752975" y="4591050"/>
          <p14:tracePt t="6121" x="4705350" y="4714875"/>
          <p14:tracePt t="6138" x="4686300" y="4733925"/>
          <p14:tracePt t="6330" x="4686300" y="4743450"/>
          <p14:tracePt t="6334" x="4686300" y="4752975"/>
          <p14:tracePt t="6342" x="4695825" y="4762500"/>
          <p14:tracePt t="6346" x="4695825" y="4800600"/>
          <p14:tracePt t="6354" x="4743450" y="4981575"/>
          <p14:tracePt t="6370" x="4810125" y="5286375"/>
          <p14:tracePt t="6388" x="4838700" y="5400675"/>
          <p14:tracePt t="6404" x="4848225" y="5505450"/>
          <p14:tracePt t="6420" x="4848225" y="5524500"/>
          <p14:tracePt t="6493" x="4848225" y="5534025"/>
          <p14:tracePt t="8202" x="4857750" y="5553075"/>
          <p14:tracePt t="8206" x="4867275" y="5591175"/>
          <p14:tracePt t="8212" x="4933950" y="5743575"/>
          <p14:tracePt t="8219" x="5010150" y="5924550"/>
          <p14:tracePt t="8236" x="5124450" y="6181725"/>
          <p14:tracePt t="8253" x="5200650" y="6343650"/>
          <p14:tracePt t="8270" x="5229225" y="6381750"/>
          <p14:tracePt t="8286" x="5238750" y="6410325"/>
          <p14:tracePt t="8355" x="5238750" y="6419850"/>
          <p14:tracePt t="8500" x="5248275" y="6419850"/>
          <p14:tracePt t="8513" x="5257800" y="6419850"/>
          <p14:tracePt t="8528" x="5267325" y="6419850"/>
          <p14:tracePt t="8553" x="5276850" y="6419850"/>
          <p14:tracePt t="8611" x="5286375" y="6419850"/>
          <p14:tracePt t="8712" x="5276850" y="6419850"/>
          <p14:tracePt t="8724" x="5267325" y="6410325"/>
          <p14:tracePt t="8725" x="5219700" y="6400800"/>
          <p14:tracePt t="8736" x="5153025" y="6391275"/>
          <p14:tracePt t="8754" x="5105400" y="6372225"/>
          <p14:tracePt t="8769" x="5057775" y="6372225"/>
          <p14:tracePt t="8786" x="5000625" y="6353175"/>
          <p14:tracePt t="8803" x="4953000" y="6343650"/>
          <p14:tracePt t="8820" x="4895850" y="6315075"/>
          <p14:tracePt t="8836" x="4857750" y="6305550"/>
          <p14:tracePt t="8853" x="4829175" y="6296025"/>
          <p14:tracePt t="8870" x="4772025" y="6267450"/>
          <p14:tracePt t="8886" x="4743450" y="6267450"/>
          <p14:tracePt t="8903" x="4743450" y="6257925"/>
          <p14:tracePt t="8920" x="4724400" y="6257925"/>
          <p14:tracePt t="8936" x="4714875" y="6238875"/>
          <p14:tracePt t="8972" x="4705350" y="6229350"/>
          <p14:tracePt t="8973" x="4695825" y="6229350"/>
          <p14:tracePt t="8987" x="4686300" y="6210300"/>
          <p14:tracePt t="9003" x="4676775" y="6210300"/>
          <p14:tracePt t="9020" x="4657725" y="6191250"/>
          <p14:tracePt t="9037" x="4648200" y="6181725"/>
          <p14:tracePt t="9053" x="4638675" y="6172200"/>
          <p14:tracePt t="9090" x="4629150" y="6172200"/>
          <p14:tracePt t="9091" x="4619625" y="6162675"/>
          <p14:tracePt t="9124" x="4610100" y="6153150"/>
          <p14:tracePt t="9125" x="4610100" y="6143625"/>
          <p14:tracePt t="9136" x="4591050" y="6115050"/>
          <p14:tracePt t="9153" x="4581525" y="6105525"/>
          <p14:tracePt t="9170" x="4581525" y="6096000"/>
          <p14:tracePt t="9186" x="4572000" y="6076950"/>
          <p14:tracePt t="9203" x="4581525" y="6038850"/>
          <p14:tracePt t="9220" x="4600575" y="6000750"/>
          <p14:tracePt t="9236" x="4629150" y="5962650"/>
          <p14:tracePt t="9253" x="4667250" y="5943600"/>
          <p14:tracePt t="9269" x="4695825" y="5924550"/>
          <p14:tracePt t="9286" x="4743450" y="5915025"/>
          <p14:tracePt t="9303" x="4791075" y="5915025"/>
          <p14:tracePt t="9319" x="4819650" y="5934075"/>
          <p14:tracePt t="9336" x="4867275" y="5953125"/>
          <p14:tracePt t="9353" x="4905375" y="6000750"/>
          <p14:tracePt t="9369" x="4924425" y="6029325"/>
          <p14:tracePt t="9386" x="4943475" y="6057900"/>
          <p14:tracePt t="9403" x="4953000" y="6086475"/>
          <p14:tracePt t="9420" x="4962525" y="6115050"/>
          <p14:tracePt t="9436" x="4962525" y="6153150"/>
          <p14:tracePt t="9453" x="4962525" y="6200775"/>
          <p14:tracePt t="9470" x="4962525" y="6210300"/>
          <p14:tracePt t="9486" x="4962525" y="6238875"/>
          <p14:tracePt t="9503" x="4943475" y="6248400"/>
          <p14:tracePt t="9520" x="4933950" y="6267450"/>
          <p14:tracePt t="9536" x="4905375" y="6286500"/>
          <p14:tracePt t="9553" x="4886325" y="6305550"/>
          <p14:tracePt t="9570" x="4876800" y="6315075"/>
          <p14:tracePt t="9586" x="4857750" y="6315075"/>
          <p14:tracePt t="9586" x="4848225" y="6324600"/>
          <p14:tracePt t="9604" x="4819650" y="6334125"/>
          <p14:tracePt t="9620" x="4781550" y="6334125"/>
          <p14:tracePt t="9636" x="4752975" y="6334125"/>
          <p14:tracePt t="9654" x="4724400" y="6334125"/>
          <p14:tracePt t="9669" x="4705350" y="6334125"/>
          <p14:tracePt t="9686" x="4657725" y="6334125"/>
          <p14:tracePt t="9703" x="4619625" y="6324600"/>
          <p14:tracePt t="9719" x="4610100" y="6315075"/>
          <p14:tracePt t="9736" x="4591050" y="6305550"/>
          <p14:tracePt t="9752" x="4562475" y="6286500"/>
          <p14:tracePt t="9770" x="4552950" y="6276975"/>
          <p14:tracePt t="9786" x="4543425" y="6257925"/>
          <p14:tracePt t="9803" x="4533900" y="6248400"/>
          <p14:tracePt t="9837" x="4524375" y="6248400"/>
          <p14:tracePt t="9838" x="4524375" y="6238875"/>
          <p14:tracePt t="9853" x="4524375" y="6219825"/>
          <p14:tracePt t="9869" x="4524375" y="6210300"/>
          <p14:tracePt t="9886" x="4524375" y="6191250"/>
          <p14:tracePt t="9903" x="4514850" y="6162675"/>
          <p14:tracePt t="9919" x="4514850" y="6143625"/>
          <p14:tracePt t="9936" x="4514850" y="6115050"/>
          <p14:tracePt t="9952" x="4514850" y="6076950"/>
          <p14:tracePt t="9969" x="4533900" y="6048375"/>
          <p14:tracePt t="9986" x="4543425" y="6019800"/>
          <p14:tracePt t="10002" x="4591050" y="5962650"/>
          <p14:tracePt t="10019" x="4610100" y="5943600"/>
          <p14:tracePt t="10036" x="4657725" y="5915025"/>
          <p14:tracePt t="10053" x="4714875" y="5915025"/>
          <p14:tracePt t="10069" x="4752975" y="5915025"/>
          <p14:tracePt t="10085" x="4791075" y="5915025"/>
          <p14:tracePt t="10085" x="4800600" y="5915025"/>
          <p14:tracePt t="10103" x="4848225" y="5934075"/>
          <p14:tracePt t="10119" x="4895850" y="5962650"/>
          <p14:tracePt t="10136" x="4924425" y="6000750"/>
          <p14:tracePt t="10153" x="4943475" y="6067425"/>
          <p14:tracePt t="10169" x="4972050" y="6115050"/>
          <p14:tracePt t="10186" x="4972050" y="6143625"/>
          <p14:tracePt t="10186" x="4972050" y="6162675"/>
          <p14:tracePt t="10203" x="4972050" y="6210300"/>
          <p14:tracePt t="10219" x="4972050" y="6276975"/>
          <p14:tracePt t="10236" x="4962525" y="6296025"/>
          <p14:tracePt t="10253" x="4933950" y="6324600"/>
          <p14:tracePt t="10269" x="4924425" y="6343650"/>
          <p14:tracePt t="10286" x="4905375" y="6362700"/>
          <p14:tracePt t="10302" x="4876800" y="6372225"/>
          <p14:tracePt t="10319" x="4838700" y="6372225"/>
          <p14:tracePt t="10336" x="4819650" y="6372225"/>
          <p14:tracePt t="10352" x="4781550" y="6372225"/>
          <p14:tracePt t="10369" x="4724400" y="6343650"/>
          <p14:tracePt t="10385" x="4686300" y="6315075"/>
          <p14:tracePt t="10402" x="4657725" y="6276975"/>
          <p14:tracePt t="10402" x="4657725" y="6257925"/>
          <p14:tracePt t="10419" x="4638675" y="6248400"/>
          <p14:tracePt t="10436" x="4619625" y="6210300"/>
          <p14:tracePt t="10452" x="4619625" y="6153150"/>
          <p14:tracePt t="10452" x="4619625" y="6134100"/>
          <p14:tracePt t="10469" x="4619625" y="6105525"/>
          <p14:tracePt t="10486" x="4619625" y="6076950"/>
          <p14:tracePt t="10502" x="4619625" y="6048375"/>
          <p14:tracePt t="10519" x="4648200" y="6029325"/>
          <p14:tracePt t="10536" x="4667250" y="5991225"/>
          <p14:tracePt t="10552" x="4705350" y="5962650"/>
          <p14:tracePt t="10569" x="4743450" y="5953125"/>
          <p14:tracePt t="10586" x="4810125" y="5943600"/>
          <p14:tracePt t="10602" x="4876800" y="5953125"/>
          <p14:tracePt t="10619" x="4943475" y="6010275"/>
          <p14:tracePt t="10636" x="4972050" y="6057900"/>
          <p14:tracePt t="10652" x="5010150" y="6124575"/>
          <p14:tracePt t="10669" x="5010150" y="6181725"/>
          <p14:tracePt t="10686" x="5019675" y="6248400"/>
          <p14:tracePt t="10702" x="5019675" y="6324600"/>
          <p14:tracePt t="10719" x="5000625" y="6362700"/>
          <p14:tracePt t="10736" x="4981575" y="6391275"/>
          <p14:tracePt t="10752" x="4953000" y="6410325"/>
          <p14:tracePt t="10769" x="4924425" y="6429375"/>
          <p14:tracePt t="10786" x="4876800" y="6429375"/>
          <p14:tracePt t="10803" x="4829175" y="6429375"/>
          <p14:tracePt t="10819" x="4791075" y="6429375"/>
          <p14:tracePt t="10835" x="4752975" y="6410325"/>
          <p14:tracePt t="10852" x="4676775" y="6334125"/>
          <p14:tracePt t="10869" x="4657725" y="6257925"/>
          <p14:tracePt t="10885" x="4648200" y="6200775"/>
          <p14:tracePt t="10902" x="4648200" y="6115050"/>
          <p14:tracePt t="10919" x="4667250" y="6010275"/>
          <p14:tracePt t="10936" x="4667250" y="5981700"/>
          <p14:tracePt t="10952" x="4676775" y="5962650"/>
          <p14:tracePt t="10969" x="4705350" y="5934075"/>
          <p14:tracePt t="10985" x="4733925" y="5924550"/>
          <p14:tracePt t="11002" x="4762500" y="5924550"/>
          <p14:tracePt t="11019" x="4838700" y="5924550"/>
          <p14:tracePt t="11035" x="4905375" y="5981700"/>
          <p14:tracePt t="11052" x="4943475" y="6029325"/>
          <p14:tracePt t="11069" x="4972050" y="6076950"/>
          <p14:tracePt t="11085" x="4981575" y="6124575"/>
          <p14:tracePt t="11102" x="4991100" y="6172200"/>
          <p14:tracePt t="11119" x="4981575" y="6229350"/>
          <p14:tracePt t="11135" x="4962525" y="6286500"/>
          <p14:tracePt t="11152" x="4943475" y="6315075"/>
          <p14:tracePt t="11169" x="4924425" y="6343650"/>
          <p14:tracePt t="11185" x="4924425" y="6353175"/>
          <p14:tracePt t="11202" x="4914900" y="6353175"/>
          <p14:tracePt t="11219" x="4914900" y="6362700"/>
          <p14:tracePt t="11235" x="4905375" y="6362700"/>
          <p14:tracePt t="11252" x="4895850" y="6372225"/>
          <p14:tracePt t="11269" x="4876800" y="6372225"/>
          <p14:tracePt t="11285" x="4848225" y="6372225"/>
          <p14:tracePt t="11302" x="4838700" y="6362700"/>
          <p14:tracePt t="11319" x="4800600" y="6353175"/>
          <p14:tracePt t="11335" x="4772025" y="6334125"/>
          <p14:tracePt t="11352" x="4752975" y="6315075"/>
          <p14:tracePt t="11368" x="4743450" y="6267450"/>
          <p14:tracePt t="11386" x="4743450" y="6210300"/>
          <p14:tracePt t="11402" x="4743450" y="6162675"/>
          <p14:tracePt t="11418" x="4743450" y="6124575"/>
          <p14:tracePt t="11435" x="4752975" y="6105525"/>
          <p14:tracePt t="11470" x="4762500" y="6105525"/>
          <p14:tracePt t="11471" x="4781550" y="6096000"/>
          <p14:tracePt t="11485" x="4810125" y="6096000"/>
          <p14:tracePt t="11502" x="4848225" y="6115050"/>
          <p14:tracePt t="11518" x="4895850" y="6153150"/>
          <p14:tracePt t="11535" x="4924425" y="6191250"/>
          <p14:tracePt t="11552" x="4943475" y="6229350"/>
          <p14:tracePt t="11568" x="4943475" y="6257925"/>
          <p14:tracePt t="11585" x="4943475" y="6267450"/>
          <p14:tracePt t="11602" x="4943475" y="6286500"/>
          <p14:tracePt t="11618" x="4924425" y="6315075"/>
          <p14:tracePt t="11636" x="4895850" y="6315075"/>
          <p14:tracePt t="11652" x="4886325" y="6315075"/>
          <p14:tracePt t="11669" x="4857750" y="6315075"/>
          <p14:tracePt t="11685" x="4819650" y="6315075"/>
          <p14:tracePt t="11702" x="4800600" y="6305550"/>
          <p14:tracePt t="11718" x="4781550" y="6267450"/>
          <p14:tracePt t="11735" x="4772025" y="6229350"/>
          <p14:tracePt t="11752" x="4772025" y="6200775"/>
          <p14:tracePt t="11769" x="4772025" y="6153150"/>
          <p14:tracePt t="11785" x="4800600" y="6115050"/>
          <p14:tracePt t="11802" x="4829175" y="6096000"/>
          <p14:tracePt t="11818" x="4867275" y="6096000"/>
          <p14:tracePt t="11835" x="4924425" y="6096000"/>
          <p14:tracePt t="11852" x="4981575" y="6124575"/>
          <p14:tracePt t="11869" x="5029200" y="6153150"/>
          <p14:tracePt t="11885" x="5067300" y="6191250"/>
          <p14:tracePt t="11902" x="5076825" y="6210300"/>
          <p14:tracePt t="11918" x="5086350" y="6219825"/>
          <p14:tracePt t="11935" x="5086350" y="6257925"/>
          <p14:tracePt t="11951" x="5086350" y="6276975"/>
          <p14:tracePt t="11968" x="5086350" y="6315075"/>
          <p14:tracePt t="11985" x="5086350" y="6324600"/>
          <p14:tracePt t="12237" x="5086350" y="6334125"/>
          <p14:tracePt t="12241" x="5105400" y="6334125"/>
          <p14:tracePt t="12251" x="5114925" y="6353175"/>
          <p14:tracePt t="12252" x="5172075" y="6372225"/>
          <p14:tracePt t="12268" x="5229225" y="6391275"/>
          <p14:tracePt t="12285" x="5286375" y="6419850"/>
          <p14:tracePt t="12302" x="5334000" y="6448425"/>
          <p14:tracePt t="12318" x="5362575" y="6448425"/>
          <p14:tracePt t="12335" x="5372100" y="6457950"/>
          <p14:tracePt t="12374" x="5372100" y="6467475"/>
          <p14:tracePt t="12387" x="5381625" y="6467475"/>
          <p14:tracePt t="12401" x="5391150" y="6467475"/>
          <p14:tracePt t="12402" x="5400675" y="6477000"/>
          <p14:tracePt t="12418" x="5400675" y="6486525"/>
          <p14:tracePt t="12435" x="5410200" y="6486525"/>
          <p14:tracePt t="12451" x="5419725" y="6496050"/>
          <p14:tracePt t="12451" x="5429250" y="6505575"/>
          <p14:tracePt t="12486" x="5438775" y="6505575"/>
          <p14:tracePt t="12517" x="5448300" y="6505575"/>
          <p14:tracePt t="12524" x="5457825" y="6515100"/>
          <p14:tracePt t="12525" x="5467350" y="6515100"/>
          <p14:tracePt t="12535" x="5486400" y="6515100"/>
          <p14:tracePt t="12551" x="5524500" y="6515100"/>
          <p14:tracePt t="12568" x="5553075" y="6515100"/>
          <p14:tracePt t="12584" x="5562600" y="6515100"/>
          <p14:tracePt t="12601" x="5572125" y="6515100"/>
          <p14:tracePt t="12618" x="5581650" y="6515100"/>
          <p14:tracePt t="12634" x="5591175" y="6515100"/>
          <p14:tracePt t="12652" x="5610225" y="6515100"/>
          <p14:tracePt t="12689" x="5619750" y="6515100"/>
          <p14:tracePt t="12711" x="5629275" y="6515100"/>
          <p14:tracePt t="12718" x="5638800" y="6515100"/>
          <p14:tracePt t="12719" x="5648325" y="6515100"/>
          <p14:tracePt t="12735" x="5667375" y="6515100"/>
          <p14:tracePt t="12752" x="5676900" y="6515100"/>
          <p14:tracePt t="12768" x="5695950" y="6515100"/>
          <p14:tracePt t="12785" x="5715000" y="6515100"/>
          <p14:tracePt t="12802" x="5724525" y="6496050"/>
          <p14:tracePt t="12818" x="5734050" y="6486525"/>
          <p14:tracePt t="12835" x="5743575" y="6477000"/>
          <p14:tracePt t="12851" x="5743575" y="6448425"/>
          <p14:tracePt t="12869" x="5743575" y="6429375"/>
          <p14:tracePt t="12885" x="5734050" y="6419850"/>
          <p14:tracePt t="12902" x="5715000" y="6372225"/>
          <p14:tracePt t="12918" x="5686425" y="6334125"/>
          <p14:tracePt t="12935" x="5676900" y="6315075"/>
          <p14:tracePt t="12952" x="5657850" y="6305550"/>
          <p14:tracePt t="12968" x="5629275" y="6286500"/>
          <p14:tracePt t="12985" x="5619750" y="6276975"/>
          <p14:tracePt t="13002" x="5600700" y="6267450"/>
          <p14:tracePt t="13018" x="5572125" y="6257925"/>
          <p14:tracePt t="13036" x="5562600" y="6257925"/>
          <p14:tracePt t="13052" x="5505450" y="6257925"/>
          <p14:tracePt t="13068" x="5467350" y="6257925"/>
          <p14:tracePt t="13085" x="5429250" y="6267450"/>
          <p14:tracePt t="13102" x="5400675" y="6276975"/>
          <p14:tracePt t="13118" x="5372100" y="6296025"/>
          <p14:tracePt t="13135" x="5334000" y="6324600"/>
          <p14:tracePt t="13152" x="5305425" y="6362700"/>
          <p14:tracePt t="13168" x="5286375" y="6400800"/>
          <p14:tracePt t="13184" x="5276850" y="6429375"/>
          <p14:tracePt t="13202" x="5267325" y="6448425"/>
          <p14:tracePt t="13202" x="5267325" y="6457950"/>
          <p14:tracePt t="13218" x="5267325" y="6505575"/>
          <p14:tracePt t="13235" x="5267325" y="6553200"/>
          <p14:tracePt t="13251" x="5267325" y="6600825"/>
          <p14:tracePt t="13268" x="5267325" y="6638925"/>
          <p14:tracePt t="13285" x="5276850" y="6657975"/>
          <p14:tracePt t="13301" x="5276850" y="6686550"/>
          <p14:tracePt t="13318" x="5286375" y="6696075"/>
          <p14:tracePt t="13335" x="5305425" y="6705600"/>
          <p14:tracePt t="13351" x="5314950" y="6724650"/>
          <p14:tracePt t="13368" x="5343525" y="6743700"/>
          <p14:tracePt t="13385" x="5362575" y="6743700"/>
          <p14:tracePt t="13401" x="5400675" y="6753225"/>
          <p14:tracePt t="13418" x="5419725" y="6753225"/>
          <p14:tracePt t="13435" x="5448300" y="6753225"/>
          <p14:tracePt t="13451" x="5486400" y="6753225"/>
          <p14:tracePt t="13468" x="5514975" y="6753225"/>
          <p14:tracePt t="13485" x="5534025" y="6753225"/>
          <p14:tracePt t="13501" x="5553075" y="6743700"/>
          <p14:tracePt t="13518" x="5572125" y="6734175"/>
          <p14:tracePt t="13518" x="5581650" y="6734175"/>
          <p14:tracePt t="13535" x="5600700" y="6724650"/>
          <p14:tracePt t="13551" x="5610225" y="6696075"/>
          <p14:tracePt t="13568" x="5629275" y="6686550"/>
          <p14:tracePt t="13585" x="5638800" y="6677025"/>
          <p14:tracePt t="13601" x="5657850" y="6667500"/>
          <p14:tracePt t="13618" x="5667375" y="6648450"/>
          <p14:tracePt t="13635" x="5676900" y="6629400"/>
          <p14:tracePt t="13651" x="5686425" y="6610350"/>
          <p14:tracePt t="13668" x="5695950" y="6600825"/>
          <p14:tracePt t="13685" x="5695950" y="6581775"/>
          <p14:tracePt t="13701" x="5695950" y="6572250"/>
          <p14:tracePt t="13718" x="5695950" y="6553200"/>
          <p14:tracePt t="13735" x="5695950" y="6543675"/>
          <p14:tracePt t="13770" x="5695950" y="6534150"/>
          <p14:tracePt t="13771" x="5695950" y="6524625"/>
          <p14:tracePt t="13968" x="5695950" y="6515100"/>
          <p14:tracePt t="14019" x="5695950" y="6505575"/>
          <p14:tracePt t="14029" x="5686425" y="6496050"/>
          <p14:tracePt t="14039" x="5686425" y="6486525"/>
          <p14:tracePt t="14040" x="5676900" y="6477000"/>
          <p14:tracePt t="14050" x="5667375" y="6457950"/>
          <p14:tracePt t="14067" x="5648325" y="6448425"/>
          <p14:tracePt t="14083" x="5648325" y="6438900"/>
          <p14:tracePt t="14100" x="5638800" y="6429375"/>
          <p14:tracePt t="14117" x="5629275" y="6429375"/>
          <p14:tracePt t="14134" x="5619750" y="6419850"/>
          <p14:tracePt t="14150" x="5600700" y="6410325"/>
          <p14:tracePt t="14187" x="5591175" y="6410325"/>
          <p14:tracePt t="14215" x="5581650" y="6410325"/>
          <p14:tracePt t="14274" x="5581650" y="6400800"/>
          <p14:tracePt t="14280" x="5572125" y="6400800"/>
          <p14:tracePt t="14299" x="5562600" y="6400800"/>
          <p14:tracePt t="14306" x="5553075" y="6391275"/>
          <p14:tracePt t="14308" x="5543550" y="6391275"/>
          <p14:tracePt t="14316" x="5534025" y="6391275"/>
          <p14:tracePt t="14333" x="5524500" y="6391275"/>
          <p14:tracePt t="14350" x="5505450" y="6391275"/>
          <p14:tracePt t="14366" x="5486400" y="6391275"/>
          <p14:tracePt t="14383" x="5467350" y="6391275"/>
          <p14:tracePt t="14400" x="5448300" y="6391275"/>
          <p14:tracePt t="14417" x="5438775" y="6400800"/>
          <p14:tracePt t="14433" x="5419725" y="6410325"/>
          <p14:tracePt t="14450" x="5400675" y="6448425"/>
          <p14:tracePt t="14466" x="5391150" y="6477000"/>
          <p14:tracePt t="14483" x="5381625" y="6496050"/>
          <p14:tracePt t="14483" x="5381625" y="6505575"/>
          <p14:tracePt t="14500" x="5362575" y="6543675"/>
          <p14:tracePt t="14517" x="5362575" y="6562725"/>
          <p14:tracePt t="14533" x="5362575" y="6581775"/>
          <p14:tracePt t="14550" x="5362575" y="6610350"/>
          <p14:tracePt t="14566" x="5362575" y="6638925"/>
          <p14:tracePt t="14583" x="5372100" y="6667500"/>
          <p14:tracePt t="14583" x="5372100" y="6677025"/>
          <p14:tracePt t="14600" x="5381625" y="6696075"/>
          <p14:tracePt t="14616" x="5400675" y="6715125"/>
          <p14:tracePt t="14633" x="5419725" y="6734175"/>
          <p14:tracePt t="14650" x="5438775" y="6743700"/>
          <p14:tracePt t="14666" x="5457825" y="6762750"/>
          <p14:tracePt t="14683" x="5476875" y="6772275"/>
          <p14:tracePt t="14700" x="5495925" y="6772275"/>
          <p14:tracePt t="14716" x="5562600" y="6772275"/>
          <p14:tracePt t="14733" x="5619750" y="6791325"/>
          <p14:tracePt t="14750" x="5657850" y="6791325"/>
          <p14:tracePt t="14766" x="5676900" y="6791325"/>
          <p14:tracePt t="14783" x="5705475" y="6781800"/>
          <p14:tracePt t="14800" x="5724525" y="6762750"/>
          <p14:tracePt t="14816" x="5743575" y="6753225"/>
          <p14:tracePt t="14833" x="5762625" y="6743700"/>
          <p14:tracePt t="14850" x="5772150" y="6734175"/>
          <p14:tracePt t="14866" x="5781675" y="6705600"/>
          <p14:tracePt t="14883" x="5791200" y="6667500"/>
          <p14:tracePt t="14899" x="5791200" y="6648450"/>
          <p14:tracePt t="14916" x="5810250" y="6600825"/>
          <p14:tracePt t="14933" x="5810250" y="6562725"/>
          <p14:tracePt t="14950" x="5810250" y="6543675"/>
          <p14:tracePt t="14966" x="5800725" y="6515100"/>
          <p14:tracePt t="14983" x="5791200" y="6467475"/>
          <p14:tracePt t="14999" x="5772150" y="6438900"/>
          <p14:tracePt t="15016" x="5753100" y="6410325"/>
          <p14:tracePt t="15033" x="5743575" y="6400800"/>
          <p14:tracePt t="15050" x="5734050" y="6391275"/>
          <p14:tracePt t="15066" x="5715000" y="6381750"/>
          <p14:tracePt t="15083" x="5686425" y="6381750"/>
          <p14:tracePt t="15100" x="5667375" y="6381750"/>
          <p14:tracePt t="15116" x="5638800" y="6381750"/>
          <p14:tracePt t="15133" x="5629275" y="6381750"/>
          <p14:tracePt t="15167" x="5619750" y="6381750"/>
          <p14:tracePt t="15168" x="5600700" y="6381750"/>
          <p14:tracePt t="15183" x="5591175" y="6381750"/>
          <p14:tracePt t="15200" x="5581650" y="6381750"/>
          <p14:tracePt t="15254" x="5572125" y="6381750"/>
          <p14:tracePt t="15283" x="5562600" y="6381750"/>
          <p14:tracePt t="15293" x="5562600" y="6391275"/>
          <p14:tracePt t="15299" x="5562600" y="6400800"/>
          <p14:tracePt t="15300" x="5553075" y="6400800"/>
          <p14:tracePt t="15316" x="5543550" y="6419850"/>
          <p14:tracePt t="15333" x="5543550" y="6438900"/>
          <p14:tracePt t="15349" x="5534025" y="6448425"/>
          <p14:tracePt t="15366" x="5534025" y="6457950"/>
          <p14:tracePt t="15383" x="5524500" y="6467475"/>
          <p14:tracePt t="15432" x="5524500" y="6477000"/>
          <p14:tracePt t="15453" x="5524500" y="6486525"/>
          <p14:tracePt t="15477" x="5524500" y="6496050"/>
          <p14:tracePt t="15502" x="5524500" y="6505575"/>
          <p14:tracePt t="15519" x="5514975" y="6505575"/>
          <p14:tracePt t="15531" x="5514975" y="6515100"/>
          <p14:tracePt t="15539" x="5514975" y="6524625"/>
          <p14:tracePt t="15552" x="5514975" y="6543675"/>
          <p14:tracePt t="15571" x="5514975" y="6553200"/>
          <p14:tracePt t="15601" x="5514975" y="6562725"/>
          <p14:tracePt t="15614" x="5524500" y="6562725"/>
          <p14:tracePt t="15626" x="5534025" y="6572250"/>
          <p14:tracePt t="15639" x="5543550" y="6572250"/>
          <p14:tracePt t="15651" x="5543550" y="6581775"/>
          <p14:tracePt t="15652" x="5553075" y="6591300"/>
          <p14:tracePt t="15666" x="5562600" y="6591300"/>
          <p14:tracePt t="15683" x="5572125" y="6600825"/>
          <p14:tracePt t="15699" x="5591175" y="6600825"/>
          <p14:tracePt t="15717" x="5610225" y="6619875"/>
          <p14:tracePt t="15733" x="5619750" y="6619875"/>
          <p14:tracePt t="15749" x="5638800" y="6629400"/>
          <p14:tracePt t="15766" x="5657850" y="6629400"/>
          <p14:tracePt t="15782" x="5667375" y="6629400"/>
          <p14:tracePt t="15799" x="5686425" y="6629400"/>
          <p14:tracePt t="15815" x="5695950" y="6629400"/>
          <p14:tracePt t="15832" x="5705475" y="6629400"/>
          <p14:tracePt t="15849" x="5715000" y="6610350"/>
          <p14:tracePt t="15865" x="5724525" y="6610350"/>
          <p14:tracePt t="15904" x="5724525" y="6600825"/>
          <p14:tracePt t="15925" x="5734050" y="6600825"/>
          <p14:tracePt t="15954" x="5743575" y="6581775"/>
          <p14:tracePt t="15966" x="5743575" y="6572250"/>
          <p14:tracePt t="15971" x="5743575" y="6553200"/>
          <p14:tracePt t="15982" x="5743575" y="6543675"/>
          <p14:tracePt t="15999" x="5743575" y="6534150"/>
          <p14:tracePt t="16015" x="5743575" y="6524625"/>
          <p14:tracePt t="16061" x="5743575" y="6515100"/>
          <p14:tracePt t="16103" x="5734050" y="6515100"/>
          <p14:tracePt t="16189" x="5724525" y="6515100"/>
          <p14:tracePt t="16262" x="5724525" y="6505575"/>
          <p14:tracePt t="16868" x="5734050" y="6505575"/>
          <p14:tracePt t="16869" x="5743575" y="6515100"/>
          <p14:tracePt t="16883" x="5781675" y="6524625"/>
          <p14:tracePt t="16884" x="5829300" y="6543675"/>
          <p14:tracePt t="16900" x="5876925" y="6553200"/>
          <p14:tracePt t="16917" x="5915025" y="6553200"/>
          <p14:tracePt t="16933" x="5924550" y="6562725"/>
          <p14:tracePt t="16968" x="5934075" y="6562725"/>
          <p14:tracePt t="17062" x="5943600" y="6562725"/>
          <p14:tracePt t="17128" x="5953125" y="6562725"/>
          <p14:tracePt t="17269" x="5962650" y="6562725"/>
          <p14:tracePt t="17303" x="5972175" y="6562725"/>
          <p14:tracePt t="17340" x="5981700" y="6562725"/>
          <p14:tracePt t="17369" x="5981700" y="6572250"/>
          <p14:tracePt t="17393" x="5991225" y="6572250"/>
          <p14:tracePt t="17403" x="6000750" y="6572250"/>
          <p14:tracePt t="17427" x="6000750" y="6581775"/>
          <p14:tracePt t="17456" x="6010275" y="6581775"/>
          <p14:tracePt t="17588" x="6010275" y="6562725"/>
          <p14:tracePt t="17595" x="6019800" y="6562725"/>
          <p14:tracePt t="17601" x="6019800" y="6543675"/>
          <p14:tracePt t="17617" x="6029325" y="6534150"/>
          <p14:tracePt t="17618" x="6029325" y="6505575"/>
          <p14:tracePt t="17651" x="6029325" y="6496050"/>
          <p14:tracePt t="17652" x="6029325" y="6486525"/>
          <p14:tracePt t="17666" x="6029325" y="6457950"/>
          <p14:tracePt t="17683" x="6029325" y="6448425"/>
          <p14:tracePt t="17700" x="6038850" y="6429375"/>
          <p14:tracePt t="17716" x="6048375" y="6410325"/>
          <p14:tracePt t="17733" x="6057900" y="6391275"/>
          <p14:tracePt t="17750" x="6067425" y="6391275"/>
          <p14:tracePt t="17766" x="6076950" y="6372225"/>
          <p14:tracePt t="17783" x="6086475" y="6372225"/>
          <p14:tracePt t="17800" x="6115050" y="6362700"/>
          <p14:tracePt t="17800" x="6124575" y="6362700"/>
          <p14:tracePt t="17817" x="6143625" y="6362700"/>
          <p14:tracePt t="17833" x="6181725" y="6353175"/>
          <p14:tracePt t="17850" x="6200775" y="6353175"/>
          <p14:tracePt t="17867" x="6210300" y="6353175"/>
          <p14:tracePt t="17883" x="6229350" y="6362700"/>
          <p14:tracePt t="17900" x="6238875" y="6372225"/>
          <p14:tracePt t="17916" x="6248400" y="6391275"/>
          <p14:tracePt t="17933" x="6267450" y="6400800"/>
          <p14:tracePt t="17950" x="6276975" y="6410325"/>
          <p14:tracePt t="17966" x="6286500" y="6419850"/>
          <p14:tracePt t="17983" x="6296025" y="6438900"/>
          <p14:tracePt t="17999" x="6305550" y="6467475"/>
          <p14:tracePt t="18016" x="6315075" y="6486525"/>
          <p14:tracePt t="18033" x="6324600" y="6515100"/>
          <p14:tracePt t="18050" x="6343650" y="6543675"/>
          <p14:tracePt t="18086" x="6343650" y="6553200"/>
          <p14:tracePt t="18100" x="6343650" y="6562725"/>
          <p14:tracePt t="18125" x="6343650" y="6572250"/>
          <p14:tracePt t="18149" x="6343650" y="6591300"/>
          <p14:tracePt t="18160" x="6343650" y="6600825"/>
          <p14:tracePt t="18173" x="6343650" y="6610350"/>
          <p14:tracePt t="18185" x="6334125" y="6629400"/>
          <p14:tracePt t="18186" x="6324600" y="6638925"/>
          <p14:tracePt t="18199" x="6296025" y="6657975"/>
          <p14:tracePt t="18216" x="6276975" y="6677025"/>
          <p14:tracePt t="18233" x="6238875" y="6686550"/>
          <p14:tracePt t="18250" x="6229350" y="6686550"/>
          <p14:tracePt t="18266" x="6210300" y="6696075"/>
          <p14:tracePt t="18283" x="6200775" y="6696075"/>
          <p14:tracePt t="18299" x="6181725" y="6696075"/>
          <p14:tracePt t="18316" x="6172200" y="6696075"/>
          <p14:tracePt t="18391" x="6162675" y="6696075"/>
          <p14:tracePt t="18425" x="6153150" y="6696075"/>
          <p14:tracePt t="18441" x="6143625" y="6696075"/>
          <p14:tracePt t="18442" x="6143625" y="6686550"/>
          <p14:tracePt t="18449" x="6134100" y="6667500"/>
          <p14:tracePt t="18466" x="6115050" y="6648450"/>
          <p14:tracePt t="18483" x="6105525" y="6638925"/>
          <p14:tracePt t="18499" x="6096000" y="6619875"/>
          <p14:tracePt t="18516" x="6086475" y="6610350"/>
          <p14:tracePt t="18532" x="6076950" y="6591300"/>
          <p14:tracePt t="18549" x="6076950" y="6562725"/>
          <p14:tracePt t="18566" x="6076950" y="6543675"/>
          <p14:tracePt t="18583" x="6076950" y="6486525"/>
          <p14:tracePt t="18599" x="6076950" y="6467475"/>
          <p14:tracePt t="18616" x="6067425" y="6438900"/>
          <p14:tracePt t="18669" x="6067425" y="6429375"/>
          <p14:tracePt t="18673" x="6067425" y="6419850"/>
          <p14:tracePt t="18694" x="6067425" y="6410325"/>
          <p14:tracePt t="18707" x="6067425" y="6400800"/>
          <p14:tracePt t="18719" x="6067425" y="6391275"/>
          <p14:tracePt t="18723" x="6076950" y="6381750"/>
          <p14:tracePt t="18733" x="6076950" y="6362700"/>
          <p14:tracePt t="18749" x="6076950" y="6353175"/>
          <p14:tracePt t="18766" x="6086475" y="6343650"/>
          <p14:tracePt t="18783" x="6105525" y="6343650"/>
          <p14:tracePt t="18799" x="6115050" y="6334125"/>
          <p14:tracePt t="18816" x="6134100" y="6324600"/>
          <p14:tracePt t="18833" x="6153150" y="6324600"/>
          <p14:tracePt t="18849" x="6172200" y="6315075"/>
          <p14:tracePt t="18866" x="6181725" y="6305550"/>
          <p14:tracePt t="18883" x="6191250" y="6305550"/>
          <p14:tracePt t="18899" x="6210300" y="6305550"/>
          <p14:tracePt t="18916" x="6229350" y="6324600"/>
          <p14:tracePt t="18933" x="6257925" y="6334125"/>
          <p14:tracePt t="18949" x="6267450" y="6343650"/>
          <p14:tracePt t="18966" x="6296025" y="6353175"/>
          <p14:tracePt t="18982" x="6315075" y="6372225"/>
          <p14:tracePt t="18999" x="6334125" y="6381750"/>
          <p14:tracePt t="19016" x="6353175" y="6400800"/>
          <p14:tracePt t="19032" x="6372225" y="6419850"/>
          <p14:tracePt t="19067" x="6381750" y="6429375"/>
          <p14:tracePt t="19068" x="6391275" y="6448425"/>
          <p14:tracePt t="19083" x="6400800" y="6448425"/>
          <p14:tracePt t="19099" x="6400800" y="6457950"/>
          <p14:tracePt t="19116" x="6400800" y="6477000"/>
          <p14:tracePt t="19170" x="6400800" y="6486525"/>
          <p14:tracePt t="19240" x="6400800" y="6496050"/>
          <p14:tracePt t="19268" x="6400800" y="6505575"/>
          <p14:tracePt t="19277" x="6400800" y="6515100"/>
          <p14:tracePt t="19293" x="6400800" y="6524625"/>
          <p14:tracePt t="19316" x="6400800" y="6534150"/>
          <p14:tracePt t="19318" x="6400800" y="6543675"/>
          <p14:tracePt t="19326" x="6391275" y="6543675"/>
          <p14:tracePt t="19332" x="6381750" y="6553200"/>
          <p14:tracePt t="19348" x="6372225" y="6562725"/>
          <p14:tracePt t="19365" x="6362700" y="6572250"/>
          <p14:tracePt t="19382" x="6362700" y="6581775"/>
          <p14:tracePt t="19399" x="6334125" y="6600825"/>
          <p14:tracePt t="19416" x="6305550" y="6610350"/>
          <p14:tracePt t="19432" x="6276975" y="6629400"/>
          <p14:tracePt t="19449" x="6248400" y="6638925"/>
          <p14:tracePt t="19465" x="6219825" y="6648450"/>
          <p14:tracePt t="19482" x="6210300" y="6657975"/>
          <p14:tracePt t="19499" x="6191250" y="6657975"/>
          <p14:tracePt t="19515" x="6162675" y="6667500"/>
          <p14:tracePt t="19532" x="6143625" y="6667500"/>
          <p14:tracePt t="19549" x="6124575" y="6667500"/>
          <p14:tracePt t="19565" x="6115050" y="6657975"/>
          <p14:tracePt t="19600" x="6105525" y="6657975"/>
          <p14:tracePt t="19615" x="6096000" y="6657975"/>
          <p14:tracePt t="19616" x="6086475" y="6648450"/>
          <p14:tracePt t="19632" x="6076950" y="6638925"/>
          <p14:tracePt t="19649" x="6067425" y="6619875"/>
          <p14:tracePt t="19665" x="6057900" y="6610350"/>
          <p14:tracePt t="19682" x="6048375" y="6591300"/>
          <p14:tracePt t="19699" x="6038850" y="6562725"/>
          <p14:tracePt t="19715" x="6029325" y="6553200"/>
          <p14:tracePt t="19732" x="6029325" y="6534150"/>
          <p14:tracePt t="19732" x="6019800" y="6534150"/>
          <p14:tracePt t="19749" x="6019800" y="6524625"/>
          <p14:tracePt t="19765" x="6019800" y="6505575"/>
          <p14:tracePt t="19782" x="6019800" y="6486525"/>
          <p14:tracePt t="19782" x="6019800" y="6477000"/>
          <p14:tracePt t="19799" x="6019800" y="6467475"/>
          <p14:tracePt t="19815" x="6019800" y="6448425"/>
          <p14:tracePt t="19832" x="6019800" y="6438900"/>
          <p14:tracePt t="19849" x="6019800" y="6419850"/>
          <p14:tracePt t="19865" x="6019800" y="6410325"/>
          <p14:tracePt t="19882" x="6019800" y="6400800"/>
          <p14:tracePt t="19899" x="6019800" y="6391275"/>
          <p14:tracePt t="19915" x="6029325" y="6381750"/>
          <p14:tracePt t="19932" x="6048375" y="6372225"/>
          <p14:tracePt t="19949" x="6067425" y="6362700"/>
          <p14:tracePt t="19965" x="6076950" y="6362700"/>
          <p14:tracePt t="19982" x="6105525" y="6353175"/>
          <p14:tracePt t="19999" x="6143625" y="6353175"/>
          <p14:tracePt t="20015" x="6172200" y="6353175"/>
          <p14:tracePt t="20032" x="6200775" y="6353175"/>
          <p14:tracePt t="20048" x="6229350" y="6353175"/>
          <p14:tracePt t="20065" x="6238875" y="6362700"/>
          <p14:tracePt t="20082" x="6267450" y="6381750"/>
          <p14:tracePt t="20098" x="6286500" y="6391275"/>
          <p14:tracePt t="20115" x="6296025" y="6400800"/>
          <p14:tracePt t="20132" x="6324600" y="6410325"/>
          <p14:tracePt t="20148" x="6334125" y="6419850"/>
          <p14:tracePt t="20165" x="6343650" y="6438900"/>
          <p14:tracePt t="20182" x="6362700" y="6467475"/>
          <p14:tracePt t="20198" x="6362700" y="6505575"/>
          <p14:tracePt t="20215" x="6362700" y="6524625"/>
          <p14:tracePt t="20232" x="6362700" y="6553200"/>
          <p14:tracePt t="20248" x="6362700" y="6572250"/>
          <p14:tracePt t="20287" x="6362700" y="6581775"/>
          <p14:tracePt t="20308" x="6362700" y="6591300"/>
          <p14:tracePt t="20327" x="6362700" y="6600825"/>
          <p14:tracePt t="20333" x="6362700" y="6610350"/>
          <p14:tracePt t="20348" x="6362700" y="6619875"/>
          <p14:tracePt t="20348" x="6362700" y="6638925"/>
          <p14:tracePt t="20364" x="6362700" y="6648450"/>
          <p14:tracePt t="20381" x="6353175" y="6667500"/>
          <p14:tracePt t="20399" x="6334125" y="6677025"/>
          <p14:tracePt t="20415" x="6315075" y="6686550"/>
          <p14:tracePt t="20432" x="6296025" y="6705600"/>
          <p14:tracePt t="20449" x="6276975" y="6715125"/>
          <p14:tracePt t="20465" x="6267450" y="6715125"/>
          <p14:tracePt t="20482" x="6238875" y="6715125"/>
          <p14:tracePt t="20499" x="6200775" y="6715125"/>
          <p14:tracePt t="20515" x="6181725" y="6715125"/>
          <p14:tracePt t="20531" x="6143625" y="6705600"/>
          <p14:tracePt t="20531" x="6124575" y="6696075"/>
          <p14:tracePt t="20549" x="6105525" y="6686550"/>
          <p14:tracePt t="20565" x="6086475" y="6677025"/>
          <p14:tracePt t="20581" x="6057900" y="6657975"/>
          <p14:tracePt t="20599" x="6048375" y="6638925"/>
          <p14:tracePt t="20616" x="6038850" y="6619875"/>
          <p14:tracePt t="20632" x="6029325" y="6581775"/>
          <p14:tracePt t="20632" x="6029325" y="6553200"/>
          <p14:tracePt t="20649" x="6029325" y="6515100"/>
          <p14:tracePt t="20666" x="6029325" y="6457950"/>
          <p14:tracePt t="20682" x="6029325" y="6429375"/>
          <p14:tracePt t="20699" x="6038850" y="6400800"/>
          <p14:tracePt t="20715" x="6048375" y="6381750"/>
          <p14:tracePt t="20732" x="6067425" y="6343650"/>
          <p14:tracePt t="20749" x="6076950" y="6334125"/>
          <p14:tracePt t="20766" x="6086475" y="6324600"/>
          <p14:tracePt t="20782" x="6115050" y="6315075"/>
          <p14:tracePt t="20798" x="6124575" y="6315075"/>
          <p14:tracePt t="20815" x="6143625" y="6315075"/>
          <p14:tracePt t="20832" x="6191250" y="6334125"/>
          <p14:tracePt t="20849" x="6210300" y="6343650"/>
          <p14:tracePt t="20865" x="6219825" y="6362700"/>
          <p14:tracePt t="20882" x="6229350" y="6381750"/>
          <p14:tracePt t="20899" x="6238875" y="6410325"/>
          <p14:tracePt t="20915" x="6248400" y="6438900"/>
          <p14:tracePt t="20932" x="6257925" y="6486525"/>
          <p14:tracePt t="20949" x="6257925" y="6505575"/>
          <p14:tracePt t="20965" x="6257925" y="6515100"/>
          <p14:tracePt t="20982" x="6257925" y="6524625"/>
          <p14:tracePt t="21025" x="6257925" y="6534150"/>
          <p14:tracePt t="21515" x="6257925" y="6543675"/>
          <p14:tracePt t="21535" x="6267450" y="6553200"/>
          <p14:tracePt t="21541" x="6267450" y="6562725"/>
          <p14:tracePt t="21548" x="6276975" y="6572250"/>
          <p14:tracePt t="21565" x="6305550" y="6610350"/>
          <p14:tracePt t="21566" x="6334125" y="6657975"/>
          <p14:tracePt t="21582" x="6391275" y="6715125"/>
          <p14:tracePt t="21598" x="6419850" y="6743700"/>
          <p14:tracePt t="21615" x="6457950" y="6753225"/>
          <p14:tracePt t="21632" x="6534150" y="6772275"/>
          <p14:tracePt t="21648" x="6610350" y="6772275"/>
          <p14:tracePt t="21665" x="6657975" y="6772275"/>
          <p14:tracePt t="21682" x="6724650" y="6781800"/>
          <p14:tracePt t="21698" x="6810375" y="6791325"/>
          <p14:tracePt t="21715" x="6829425" y="6791325"/>
          <p14:tracePt t="21732" x="6848475" y="6791325"/>
          <p14:tracePt t="21748" x="6886575" y="6791325"/>
          <p14:tracePt t="21765" x="6905625" y="6791325"/>
          <p14:tracePt t="21782" x="6934200" y="6791325"/>
          <p14:tracePt t="21798" x="6962775" y="6781800"/>
          <p14:tracePt t="21815" x="6972300" y="6781800"/>
          <p14:tracePt t="21831" x="7000875" y="6762750"/>
          <p14:tracePt t="21848" x="7019925" y="6753225"/>
          <p14:tracePt t="21865" x="7038975" y="6734175"/>
          <p14:tracePt t="21881" x="7058025" y="6715125"/>
          <p14:tracePt t="21898" x="7067550" y="6705600"/>
          <p14:tracePt t="21915" x="7077075" y="6696075"/>
          <p14:tracePt t="21931" x="7086600" y="6667500"/>
          <p14:tracePt t="21948" x="7096125" y="6629400"/>
          <p14:tracePt t="21965" x="7096125" y="6591300"/>
          <p14:tracePt t="21981" x="7096125" y="6515100"/>
          <p14:tracePt t="21998" x="7096125" y="6477000"/>
          <p14:tracePt t="22015" x="7096125" y="6457950"/>
          <p14:tracePt t="22031" x="7096125" y="6438900"/>
          <p14:tracePt t="22048" x="7086600" y="6419850"/>
          <p14:tracePt t="22065" x="7077075" y="6400800"/>
          <p14:tracePt t="22081" x="7067550" y="6372225"/>
          <p14:tracePt t="22098" x="7048500" y="6334125"/>
          <p14:tracePt t="22115" x="7038975" y="6315075"/>
          <p14:tracePt t="22131" x="7029450" y="6305550"/>
          <p14:tracePt t="22131" x="7019925" y="6305550"/>
          <p14:tracePt t="22148" x="7010400" y="6286500"/>
          <p14:tracePt t="22165" x="7000875" y="6286500"/>
          <p14:tracePt t="22181" x="6972300" y="6276975"/>
          <p14:tracePt t="22198" x="6953250" y="6276975"/>
          <p14:tracePt t="22215" x="6943725" y="6276975"/>
          <p14:tracePt t="22231" x="6915150" y="6267450"/>
          <p14:tracePt t="22248" x="6877050" y="6267450"/>
          <p14:tracePt t="22265" x="6819900" y="6267450"/>
          <p14:tracePt t="22281" x="6781800" y="6267450"/>
          <p14:tracePt t="22298" x="6762750" y="6276975"/>
          <p14:tracePt t="22315" x="6715125" y="6286500"/>
          <p14:tracePt t="22331" x="6677025" y="6296025"/>
          <p14:tracePt t="22348" x="6648450" y="6305550"/>
          <p14:tracePt t="22364" x="6610350" y="6315075"/>
          <p14:tracePt t="22381" x="6591300" y="6324600"/>
          <p14:tracePt t="22398" x="6581775" y="6334125"/>
          <p14:tracePt t="22415" x="6553200" y="6353175"/>
          <p14:tracePt t="22432" x="6534150" y="6372225"/>
          <p14:tracePt t="22448" x="6505575" y="6438900"/>
          <p14:tracePt t="22464" x="6496050" y="6515100"/>
          <p14:tracePt t="22481" x="6496050" y="6534150"/>
          <p14:tracePt t="22498" x="6496050" y="6572250"/>
          <p14:tracePt t="22514" x="6496050" y="6619875"/>
          <p14:tracePt t="22531" x="6505575" y="6648450"/>
          <p14:tracePt t="22548" x="6505575" y="6657975"/>
          <p14:tracePt t="22564" x="6524625" y="6696075"/>
          <p14:tracePt t="22581" x="6534150" y="6705600"/>
          <p14:tracePt t="22581" x="6534150" y="6715125"/>
          <p14:tracePt t="22598" x="6553200" y="6724650"/>
          <p14:tracePt t="22614" x="6572250" y="6753225"/>
          <p14:tracePt t="22631" x="6591300" y="6772275"/>
          <p14:tracePt t="22648" x="6610350" y="6781800"/>
          <p14:tracePt t="22664" x="6629400" y="6800850"/>
          <p14:tracePt t="22681" x="6667500" y="6800850"/>
          <p14:tracePt t="22698" x="6696075" y="6810375"/>
          <p14:tracePt t="22714" x="6734175" y="6819900"/>
          <p14:tracePt t="22731" x="6791325" y="6819900"/>
          <p14:tracePt t="22748" x="6819900" y="6829425"/>
          <p14:tracePt t="22748" x="6838950" y="6829425"/>
          <p14:tracePt t="22765" x="6877050" y="6838950"/>
          <p14:tracePt t="22781" x="6905625" y="6838950"/>
          <p14:tracePt t="22798" x="6962775" y="6838950"/>
          <p14:tracePt t="22815" x="7019925" y="6838950"/>
          <p14:tracePt t="22831" x="7038975" y="6838950"/>
          <p14:tracePt t="22847" x="7067550" y="6829425"/>
          <p14:tracePt t="22864" x="7086600" y="6819900"/>
          <p14:tracePt t="22881" x="7096125" y="6800850"/>
          <p14:tracePt t="22897" x="7105650" y="6781800"/>
          <p14:tracePt t="22914" x="7115175" y="6753225"/>
          <p14:tracePt t="22931" x="7115175" y="6705600"/>
          <p14:tracePt t="22948" x="7115175" y="6677025"/>
          <p14:tracePt t="22964" x="7115175" y="6657975"/>
          <p14:tracePt t="22981" x="7115175" y="6619875"/>
          <p14:tracePt t="22997" x="7105650" y="6581775"/>
          <p14:tracePt t="23015" x="7096125" y="6553200"/>
          <p14:tracePt t="23031" x="7067550" y="6515100"/>
          <p14:tracePt t="23047" x="7038975" y="6467475"/>
          <p14:tracePt t="23064" x="7010400" y="6448425"/>
          <p14:tracePt t="23081" x="6991350" y="6429375"/>
          <p14:tracePt t="23097" x="6962775" y="6429375"/>
          <p14:tracePt t="23114" x="6953250" y="6419850"/>
          <p14:tracePt t="23131" x="6943725" y="6419850"/>
          <p14:tracePt t="23147" x="6924675" y="6419850"/>
          <p14:tracePt t="23164" x="6905625" y="6410325"/>
          <p14:tracePt t="23181" x="6877050" y="6400800"/>
          <p14:tracePt t="23198" x="6838950" y="6400800"/>
          <p14:tracePt t="23214" x="6810375" y="6400800"/>
          <p14:tracePt t="23231" x="6791325" y="6400800"/>
          <p14:tracePt t="23247" x="6762750" y="6400800"/>
          <p14:tracePt t="23264" x="6734175" y="6400800"/>
          <p14:tracePt t="23281" x="6715125" y="6400800"/>
          <p14:tracePt t="23298" x="6686550" y="6419850"/>
          <p14:tracePt t="23314" x="6667500" y="6429375"/>
          <p14:tracePt t="23331" x="6648450" y="6457950"/>
          <p14:tracePt t="23348" x="6629400" y="6486525"/>
          <p14:tracePt t="23364" x="6610350" y="6515100"/>
          <p14:tracePt t="23381" x="6610350" y="6543675"/>
          <p14:tracePt t="23398" x="6600825" y="6581775"/>
          <p14:tracePt t="23414" x="6600825" y="6619875"/>
          <p14:tracePt t="23431" x="6610350" y="6638925"/>
          <p14:tracePt t="23448" x="6619875" y="6657975"/>
          <p14:tracePt t="23464" x="6629400" y="6686550"/>
          <p14:tracePt t="23481" x="6638925" y="6705600"/>
          <p14:tracePt t="23497" x="6648450" y="6715125"/>
          <p14:tracePt t="23514" x="6696075" y="6734175"/>
          <p14:tracePt t="23531" x="6762750" y="6762750"/>
          <p14:tracePt t="23548" x="6800850" y="6762750"/>
          <p14:tracePt t="23564" x="6867525" y="6781800"/>
          <p14:tracePt t="23580" x="6934200" y="6791325"/>
          <p14:tracePt t="23597" x="6953250" y="6791325"/>
          <p14:tracePt t="23614" x="6991350" y="6791325"/>
          <p14:tracePt t="23630" x="7038975" y="6791325"/>
          <p14:tracePt t="23647" x="7077075" y="6791325"/>
          <p14:tracePt t="23664" x="7105650" y="6791325"/>
          <p14:tracePt t="23681" x="7124700" y="6781800"/>
          <p14:tracePt t="23697" x="7134225" y="6772275"/>
          <p14:tracePt t="23714" x="7143750" y="6753225"/>
          <p14:tracePt t="23730" x="7153275" y="6715125"/>
          <p14:tracePt t="23747" x="7153275" y="6677025"/>
          <p14:tracePt t="23764" x="7153275" y="6648450"/>
          <p14:tracePt t="23781" x="7153275" y="6591300"/>
          <p14:tracePt t="23797" x="7143750" y="6543675"/>
          <p14:tracePt t="23814" x="7134225" y="6515100"/>
          <p14:tracePt t="23831" x="7105650" y="6467475"/>
          <p14:tracePt t="23847" x="7067550" y="6410325"/>
          <p14:tracePt t="23864" x="7048500" y="6381750"/>
          <p14:tracePt t="23881" x="7019925" y="6353175"/>
          <p14:tracePt t="23897" x="6981825" y="6334125"/>
          <p14:tracePt t="23914" x="6962775" y="6324600"/>
          <p14:tracePt t="23931" x="6924675" y="6324600"/>
          <p14:tracePt t="23947" x="6848475" y="6324600"/>
          <p14:tracePt t="23964" x="6819900" y="6324600"/>
          <p14:tracePt t="23980" x="6800850" y="6324600"/>
          <p14:tracePt t="23997" x="6753225" y="6334125"/>
          <p14:tracePt t="24014" x="6715125" y="6353175"/>
          <p14:tracePt t="24030" x="6648450" y="6400800"/>
          <p14:tracePt t="24047" x="6610350" y="6467475"/>
          <p14:tracePt t="24064" x="6600825" y="6505575"/>
          <p14:tracePt t="24080" x="6581775" y="6553200"/>
          <p14:tracePt t="24097" x="6572250" y="6600825"/>
          <p14:tracePt t="24114" x="6572250" y="6619875"/>
          <p14:tracePt t="24130" x="6581775" y="6657975"/>
          <p14:tracePt t="24147" x="6619875" y="6677025"/>
          <p14:tracePt t="24163" x="6638925" y="6686550"/>
          <p14:tracePt t="24180" x="6715125" y="6705600"/>
          <p14:tracePt t="24197" x="6829425" y="6743700"/>
          <p14:tracePt t="24214" x="6896100" y="6753225"/>
          <p14:tracePt t="24230" x="6953250" y="6753225"/>
          <p14:tracePt t="24230" x="6972300" y="6753225"/>
          <p14:tracePt t="24247" x="6981825" y="6753225"/>
          <p14:tracePt t="24264" x="7000875" y="6753225"/>
          <p14:tracePt t="24280" x="7010400" y="6753225"/>
          <p14:tracePt t="24485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 flipV="1">
            <a:off x="5421538" y="3564734"/>
            <a:ext cx="217262" cy="397665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272003" y="4023223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0806" y="5051873"/>
            <a:ext cx="674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&gt; 0 after update, do not remove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05000" y="5939135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Current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0"/>
    </mc:Choice>
    <mc:Fallback xmlns="">
      <p:transition spd="slow" advTm="1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10" x="6553200" y="6219825"/>
          <p14:tracePt t="1418" x="6515100" y="6200775"/>
          <p14:tracePt t="1422" x="6486525" y="6181725"/>
          <p14:tracePt t="1426" x="6438900" y="6143625"/>
          <p14:tracePt t="1442" x="6362700" y="6086475"/>
          <p14:tracePt t="1459" x="6315075" y="6057900"/>
          <p14:tracePt t="1476" x="6267450" y="6029325"/>
          <p14:tracePt t="1493" x="6219825" y="5991225"/>
          <p14:tracePt t="1756" x="6200775" y="5981700"/>
          <p14:tracePt t="1767" x="6172200" y="5962650"/>
          <p14:tracePt t="1776" x="6086475" y="5924550"/>
          <p14:tracePt t="1777" x="5781675" y="5810250"/>
          <p14:tracePt t="1794" x="5505450" y="5667375"/>
          <p14:tracePt t="1809" x="5353050" y="5581650"/>
          <p14:tracePt t="1826" x="5210175" y="5524500"/>
          <p14:tracePt t="1843" x="5191125" y="5505450"/>
          <p14:tracePt t="1860" x="5191125" y="5495925"/>
          <p14:tracePt t="1876" x="5181600" y="5495925"/>
          <p14:tracePt t="1976" x="5181600" y="5505450"/>
          <p14:tracePt t="2009" x="5181600" y="5514975"/>
          <p14:tracePt t="2043" x="5181600" y="5524500"/>
          <p14:tracePt t="2059" x="5162550" y="5524500"/>
          <p14:tracePt t="2060" x="5153025" y="5524500"/>
          <p14:tracePt t="2076" x="5143500" y="5524500"/>
          <p14:tracePt t="2077" x="5086350" y="5524500"/>
          <p14:tracePt t="2093" x="5038725" y="5514975"/>
          <p14:tracePt t="2110" x="4991100" y="5486400"/>
          <p14:tracePt t="2127" x="4953000" y="5467350"/>
          <p14:tracePt t="2143" x="4924425" y="5457825"/>
          <p14:tracePt t="2160" x="4914900" y="5448300"/>
          <p14:tracePt t="2176" x="4905375" y="5448300"/>
          <p14:tracePt t="2502" x="4895850" y="5448300"/>
          <p14:tracePt t="2522" x="4886325" y="5438775"/>
          <p14:tracePt t="2546" x="4876800" y="5438775"/>
          <p14:tracePt t="2558" x="4876800" y="5429250"/>
          <p14:tracePt t="2571" x="4867275" y="5429250"/>
          <p14:tracePt t="2575" x="4867275" y="5419725"/>
          <p14:tracePt t="2596" x="4867275" y="5410200"/>
          <p14:tracePt t="2624" x="4857750" y="5410200"/>
          <p14:tracePt t="2645" x="4857750" y="5400675"/>
          <p14:tracePt t="3565" x="4848225" y="5400675"/>
          <p14:tracePt t="3577" x="4838700" y="5400675"/>
          <p14:tracePt t="3592" x="4810125" y="5381625"/>
          <p14:tracePt t="3593" x="4762500" y="5353050"/>
          <p14:tracePt t="3609" x="4724400" y="5334000"/>
          <p14:tracePt t="3626" x="4657725" y="5286375"/>
          <p14:tracePt t="3642" x="4600575" y="5248275"/>
          <p14:tracePt t="3659" x="4581525" y="5219700"/>
          <p14:tracePt t="3676" x="4572000" y="5191125"/>
          <p14:tracePt t="3692" x="4572000" y="5143500"/>
          <p14:tracePt t="3709" x="4572000" y="5105400"/>
          <p14:tracePt t="3726" x="4600575" y="5057775"/>
          <p14:tracePt t="3742" x="4638675" y="5010150"/>
          <p14:tracePt t="3759" x="4667250" y="4981575"/>
          <p14:tracePt t="3776" x="4714875" y="4953000"/>
          <p14:tracePt t="3792" x="4800600" y="4943475"/>
          <p14:tracePt t="3809" x="4848225" y="4933950"/>
          <p14:tracePt t="3826" x="4943475" y="4933950"/>
          <p14:tracePt t="3843" x="5076825" y="4933950"/>
          <p14:tracePt t="3859" x="5200650" y="4962525"/>
          <p14:tracePt t="3876" x="5305425" y="5010150"/>
          <p14:tracePt t="3892" x="5372100" y="5057775"/>
          <p14:tracePt t="3909" x="5419725" y="5095875"/>
          <p14:tracePt t="3926" x="5448300" y="5124450"/>
          <p14:tracePt t="3942" x="5467350" y="5181600"/>
          <p14:tracePt t="3959" x="5476875" y="5248275"/>
          <p14:tracePt t="3976" x="5476875" y="5305425"/>
          <p14:tracePt t="3993" x="5467350" y="5353050"/>
          <p14:tracePt t="4009" x="5448300" y="5391150"/>
          <p14:tracePt t="4026" x="5419725" y="5429250"/>
          <p14:tracePt t="4042" x="5400675" y="5448300"/>
          <p14:tracePt t="4059" x="5381625" y="5457825"/>
          <p14:tracePt t="4076" x="5343525" y="5486400"/>
          <p14:tracePt t="4093" x="5314950" y="5486400"/>
          <p14:tracePt t="4109" x="5295900" y="5486400"/>
          <p14:tracePt t="4125" x="5257800" y="5486400"/>
          <p14:tracePt t="4142" x="5248275" y="5467350"/>
          <p14:tracePt t="4159" x="5210175" y="5438775"/>
          <p14:tracePt t="4175" x="5172075" y="5372100"/>
          <p14:tracePt t="4193" x="5162550" y="5295900"/>
          <p14:tracePt t="4209" x="5153025" y="5238750"/>
          <p14:tracePt t="4225" x="5153025" y="5191125"/>
          <p14:tracePt t="4242" x="5172075" y="5172075"/>
          <p14:tracePt t="4259" x="5219700" y="5133975"/>
          <p14:tracePt t="4275" x="5305425" y="5105400"/>
          <p14:tracePt t="4292" x="5372100" y="5086350"/>
          <p14:tracePt t="4309" x="5476875" y="5086350"/>
          <p14:tracePt t="4326" x="5657850" y="5124450"/>
          <p14:tracePt t="4343" x="5772150" y="5172075"/>
          <p14:tracePt t="4359" x="5848350" y="5219700"/>
          <p14:tracePt t="4377" x="5895975" y="5267325"/>
          <p14:tracePt t="4392" x="5924550" y="5295900"/>
          <p14:tracePt t="4409" x="5934075" y="5334000"/>
          <p14:tracePt t="4426" x="5943600" y="5362575"/>
          <p14:tracePt t="4442" x="5953125" y="5381625"/>
          <p14:tracePt t="4459" x="5953125" y="5410200"/>
          <p14:tracePt t="4476" x="5943600" y="5429250"/>
          <p14:tracePt t="4492" x="5934075" y="5438775"/>
          <p14:tracePt t="4509" x="5934075" y="5457825"/>
          <p14:tracePt t="4525" x="5924550" y="5467350"/>
          <p14:tracePt t="4575" x="5915025" y="5467350"/>
          <p14:tracePt t="4584" x="5915025" y="5476875"/>
          <p14:tracePt t="4659" x="5905500" y="5486400"/>
          <p14:tracePt t="4687" x="5895975" y="5486400"/>
          <p14:tracePt t="4720" x="5895975" y="5495925"/>
          <p14:tracePt t="4740" x="5886450" y="5495925"/>
          <p14:tracePt t="4789" x="5876925" y="5495925"/>
          <p14:tracePt t="6678" x="5867400" y="5486400"/>
          <p14:tracePt t="6682" x="5848350" y="5457825"/>
          <p14:tracePt t="6687" x="5819775" y="5400675"/>
          <p14:tracePt t="6696" x="5695950" y="5172075"/>
          <p14:tracePt t="6709" x="5562600" y="4810125"/>
          <p14:tracePt t="6726" x="5476875" y="4533900"/>
          <p14:tracePt t="6742" x="5429250" y="4267200"/>
          <p14:tracePt t="6759" x="5429250" y="4057650"/>
          <p14:tracePt t="6776" x="5429250" y="4000500"/>
          <p14:tracePt t="6793" x="5438775" y="3952875"/>
          <p14:tracePt t="6809" x="5448300" y="3933825"/>
          <p14:tracePt t="7067" x="5429250" y="3933825"/>
          <p14:tracePt t="7071" x="5419725" y="3924300"/>
          <p14:tracePt t="7080" x="5400675" y="3914775"/>
          <p14:tracePt t="7083" x="5353050" y="3886200"/>
          <p14:tracePt t="7092" x="5305425" y="3829050"/>
          <p14:tracePt t="7109" x="5248275" y="3695700"/>
          <p14:tracePt t="7126" x="5200650" y="3495675"/>
          <p14:tracePt t="7143" x="5200650" y="3343275"/>
          <p14:tracePt t="7159" x="5229225" y="3209925"/>
          <p14:tracePt t="7175" x="5257800" y="3152775"/>
          <p14:tracePt t="7192" x="5286375" y="3124200"/>
          <p14:tracePt t="7209" x="5334000" y="3067050"/>
          <p14:tracePt t="7225" x="5362575" y="3038475"/>
          <p14:tracePt t="7242" x="5410200" y="3019425"/>
          <p14:tracePt t="7259" x="5448300" y="3009900"/>
          <p14:tracePt t="7276" x="5495925" y="3009900"/>
          <p14:tracePt t="7292" x="5562600" y="3048000"/>
          <p14:tracePt t="7309" x="5600700" y="3076575"/>
          <p14:tracePt t="7325" x="5638800" y="3124200"/>
          <p14:tracePt t="7342" x="5667375" y="3171825"/>
          <p14:tracePt t="7360" x="5667375" y="3190875"/>
          <p14:tracePt t="7376" x="5676900" y="3209925"/>
          <p14:tracePt t="7392" x="5676900" y="3238500"/>
          <p14:tracePt t="7409" x="5676900" y="3248025"/>
          <p14:tracePt t="7426" x="5657850" y="3257550"/>
          <p14:tracePt t="7442" x="5638800" y="3267075"/>
          <p14:tracePt t="7459" x="5629275" y="3276600"/>
          <p14:tracePt t="7476" x="5610225" y="3286125"/>
          <p14:tracePt t="7492" x="5591175" y="3295650"/>
          <p14:tracePt t="7509" x="5581650" y="3295650"/>
          <p14:tracePt t="7525" x="5534025" y="3295650"/>
          <p14:tracePt t="7542" x="5467350" y="3238500"/>
          <p14:tracePt t="7559" x="5448300" y="3171825"/>
          <p14:tracePt t="7576" x="5429250" y="3038475"/>
          <p14:tracePt t="7592" x="5429250" y="2876550"/>
          <p14:tracePt t="7609" x="5429250" y="2828925"/>
          <p14:tracePt t="7625" x="5438775" y="2790825"/>
          <p14:tracePt t="7642" x="5448300" y="2771775"/>
          <p14:tracePt t="7658" x="5476875" y="2771775"/>
          <p14:tracePt t="7675" x="5553075" y="2771775"/>
          <p14:tracePt t="7692" x="5610225" y="2800350"/>
          <p14:tracePt t="7709" x="5686425" y="2905125"/>
          <p14:tracePt t="7726" x="5724525" y="2981325"/>
          <p14:tracePt t="7726" x="5724525" y="3000375"/>
          <p14:tracePt t="7742" x="5724525" y="3028950"/>
          <p14:tracePt t="7758" x="5724525" y="3048000"/>
          <p14:tracePt t="7776" x="5724525" y="3057525"/>
          <p14:tracePt t="7792" x="5724525" y="3067050"/>
          <p14:tracePt t="7809" x="5715000" y="3076575"/>
          <p14:tracePt t="7825" x="5705475" y="3076575"/>
          <p14:tracePt t="7867" x="5705475" y="3086100"/>
          <p14:tracePt t="7875" x="5695950" y="3086100"/>
          <p14:tracePt t="7961" x="5686425" y="3086100"/>
          <p14:tracePt t="7974" x="5686425" y="3095625"/>
          <p14:tracePt t="8190" x="5676900" y="3095625"/>
          <p14:tracePt t="9433" x="5676900" y="3105150"/>
          <p14:tracePt t="9462" x="5667375" y="3105150"/>
          <p14:tracePt t="9466" x="5667375" y="3114675"/>
          <p14:tracePt t="9587" x="5657850" y="3114675"/>
          <p14:tracePt t="9947" x="5657850" y="3124200"/>
          <p14:tracePt t="9951" x="5648325" y="3152775"/>
          <p14:tracePt t="9961" x="5629275" y="3190875"/>
          <p14:tracePt t="9972" x="5591175" y="3228975"/>
          <p14:tracePt t="9973" x="5476875" y="3362325"/>
          <p14:tracePt t="9989" x="5324475" y="3486150"/>
          <p14:tracePt t="10007" x="5124450" y="3686175"/>
          <p14:tracePt t="10023" x="4895850" y="3867150"/>
          <p14:tracePt t="10040" x="4762500" y="3952875"/>
          <p14:tracePt t="10057" x="4695825" y="3990975"/>
          <p14:tracePt t="10073" x="4667250" y="4019550"/>
          <p14:tracePt t="10090" x="4648200" y="4029075"/>
          <p14:tracePt t="10125" x="4638675" y="4029075"/>
          <p14:tracePt t="10302" x="4638675" y="4048125"/>
          <p14:tracePt t="10308" x="4610100" y="4105275"/>
          <p14:tracePt t="10312" x="4524375" y="4229100"/>
          <p14:tracePt t="10316" x="4400550" y="4419600"/>
          <p14:tracePt t="10324" x="4048125" y="4953000"/>
          <p14:tracePt t="10340" x="3848100" y="5286375"/>
          <p14:tracePt t="10357" x="3609975" y="5705475"/>
          <p14:tracePt t="10374" x="3486150" y="5934075"/>
          <p14:tracePt t="10390" x="3448050" y="6029325"/>
          <p14:tracePt t="10407" x="3438525" y="6048375"/>
          <p14:tracePt t="10444" x="3438525" y="6057900"/>
          <p14:tracePt t="10472" x="3429000" y="6057900"/>
          <p14:tracePt t="10686" x="3419475" y="6057900"/>
          <p14:tracePt t="10691" x="3419475" y="6067425"/>
          <p14:tracePt t="10695" x="3419475" y="6076950"/>
          <p14:tracePt t="10703" x="3409950" y="6086475"/>
          <p14:tracePt t="10708" x="3381375" y="6134100"/>
          <p14:tracePt t="10723" x="3371850" y="6172200"/>
          <p14:tracePt t="10740" x="3352800" y="6210300"/>
          <p14:tracePt t="10756" x="3324225" y="6276975"/>
          <p14:tracePt t="10791" x="3324225" y="6286500"/>
          <p14:tracePt t="10792" x="3324225" y="6296025"/>
          <p14:tracePt t="10830" x="3314700" y="6296025"/>
          <p14:tracePt t="10954" x="3305175" y="6296025"/>
          <p14:tracePt t="10955" x="3305175" y="6286500"/>
          <p14:tracePt t="10962" x="3295650" y="6286500"/>
          <p14:tracePt t="10973" x="3286125" y="6276975"/>
          <p14:tracePt t="10990" x="3257550" y="6238875"/>
          <p14:tracePt t="10990" x="3257550" y="6210300"/>
          <p14:tracePt t="11007" x="3238500" y="6172200"/>
          <p14:tracePt t="11023" x="3238500" y="6057900"/>
          <p14:tracePt t="11040" x="3286125" y="5972175"/>
          <p14:tracePt t="11057" x="3333750" y="5924550"/>
          <p14:tracePt t="11073" x="3400425" y="5857875"/>
          <p14:tracePt t="11090" x="3495675" y="5800725"/>
          <p14:tracePt t="11106" x="3600450" y="5781675"/>
          <p14:tracePt t="11123" x="3695700" y="5781675"/>
          <p14:tracePt t="11140" x="3819525" y="5829300"/>
          <p14:tracePt t="11156" x="3895725" y="5867400"/>
          <p14:tracePt t="11173" x="3962400" y="5924550"/>
          <p14:tracePt t="11190" x="4057650" y="6010275"/>
          <p14:tracePt t="11206" x="4076700" y="6048375"/>
          <p14:tracePt t="11223" x="4105275" y="6115050"/>
          <p14:tracePt t="11240" x="4124325" y="6219825"/>
          <p14:tracePt t="11256" x="4133850" y="6267450"/>
          <p14:tracePt t="11273" x="4114800" y="6372225"/>
          <p14:tracePt t="11290" x="4057650" y="6477000"/>
          <p14:tracePt t="11306" x="4019550" y="6534150"/>
          <p14:tracePt t="11323" x="3943350" y="6600825"/>
          <p14:tracePt t="11340" x="3790950" y="6648450"/>
          <p14:tracePt t="11356" x="3686175" y="6667500"/>
          <p14:tracePt t="11373" x="3524250" y="6667500"/>
          <p14:tracePt t="11390" x="3390900" y="6657975"/>
          <p14:tracePt t="11406" x="3314700" y="6629400"/>
          <p14:tracePt t="11439" x="3190875" y="6543675"/>
          <p14:tracePt t="11441" x="3133725" y="6496050"/>
          <p14:tracePt t="11457" x="3048000" y="6381750"/>
          <p14:tracePt t="11473" x="3000375" y="6229350"/>
          <p14:tracePt t="11490" x="2990850" y="6096000"/>
          <p14:tracePt t="11507" x="3000375" y="5857875"/>
          <p14:tracePt t="11523" x="3067050" y="5648325"/>
          <p14:tracePt t="11540" x="3133725" y="5534025"/>
          <p14:tracePt t="11556" x="3267075" y="5391150"/>
          <p14:tracePt t="11573" x="3362325" y="5334000"/>
          <p14:tracePt t="11590" x="3429000" y="5314950"/>
          <p14:tracePt t="11590" x="3467100" y="5314950"/>
          <p14:tracePt t="11607" x="3552825" y="5314950"/>
          <p14:tracePt t="11623" x="3705225" y="5372100"/>
          <p14:tracePt t="11640" x="3857625" y="5476875"/>
          <p14:tracePt t="11656" x="3943350" y="5572125"/>
          <p14:tracePt t="11673" x="4029075" y="5734050"/>
          <p14:tracePt t="11689" x="4076700" y="5886450"/>
          <p14:tracePt t="11706" x="4076700" y="5972175"/>
          <p14:tracePt t="11723" x="4067175" y="6105525"/>
          <p14:tracePt t="11740" x="4038600" y="6181725"/>
          <p14:tracePt t="11757" x="3990975" y="6238875"/>
          <p14:tracePt t="11773" x="3933825" y="6286500"/>
          <p14:tracePt t="11789" x="3914775" y="6296025"/>
          <p14:tracePt t="11806" x="3886200" y="6305550"/>
          <p14:tracePt t="11823" x="3848100" y="6305550"/>
          <p14:tracePt t="11864" x="3838575" y="6305550"/>
          <p14:tracePt t="11991" x="3848100" y="6305550"/>
          <p14:tracePt t="12021" x="3857625" y="6305550"/>
          <p14:tracePt t="12034" x="3857625" y="6296025"/>
          <p14:tracePt t="12130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6629400" y="3545051"/>
            <a:ext cx="487877" cy="47817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670344" y="396240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P4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20 – 10 = 10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8"/>
    </mc:Choice>
    <mc:Fallback xmlns="">
      <p:transition spd="slow" advTm="18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65" x="3857625" y="6296025"/>
          <p14:tracePt t="1625" x="3895725" y="6257925"/>
          <p14:tracePt t="1634" x="3952875" y="6191250"/>
          <p14:tracePt t="1635" x="4095750" y="6029325"/>
          <p14:tracePt t="1646" x="4276725" y="5686425"/>
          <p14:tracePt t="1663" x="4457700" y="5334000"/>
          <p14:tracePt t="1680" x="4638675" y="4943475"/>
          <p14:tracePt t="1696" x="4781550" y="4610100"/>
          <p14:tracePt t="1713" x="4848225" y="4486275"/>
          <p14:tracePt t="1730" x="4905375" y="4391025"/>
          <p14:tracePt t="1746" x="4953000" y="4343400"/>
          <p14:tracePt t="1763" x="4962525" y="4333875"/>
          <p14:tracePt t="1780" x="4972050" y="4324350"/>
          <p14:tracePt t="1959" x="4981575" y="4324350"/>
          <p14:tracePt t="1970" x="5000625" y="4314825"/>
          <p14:tracePt t="1979" x="5076825" y="4267200"/>
          <p14:tracePt t="1981" x="5429250" y="4038600"/>
          <p14:tracePt t="1997" x="5981700" y="3762375"/>
          <p14:tracePt t="2013" x="6334125" y="3590925"/>
          <p14:tracePt t="2030" x="6753225" y="3381375"/>
          <p14:tracePt t="2047" x="6991350" y="3305175"/>
          <p14:tracePt t="2063" x="7210425" y="3219450"/>
          <p14:tracePt t="2080" x="7267575" y="3200400"/>
          <p14:tracePt t="2097" x="7277100" y="3200400"/>
          <p14:tracePt t="2292" x="7296150" y="3200400"/>
          <p14:tracePt t="2296" x="7324725" y="3209925"/>
          <p14:tracePt t="2313" x="7400925" y="3228975"/>
          <p14:tracePt t="2314" x="7467600" y="3257550"/>
          <p14:tracePt t="2330" x="7543800" y="3286125"/>
          <p14:tracePt t="2379" x="7553325" y="3286125"/>
          <p14:tracePt t="2444" x="7553325" y="3295650"/>
          <p14:tracePt t="2489" x="7543800" y="3295650"/>
          <p14:tracePt t="2502" x="7534275" y="3295650"/>
          <p14:tracePt t="2512" x="7524750" y="3286125"/>
          <p14:tracePt t="2513" x="7505700" y="3276600"/>
          <p14:tracePt t="2530" x="7486650" y="3267075"/>
          <p14:tracePt t="2546" x="7467600" y="3257550"/>
          <p14:tracePt t="2563" x="7458075" y="3248025"/>
          <p14:tracePt t="2728" x="7458075" y="3238500"/>
          <p14:tracePt t="3573" x="7439025" y="3238500"/>
          <p14:tracePt t="3587" x="7429500" y="3238500"/>
          <p14:tracePt t="3588" x="7400925" y="3248025"/>
          <p14:tracePt t="3595" x="7334250" y="3257550"/>
          <p14:tracePt t="3612" x="7277100" y="3286125"/>
          <p14:tracePt t="3628" x="7248525" y="3295650"/>
          <p14:tracePt t="3646" x="7229475" y="3305175"/>
          <p14:tracePt t="3662" x="7219950" y="3314700"/>
          <p14:tracePt t="3679" x="7210425" y="3333750"/>
          <p14:tracePt t="3695" x="7210425" y="3343275"/>
          <p14:tracePt t="3712" x="7200900" y="3371850"/>
          <p14:tracePt t="4079" x="7210425" y="3362325"/>
          <p14:tracePt t="4089" x="7210425" y="3352800"/>
          <p14:tracePt t="4096" x="7210425" y="3324225"/>
          <p14:tracePt t="4097" x="7210425" y="3295650"/>
          <p14:tracePt t="4112" x="7210425" y="3248025"/>
          <p14:tracePt t="4129" x="7210425" y="3228975"/>
          <p14:tracePt t="4263" x="7210425" y="3219450"/>
          <p14:tracePt t="4990" x="7200900" y="3219450"/>
          <p14:tracePt t="4995" x="7162800" y="3200400"/>
          <p14:tracePt t="4996" x="7134225" y="3190875"/>
          <p14:tracePt t="5012" x="7105650" y="3171825"/>
          <p14:tracePt t="5013" x="6877050" y="3152775"/>
          <p14:tracePt t="5029" x="6438900" y="3248025"/>
          <p14:tracePt t="5045" x="5667375" y="3600450"/>
          <p14:tracePt t="5062" x="5019675" y="3933825"/>
          <p14:tracePt t="5079" x="4248150" y="4343400"/>
          <p14:tracePt t="5096" x="3638550" y="4752975"/>
          <p14:tracePt t="5112" x="3371850" y="4933950"/>
          <p14:tracePt t="5129" x="3038475" y="5181600"/>
          <p14:tracePt t="5145" x="2924175" y="5276850"/>
          <p14:tracePt t="5162" x="2914650" y="5276850"/>
          <p14:tracePt t="5179" x="2905125" y="5286375"/>
          <p14:tracePt t="5390" x="2895600" y="5286375"/>
          <p14:tracePt t="5393" x="2876550" y="5286375"/>
          <p14:tracePt t="5398" x="2619375" y="5286375"/>
          <p14:tracePt t="5413" x="2085975" y="5353050"/>
          <p14:tracePt t="5430" x="1457325" y="5581650"/>
          <p14:tracePt t="5446" x="1038225" y="5762625"/>
          <p14:tracePt t="5463" x="619125" y="6019800"/>
          <p14:tracePt t="5480" x="495300" y="6086475"/>
          <p14:tracePt t="5496" x="457200" y="6115050"/>
          <p14:tracePt t="5513" x="447675" y="6124575"/>
          <p14:tracePt t="5530" x="447675" y="6134100"/>
          <p14:tracePt t="5546" x="457200" y="6143625"/>
          <p14:tracePt t="5563" x="485775" y="6143625"/>
          <p14:tracePt t="5580" x="504825" y="6143625"/>
          <p14:tracePt t="5596" x="523875" y="6143625"/>
          <p14:tracePt t="5613" x="561975" y="6143625"/>
          <p14:tracePt t="5630" x="590550" y="6143625"/>
          <p14:tracePt t="5646" x="628650" y="6143625"/>
          <p14:tracePt t="5663" x="647700" y="6143625"/>
          <p14:tracePt t="5816" x="647700" y="6134100"/>
          <p14:tracePt t="5836" x="647700" y="6124575"/>
          <p14:tracePt t="5849" x="657225" y="6115050"/>
          <p14:tracePt t="5853" x="666750" y="6105525"/>
          <p14:tracePt t="5862" x="676275" y="6105525"/>
          <p14:tracePt t="5863" x="704850" y="6086475"/>
          <p14:tracePt t="5879" x="723900" y="6067425"/>
          <p14:tracePt t="5896" x="752475" y="6067425"/>
          <p14:tracePt t="5913" x="762000" y="6057900"/>
          <p14:tracePt t="5949" x="771525" y="6057900"/>
          <p14:tracePt t="5962" x="781050" y="6057900"/>
          <p14:tracePt t="6620" x="790575" y="6048375"/>
          <p14:tracePt t="6624" x="847725" y="6000750"/>
          <p14:tracePt t="6634" x="1000125" y="5876925"/>
          <p14:tracePt t="6635" x="1647825" y="5486400"/>
          <p14:tracePt t="6646" x="2962275" y="5000625"/>
          <p14:tracePt t="6663" x="3905250" y="4752975"/>
          <p14:tracePt t="6679" x="5105400" y="4486275"/>
          <p14:tracePt t="6695" x="5886450" y="4371975"/>
          <p14:tracePt t="6712" x="6210300" y="4314825"/>
          <p14:tracePt t="6729" x="6448425" y="4219575"/>
          <p14:tracePt t="6940" x="6448425" y="4200525"/>
          <p14:tracePt t="6946" x="6457950" y="4171950"/>
          <p14:tracePt t="6962" x="6524625" y="4000500"/>
          <p14:tracePt t="6979" x="6686550" y="3590925"/>
          <p14:tracePt t="6980" x="6800850" y="3305175"/>
          <p14:tracePt t="6996" x="6943725" y="3019425"/>
          <p14:tracePt t="7012" x="7048500" y="2857500"/>
          <p14:tracePt t="7030" x="7115175" y="2809875"/>
          <p14:tracePt t="7046" x="7181850" y="2771775"/>
          <p14:tracePt t="7062" x="7210425" y="2771775"/>
          <p14:tracePt t="7079" x="7219950" y="2771775"/>
          <p14:tracePt t="7095" x="7229475" y="2771775"/>
          <p14:tracePt t="7165" x="7229475" y="2781300"/>
          <p14:tracePt t="7176" x="7229475" y="2790825"/>
          <p14:tracePt t="7180" x="7219950" y="2790825"/>
          <p14:tracePt t="7195" x="7219950" y="2800350"/>
          <p14:tracePt t="7195" x="7219950" y="2819400"/>
          <p14:tracePt t="7212" x="7219950" y="2828925"/>
          <p14:tracePt t="7339" x="7219950" y="2838450"/>
          <p14:tracePt t="7410" x="7219950" y="2847975"/>
          <p14:tracePt t="7411" x="7219950" y="2857500"/>
          <p14:tracePt t="7428" x="7219950" y="2867025"/>
          <p14:tracePt t="7430" x="7219950" y="2876550"/>
          <p14:tracePt t="7472" x="7219950" y="2886075"/>
          <p14:tracePt t="7658" x="7219950" y="2895600"/>
          <p14:tracePt t="7683" x="7219950" y="2905125"/>
          <p14:tracePt t="7687" x="7219950" y="2914650"/>
          <p14:tracePt t="7694" x="7219950" y="2924175"/>
          <p14:tracePt t="7711" x="7219950" y="2952750"/>
          <p14:tracePt t="7713" x="7229475" y="2981325"/>
          <p14:tracePt t="7728" x="7229475" y="3009900"/>
          <p14:tracePt t="7745" x="7219950" y="3057525"/>
          <p14:tracePt t="7762" x="7191375" y="3114675"/>
          <p14:tracePt t="7779" x="7172325" y="3162300"/>
          <p14:tracePt t="7795" x="7134225" y="3228975"/>
          <p14:tracePt t="7812" x="7096125" y="3286125"/>
          <p14:tracePt t="7829" x="7058025" y="3314700"/>
          <p14:tracePt t="7829" x="7029450" y="3333750"/>
          <p14:tracePt t="7845" x="7000875" y="3362325"/>
          <p14:tracePt t="7862" x="6972300" y="3371850"/>
          <p14:tracePt t="8059" x="6972300" y="3381375"/>
          <p14:tracePt t="8067" x="6934200" y="3438525"/>
          <p14:tracePt t="8068" x="6877050" y="3524250"/>
          <p14:tracePt t="8078" x="6524625" y="3838575"/>
          <p14:tracePt t="8095" x="5991225" y="4305300"/>
          <p14:tracePt t="8112" x="5648325" y="4610100"/>
          <p14:tracePt t="8128" x="5229225" y="4924425"/>
          <p14:tracePt t="8145" x="4972050" y="5067300"/>
          <p14:tracePt t="8162" x="4857750" y="5124450"/>
          <p14:tracePt t="8178" x="4752975" y="5181600"/>
          <p14:tracePt t="8195" x="4714875" y="5210175"/>
          <p14:tracePt t="8212" x="4695825" y="5219700"/>
          <p14:tracePt t="8228" x="4676775" y="5229225"/>
          <p14:tracePt t="8245" x="4667250" y="5238750"/>
          <p14:tracePt t="8261" x="4657725" y="5248275"/>
          <p14:tracePt t="8307" x="4648200" y="5257800"/>
          <p14:tracePt t="8393" x="4638675" y="5267325"/>
          <p14:tracePt t="8400" x="4638675" y="5276850"/>
          <p14:tracePt t="8421" x="4629150" y="5276850"/>
          <p14:tracePt t="8432" x="4629150" y="5286375"/>
          <p14:tracePt t="8444" x="4619625" y="5286375"/>
          <p14:tracePt t="8446" x="4619625" y="5295900"/>
          <p14:tracePt t="8485" x="4619625" y="5305425"/>
          <p14:tracePt t="8498" x="4610100" y="5305425"/>
          <p14:tracePt t="8560" x="4610100" y="5314950"/>
          <p14:tracePt t="8646" x="4610100" y="5324475"/>
          <p14:tracePt t="8692" x="4610100" y="5334000"/>
          <p14:tracePt t="8703" x="4619625" y="5334000"/>
          <p14:tracePt t="8707" x="4629150" y="5343525"/>
          <p14:tracePt t="8728" x="4638675" y="5343525"/>
          <p14:tracePt t="8729" x="4648200" y="5353050"/>
          <p14:tracePt t="8745" x="4657725" y="5353050"/>
          <p14:tracePt t="8762" x="4667250" y="5362575"/>
          <p14:tracePt t="8882" x="4667250" y="5372100"/>
          <p14:tracePt t="8937" x="4676775" y="5381625"/>
          <p14:tracePt t="8958" x="4686300" y="5391150"/>
          <p14:tracePt t="8963" x="4695825" y="5391150"/>
          <p14:tracePt t="8983" x="4695825" y="5400675"/>
          <p14:tracePt t="8984" x="4705350" y="5410200"/>
          <p14:tracePt t="9016" x="4714875" y="5410200"/>
          <p14:tracePt t="9017" x="4714875" y="5419725"/>
          <p14:tracePt t="9353" x="4714875" y="5438775"/>
          <p14:tracePt t="9363" x="4714875" y="5448300"/>
          <p14:tracePt t="9378" x="4714875" y="5524500"/>
          <p14:tracePt t="9379" x="4733925" y="5572125"/>
          <p14:tracePt t="9395" x="4743450" y="5600700"/>
          <p14:tracePt t="9411" x="4791075" y="5638800"/>
          <p14:tracePt t="9428" x="4857750" y="5676900"/>
          <p14:tracePt t="9447" x="4905375" y="5705475"/>
          <p14:tracePt t="9461" x="4991100" y="5724525"/>
          <p14:tracePt t="9478" x="5067300" y="5734050"/>
          <p14:tracePt t="9495" x="5153025" y="5734050"/>
          <p14:tracePt t="9511" x="5200650" y="5724525"/>
          <p14:tracePt t="9528" x="5248275" y="5695950"/>
          <p14:tracePt t="9545" x="5267325" y="5667375"/>
          <p14:tracePt t="9562" x="5305425" y="5600700"/>
          <p14:tracePt t="9578" x="5314950" y="5514975"/>
          <p14:tracePt t="9595" x="5314950" y="5448300"/>
          <p14:tracePt t="9611" x="5314950" y="5410200"/>
          <p14:tracePt t="9628" x="5295900" y="5353050"/>
          <p14:tracePt t="9644" x="5248275" y="5305425"/>
          <p14:tracePt t="9661" x="5219700" y="5286375"/>
          <p14:tracePt t="9678" x="5153025" y="5248275"/>
          <p14:tracePt t="9694" x="5038725" y="5229225"/>
          <p14:tracePt t="9712" x="4962525" y="5229225"/>
          <p14:tracePt t="9728" x="4819650" y="5238750"/>
          <p14:tracePt t="9745" x="4648200" y="5324475"/>
          <p14:tracePt t="9761" x="4562475" y="5391150"/>
          <p14:tracePt t="9778" x="4448175" y="5486400"/>
          <p14:tracePt t="9794" x="4314825" y="5629275"/>
          <p14:tracePt t="9811" x="4276725" y="5715000"/>
          <p14:tracePt t="9828" x="4257675" y="5819775"/>
          <p14:tracePt t="9844" x="4248150" y="5895975"/>
          <p14:tracePt t="9861" x="4248150" y="5962650"/>
          <p14:tracePt t="9878" x="4257675" y="6010275"/>
          <p14:tracePt t="9895" x="4314825" y="6096000"/>
          <p14:tracePt t="9911" x="4352925" y="6143625"/>
          <p14:tracePt t="9928" x="4429125" y="6191250"/>
          <p14:tracePt t="9946" x="4505325" y="6229350"/>
          <p14:tracePt t="9961" x="4610100" y="6238875"/>
          <p14:tracePt t="9978" x="4876800" y="6229350"/>
          <p14:tracePt t="9995" x="5010150" y="6210300"/>
          <p14:tracePt t="10011" x="5057775" y="6181725"/>
          <p14:tracePt t="10028" x="5162550" y="6096000"/>
          <p14:tracePt t="10045" x="5210175" y="5991225"/>
          <p14:tracePt t="10061" x="5210175" y="5915025"/>
          <p14:tracePt t="10078" x="5191125" y="5762625"/>
          <p14:tracePt t="10095" x="5114925" y="5505450"/>
          <p14:tracePt t="10111" x="5038725" y="5353050"/>
          <p14:tracePt t="10128" x="4933950" y="5238750"/>
          <p14:tracePt t="10144" x="4895850" y="5210175"/>
          <p14:tracePt t="10161" x="4876800" y="5200650"/>
          <p14:tracePt t="10178" x="4829175" y="5200650"/>
          <p14:tracePt t="10195" x="4714875" y="5257800"/>
          <p14:tracePt t="10211" x="4629150" y="5324475"/>
          <p14:tracePt t="10228" x="4514850" y="5467350"/>
          <p14:tracePt t="10244" x="4448175" y="5610225"/>
          <p14:tracePt t="10261" x="4400550" y="5791200"/>
          <p14:tracePt t="10278" x="4400550" y="5924550"/>
          <p14:tracePt t="10294" x="4410075" y="6000750"/>
          <p14:tracePt t="10311" x="4457700" y="6096000"/>
          <p14:tracePt t="10328" x="4514850" y="6134100"/>
          <p14:tracePt t="10344" x="4591050" y="6162675"/>
          <p14:tracePt t="10361" x="4724400" y="6172200"/>
          <p14:tracePt t="10378" x="5086350" y="6162675"/>
          <p14:tracePt t="10394" x="5276850" y="6153150"/>
          <p14:tracePt t="10411" x="5410200" y="6134100"/>
          <p14:tracePt t="10427" x="5495925" y="6105525"/>
          <p14:tracePt t="10445" x="5514975" y="6086475"/>
          <p14:tracePt t="10481" x="5514975" y="6076950"/>
          <p14:tracePt t="10748" x="5514975" y="6086475"/>
          <p14:tracePt t="10752" x="5505450" y="6096000"/>
          <p14:tracePt t="10760" x="5495925" y="6124575"/>
          <p14:tracePt t="10765" x="5495925" y="6162675"/>
          <p14:tracePt t="10776" x="5505450" y="6200775"/>
          <p14:tracePt t="10793" x="5543550" y="6276975"/>
          <p14:tracePt t="10809" x="5600700" y="6381750"/>
          <p14:tracePt t="10826" x="5638800" y="6429375"/>
          <p14:tracePt t="10843" x="5657850" y="6467475"/>
          <p14:tracePt t="10859" x="5676900" y="6477000"/>
          <p14:tracePt t="10876" x="5686425" y="6486525"/>
          <p14:tracePt t="10893" x="5686425" y="6496050"/>
          <p14:tracePt t="10939" x="5695950" y="6496050"/>
          <p14:tracePt t="11023" x="5695950" y="6505575"/>
          <p14:tracePt t="11048" x="5676900" y="6505575"/>
          <p14:tracePt t="11058" x="5657850" y="6505575"/>
          <p14:tracePt t="11064" x="5638800" y="6505575"/>
          <p14:tracePt t="11076" x="5619750" y="6505575"/>
          <p14:tracePt t="11078" x="5581650" y="6505575"/>
          <p14:tracePt t="11093" x="5543550" y="6496050"/>
          <p14:tracePt t="11093" x="5534025" y="6486525"/>
          <p14:tracePt t="11110" x="5514975" y="6477000"/>
          <p14:tracePt t="11126" x="5495925" y="6448425"/>
          <p14:tracePt t="11143" x="5495925" y="6381750"/>
          <p14:tracePt t="11143" x="5495925" y="6372225"/>
          <p14:tracePt t="11160" x="5495925" y="6334125"/>
          <p14:tracePt t="11176" x="5505450" y="6315075"/>
          <p14:tracePt t="11193" x="5543550" y="6267450"/>
          <p14:tracePt t="11210" x="5581650" y="6238875"/>
          <p14:tracePt t="11226" x="5610225" y="6210300"/>
          <p14:tracePt t="11243" x="5724525" y="6172200"/>
          <p14:tracePt t="11260" x="5781675" y="6153150"/>
          <p14:tracePt t="11276" x="5867400" y="6153150"/>
          <p14:tracePt t="11293" x="6010275" y="6181725"/>
          <p14:tracePt t="11309" x="6067425" y="6200775"/>
          <p14:tracePt t="11326" x="6105525" y="6229350"/>
          <p14:tracePt t="11343" x="6172200" y="6286500"/>
          <p14:tracePt t="11359" x="6191250" y="6315075"/>
          <p14:tracePt t="11376" x="6210300" y="6343650"/>
          <p14:tracePt t="11393" x="6257925" y="6419850"/>
          <p14:tracePt t="11409" x="6257925" y="6457950"/>
          <p14:tracePt t="11426" x="6267450" y="6505575"/>
          <p14:tracePt t="11443" x="6267450" y="6562725"/>
          <p14:tracePt t="11459" x="6267450" y="6600825"/>
          <p14:tracePt t="11476" x="6248400" y="6619875"/>
          <p14:tracePt t="11493" x="6229350" y="6638925"/>
          <p14:tracePt t="11509" x="6210300" y="6648450"/>
          <p14:tracePt t="11526" x="6172200" y="6657975"/>
          <p14:tracePt t="11543" x="6115050" y="6667500"/>
          <p14:tracePt t="11559" x="6067425" y="6667500"/>
          <p14:tracePt t="11576" x="6000750" y="6667500"/>
          <p14:tracePt t="11593" x="5953125" y="6667500"/>
          <p14:tracePt t="11609" x="5867400" y="6667500"/>
          <p14:tracePt t="11626" x="5791200" y="6648450"/>
          <p14:tracePt t="11643" x="5753100" y="6619875"/>
          <p14:tracePt t="11659" x="5695950" y="6572250"/>
          <p14:tracePt t="11676" x="5638800" y="6524625"/>
          <p14:tracePt t="11693" x="5610225" y="6486525"/>
          <p14:tracePt t="11709" x="5581650" y="6419850"/>
          <p14:tracePt t="11726" x="5581650" y="6324600"/>
          <p14:tracePt t="11743" x="5591175" y="6276975"/>
          <p14:tracePt t="11759" x="5600700" y="6229350"/>
          <p14:tracePt t="11776" x="5629275" y="6181725"/>
          <p14:tracePt t="11792" x="5657850" y="6162675"/>
          <p14:tracePt t="11809" x="5676900" y="6153150"/>
          <p14:tracePt t="11826" x="5724525" y="6143625"/>
          <p14:tracePt t="11842" x="5810250" y="6143625"/>
          <p14:tracePt t="11859" x="5857875" y="6172200"/>
          <p14:tracePt t="11876" x="5924550" y="6219825"/>
          <p14:tracePt t="11892" x="5972175" y="6276975"/>
          <p14:tracePt t="11909" x="6000750" y="6334125"/>
          <p14:tracePt t="11926" x="6019800" y="6400800"/>
          <p14:tracePt t="11942" x="6019800" y="6448425"/>
          <p14:tracePt t="11959" x="6019800" y="6477000"/>
          <p14:tracePt t="11976" x="6000750" y="6515100"/>
          <p14:tracePt t="11993" x="5991225" y="6534150"/>
          <p14:tracePt t="12009" x="5991225" y="6543675"/>
          <p14:tracePt t="12026" x="5972175" y="6543675"/>
          <p14:tracePt t="12042" x="5953125" y="6553200"/>
          <p14:tracePt t="12059" x="5934075" y="6553200"/>
          <p14:tracePt t="12076" x="5924550" y="6553200"/>
          <p14:tracePt t="12093" x="5905500" y="6553200"/>
          <p14:tracePt t="12138" x="5895975" y="6553200"/>
          <p14:tracePt t="12141" x="5895975" y="6543675"/>
          <p14:tracePt t="12570" x="5895975" y="6534150"/>
          <p14:tracePt t="12576" x="5915025" y="6505575"/>
          <p14:tracePt t="12592" x="5953125" y="6457950"/>
          <p14:tracePt t="12594" x="6010275" y="6324600"/>
          <p14:tracePt t="12610" x="6076950" y="6134100"/>
          <p14:tracePt t="12626" x="6105525" y="5800725"/>
          <p14:tracePt t="12643" x="6105525" y="5505450"/>
          <p14:tracePt t="12660" x="6115050" y="5229225"/>
          <p14:tracePt t="12676" x="6115050" y="5153025"/>
          <p14:tracePt t="12693" x="6115050" y="5124450"/>
          <p14:tracePt t="12709" x="6115050" y="5114925"/>
          <p14:tracePt t="12743" x="6124575" y="5114925"/>
          <p14:tracePt t="12773" x="6124575" y="5124450"/>
          <p14:tracePt t="12934" x="6143625" y="5114925"/>
          <p14:tracePt t="12941" x="6162675" y="5086350"/>
          <p14:tracePt t="12947" x="6191250" y="5067300"/>
          <p14:tracePt t="12948" x="6238875" y="5019675"/>
          <p14:tracePt t="12959" x="6296025" y="4972050"/>
          <p14:tracePt t="12975" x="6381750" y="4905375"/>
          <p14:tracePt t="12992" x="6419850" y="4876800"/>
          <p14:tracePt t="13009" x="6429375" y="4867275"/>
          <p14:tracePt t="13026" x="6448425" y="4867275"/>
          <p14:tracePt t="13042" x="6457950" y="4886325"/>
          <p14:tracePt t="13059" x="6467475" y="4924425"/>
          <p14:tracePt t="13076" x="6457950" y="5048250"/>
          <p14:tracePt t="13092" x="6391275" y="5200650"/>
          <p14:tracePt t="13092" x="6381750" y="5238750"/>
          <p14:tracePt t="13109" x="6334125" y="5305425"/>
          <p14:tracePt t="13125" x="6276975" y="5372100"/>
          <p14:tracePt t="13142" x="6210300" y="5410200"/>
          <p14:tracePt t="13159" x="6181725" y="5410200"/>
          <p14:tracePt t="13316" x="6181725" y="5419725"/>
          <p14:tracePt t="13332" x="6181725" y="5429250"/>
          <p14:tracePt t="13342" x="6181725" y="5534025"/>
          <p14:tracePt t="13343" x="6124575" y="5781675"/>
          <p14:tracePt t="13359" x="6010275" y="6067425"/>
          <p14:tracePt t="13375" x="5753100" y="6572250"/>
          <p14:tracePt t="13392" x="5648325" y="6743700"/>
          <p14:tracePt t="13409" x="5562600" y="6848475"/>
          <p14:tracePt t="13426" x="5534025" y="6848475"/>
          <p14:tracePt t="13577" x="5524500" y="6848475"/>
          <p14:tracePt t="13643" x="5514975" y="6848475"/>
          <p14:tracePt t="13701" x="5505450" y="6848475"/>
          <p14:tracePt t="13787" x="5505450" y="6838950"/>
          <p14:tracePt t="13791" x="5514975" y="6829425"/>
          <p14:tracePt t="13792" x="5553075" y="6810375"/>
          <p14:tracePt t="13809" x="5657850" y="6781800"/>
          <p14:tracePt t="13825" x="5772150" y="6762750"/>
          <p14:tracePt t="13842" x="5857875" y="6753225"/>
          <p14:tracePt t="13859" x="5934075" y="6753225"/>
          <p14:tracePt t="13875" x="6000750" y="6743700"/>
          <p14:tracePt t="13892" x="6029325" y="6743700"/>
          <p14:tracePt t="13909" x="6057900" y="6743700"/>
          <p14:tracePt t="14102" x="6057900" y="6734175"/>
          <p14:tracePt t="14318" x="6067425" y="6734175"/>
          <p14:tracePt t="14322" x="6105525" y="6715125"/>
          <p14:tracePt t="14330" x="6134100" y="6705600"/>
          <p14:tracePt t="14334" x="6172200" y="6696075"/>
          <p14:tracePt t="14341" x="6353175" y="6657975"/>
          <p14:tracePt t="14358" x="6515100" y="6648450"/>
          <p14:tracePt t="14375" x="6610350" y="6648450"/>
          <p14:tracePt t="14392" x="6705600" y="6648450"/>
          <p14:tracePt t="14408" x="6753225" y="6657975"/>
          <p14:tracePt t="14425" x="6762750" y="6657975"/>
          <p14:tracePt t="14554" x="6772275" y="6657975"/>
          <p14:tracePt t="14579" x="6781800" y="6657975"/>
          <p14:tracePt t="14586" x="6791325" y="6657975"/>
          <p14:tracePt t="14596" x="6800850" y="6657975"/>
          <p14:tracePt t="14606" x="6810375" y="6657975"/>
          <p14:tracePt t="14631" x="6829425" y="6657975"/>
          <p14:tracePt t="14632" x="6838950" y="6648450"/>
          <p14:tracePt t="14641" x="6858000" y="6648450"/>
          <p14:tracePt t="14658" x="6896100" y="6648450"/>
          <p14:tracePt t="14675" x="6924675" y="6648450"/>
          <p14:tracePt t="14715" x="6934200" y="6648450"/>
          <p14:tracePt t="14794" x="6934200" y="6638925"/>
          <p14:tracePt t="14808" x="6934200" y="6629400"/>
          <p14:tracePt t="14815" x="6934200" y="6619875"/>
          <p14:tracePt t="14819" x="6934200" y="6610350"/>
          <p14:tracePt t="14825" x="6934200" y="6572250"/>
          <p14:tracePt t="14841" x="6915150" y="6534150"/>
          <p14:tracePt t="14858" x="6886575" y="6505575"/>
          <p14:tracePt t="14875" x="6858000" y="6477000"/>
          <p14:tracePt t="14891" x="6848475" y="6467475"/>
          <p14:tracePt t="14908" x="6838950" y="6467475"/>
          <p14:tracePt t="14925" x="6838950" y="6448425"/>
          <p14:tracePt t="14941" x="6819900" y="6438900"/>
          <p14:tracePt t="14977" x="6819900" y="6429375"/>
          <p14:tracePt t="14979" x="6800850" y="6429375"/>
          <p14:tracePt t="14991" x="6781800" y="6419850"/>
          <p14:tracePt t="15008" x="6772275" y="6419850"/>
          <p14:tracePt t="15025" x="6753225" y="6419850"/>
          <p14:tracePt t="15042" x="6696075" y="6419850"/>
          <p14:tracePt t="15058" x="6657975" y="6448425"/>
          <p14:tracePt t="15075" x="6619875" y="6477000"/>
          <p14:tracePt t="15091" x="6553200" y="6534150"/>
          <p14:tracePt t="15108" x="6524625" y="6562725"/>
          <p14:tracePt t="15125" x="6505575" y="6619875"/>
          <p14:tracePt t="15142" x="6496050" y="6667500"/>
          <p14:tracePt t="15158" x="6496050" y="6696075"/>
          <p14:tracePt t="15175" x="6505575" y="6734175"/>
          <p14:tracePt t="15192" x="6562725" y="6772275"/>
          <p14:tracePt t="15208" x="6600825" y="6800850"/>
          <p14:tracePt t="15225" x="6677025" y="6838950"/>
          <p14:tracePt t="15241" x="6800850" y="6848475"/>
          <p14:tracePt t="15258" x="6867525" y="6848475"/>
          <p14:tracePt t="15275" x="6972300" y="6838950"/>
          <p14:tracePt t="15291" x="7038975" y="6829425"/>
          <p14:tracePt t="15308" x="7086600" y="6819900"/>
          <p14:tracePt t="15324" x="7134225" y="6800850"/>
          <p14:tracePt t="15341" x="7181850" y="6791325"/>
          <p14:tracePt t="15358" x="7200900" y="6762750"/>
          <p14:tracePt t="15374" x="7219950" y="6715125"/>
          <p14:tracePt t="15391" x="7229475" y="6648450"/>
          <p14:tracePt t="15408" x="7229475" y="6581775"/>
          <p14:tracePt t="15424" x="7200900" y="6496050"/>
          <p14:tracePt t="15441" x="7172325" y="6438900"/>
          <p14:tracePt t="15458" x="7143750" y="6400800"/>
          <p14:tracePt t="15474" x="7115175" y="6353175"/>
          <p14:tracePt t="15491" x="7096125" y="6334125"/>
          <p14:tracePt t="15508" x="7067550" y="6315075"/>
          <p14:tracePt t="15525" x="6981825" y="6276975"/>
          <p14:tracePt t="15541" x="6915150" y="6276975"/>
          <p14:tracePt t="15558" x="6838950" y="6276975"/>
          <p14:tracePt t="15575" x="6619875" y="6362700"/>
          <p14:tracePt t="15591" x="6515100" y="6438900"/>
          <p14:tracePt t="15608" x="6429375" y="6496050"/>
          <p14:tracePt t="15625" x="6353175" y="6543675"/>
          <p14:tracePt t="15641" x="6315075" y="6591300"/>
          <p14:tracePt t="15658" x="6267450" y="6696075"/>
          <p14:tracePt t="15675" x="6257925" y="6772275"/>
          <p14:tracePt t="15691" x="6257925" y="6810375"/>
          <p14:tracePt t="15708" x="6286500" y="6848475"/>
          <p14:tracePt t="15725" x="6353175" y="6848475"/>
          <p14:tracePt t="15741" x="6400800" y="6848475"/>
          <p14:tracePt t="15758" x="6486525" y="6848475"/>
          <p14:tracePt t="15775" x="6600825" y="6848475"/>
          <p14:tracePt t="15791" x="6724650" y="6848475"/>
          <p14:tracePt t="15807" x="6838950" y="6848475"/>
          <p14:tracePt t="15824" x="6915150" y="6848475"/>
          <p14:tracePt t="15841" x="6981825" y="6829425"/>
          <p14:tracePt t="15857" x="7019925" y="6800850"/>
          <p14:tracePt t="15874" x="7038975" y="6791325"/>
          <p14:tracePt t="15874" x="7048500" y="6772275"/>
          <p14:tracePt t="15891" x="7067550" y="6734175"/>
          <p14:tracePt t="15907" x="7077075" y="6648450"/>
          <p14:tracePt t="15924" x="7067550" y="6543675"/>
          <p14:tracePt t="15941" x="7058025" y="6477000"/>
          <p14:tracePt t="15957" x="7038975" y="6419850"/>
          <p14:tracePt t="15974" x="7010400" y="6362700"/>
          <p14:tracePt t="15991" x="6991350" y="6343650"/>
          <p14:tracePt t="16008" x="6962775" y="6324600"/>
          <p14:tracePt t="16024" x="6867525" y="6315075"/>
          <p14:tracePt t="16041" x="6810375" y="6305550"/>
          <p14:tracePt t="16058" x="6724650" y="6305550"/>
          <p14:tracePt t="16074" x="6610350" y="6334125"/>
          <p14:tracePt t="16091" x="6534150" y="6381750"/>
          <p14:tracePt t="16107" x="6457950" y="6429375"/>
          <p14:tracePt t="16124" x="6391275" y="6543675"/>
          <p14:tracePt t="16142" x="6362700" y="6600825"/>
          <p14:tracePt t="16158" x="6353175" y="6648450"/>
          <p14:tracePt t="16174" x="6381750" y="6705600"/>
          <p14:tracePt t="16192" x="6496050" y="6800850"/>
          <p14:tracePt t="16208" x="6629400" y="6848475"/>
          <p14:tracePt t="16224" x="6858000" y="6848475"/>
          <p14:tracePt t="16241" x="7067550" y="6848475"/>
          <p14:tracePt t="16258" x="7153275" y="6848475"/>
          <p14:tracePt t="16274" x="7219950" y="6848475"/>
          <p14:tracePt t="16291" x="7258050" y="6819900"/>
          <p14:tracePt t="16308" x="7267575" y="6810375"/>
          <p14:tracePt t="16324" x="7277100" y="6667500"/>
          <p14:tracePt t="16341" x="7277100" y="6572250"/>
          <p14:tracePt t="16358" x="7267575" y="6505575"/>
          <p14:tracePt t="16374" x="7229475" y="6391275"/>
          <p14:tracePt t="16391" x="7191375" y="6324600"/>
          <p14:tracePt t="16407" x="7162800" y="6296025"/>
          <p14:tracePt t="16425" x="7096125" y="6248400"/>
          <p14:tracePt t="16441" x="7048500" y="6248400"/>
          <p14:tracePt t="16458" x="6981825" y="6248400"/>
          <p14:tracePt t="16475" x="6896100" y="6305550"/>
          <p14:tracePt t="16491" x="6781800" y="6391275"/>
          <p14:tracePt t="16508" x="6696075" y="6505575"/>
          <p14:tracePt t="16525" x="6677025" y="6572250"/>
          <p14:tracePt t="16541" x="6667500" y="6677025"/>
          <p14:tracePt t="16558" x="6686550" y="6781800"/>
          <p14:tracePt t="16575" x="6696075" y="6829425"/>
          <p14:tracePt t="16591" x="6743700" y="6848475"/>
          <p14:tracePt t="16608" x="6819900" y="6848475"/>
          <p14:tracePt t="16625" x="6867525" y="6848475"/>
          <p14:tracePt t="16641" x="6981825" y="6848475"/>
          <p14:tracePt t="16658" x="7115175" y="6829425"/>
          <p14:tracePt t="16674" x="7162800" y="6819900"/>
          <p14:tracePt t="16691" x="7219950" y="6800850"/>
          <p14:tracePt t="16708" x="7229475" y="6781800"/>
          <p14:tracePt t="16724" x="7229475" y="6743700"/>
          <p14:tracePt t="16741" x="7219950" y="6629400"/>
          <p14:tracePt t="16757" x="7162800" y="6543675"/>
          <p14:tracePt t="16774" x="7115175" y="6496050"/>
          <p14:tracePt t="16791" x="7067550" y="6438900"/>
          <p14:tracePt t="16791" x="7029450" y="6410325"/>
          <p14:tracePt t="16808" x="6972300" y="6372225"/>
          <p14:tracePt t="16824" x="6943725" y="6353175"/>
          <p14:tracePt t="16841" x="6896100" y="6353175"/>
          <p14:tracePt t="16858" x="6781800" y="6353175"/>
          <p14:tracePt t="16874" x="6715125" y="6391275"/>
          <p14:tracePt t="16891" x="6638925" y="6448425"/>
          <p14:tracePt t="16908" x="6572250" y="6534150"/>
          <p14:tracePt t="16924" x="6553200" y="6591300"/>
          <p14:tracePt t="16941" x="6553200" y="6686550"/>
          <p14:tracePt t="16958" x="6581775" y="6753225"/>
          <p14:tracePt t="16974" x="6610350" y="6791325"/>
          <p14:tracePt t="16991" x="6696075" y="6848475"/>
          <p14:tracePt t="17008" x="6867525" y="6848475"/>
          <p14:tracePt t="17024" x="6915150" y="6848475"/>
          <p14:tracePt t="17041" x="6953250" y="6848475"/>
          <p14:tracePt t="17177" x="6962775" y="6848475"/>
          <p14:tracePt t="1729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Stack using Singly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820" y="1646165"/>
            <a:ext cx="4572000" cy="2350742"/>
          </a:xfrm>
        </p:spPr>
        <p:txBody>
          <a:bodyPr/>
          <a:lstStyle/>
          <a:p>
            <a:r>
              <a:rPr lang="en-US" dirty="0" smtClean="0"/>
              <a:t>Push(e) =&gt; </a:t>
            </a:r>
            <a:r>
              <a:rPr lang="en-US" dirty="0" err="1" smtClean="0"/>
              <a:t>addFirst</a:t>
            </a:r>
            <a:r>
              <a:rPr lang="en-US" dirty="0" smtClean="0"/>
              <a:t>(e)</a:t>
            </a:r>
          </a:p>
          <a:p>
            <a:r>
              <a:rPr lang="en-US" dirty="0" smtClean="0"/>
              <a:t>Pop()   =&gt; </a:t>
            </a:r>
            <a:r>
              <a:rPr lang="en-US" dirty="0" err="1" smtClean="0"/>
              <a:t>removeFirst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top()    =&gt; first()    </a:t>
            </a:r>
          </a:p>
          <a:p>
            <a:r>
              <a:rPr lang="en-US" dirty="0" smtClean="0"/>
              <a:t>size()   =&gt; size()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Picture 2" descr="Image result for st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3" y="1313949"/>
            <a:ext cx="3028597" cy="272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660425" y="4418984"/>
            <a:ext cx="5505486" cy="614649"/>
            <a:chOff x="442214" y="3998747"/>
            <a:chExt cx="8877179" cy="1159251"/>
          </a:xfrm>
        </p:grpSpPr>
        <p:grpSp>
          <p:nvGrpSpPr>
            <p:cNvPr id="7" name="Group 6"/>
            <p:cNvGrpSpPr/>
            <p:nvPr/>
          </p:nvGrpSpPr>
          <p:grpSpPr>
            <a:xfrm>
              <a:off x="442214" y="3998747"/>
              <a:ext cx="8877179" cy="1159251"/>
              <a:chOff x="914400" y="2889250"/>
              <a:chExt cx="7827139" cy="715042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10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23" name="Text Box 43"/>
              <p:cNvSpPr txBox="1">
                <a:spLocks noChangeArrowheads="1"/>
              </p:cNvSpPr>
              <p:nvPr/>
            </p:nvSpPr>
            <p:spPr bwMode="auto">
              <a:xfrm>
                <a:off x="8057387" y="2995612"/>
                <a:ext cx="684152" cy="6086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sym typeface="Symbol" pitchFamily="18" charset="2"/>
                  </a:rPr>
                  <a:t></a:t>
                </a:r>
                <a:endParaRPr lang="en-US" sz="2800" b="1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30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3478660" y="5562600"/>
            <a:ext cx="139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top(head)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4038600" y="4915279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838200" y="4419600"/>
            <a:ext cx="1894877" cy="1981200"/>
            <a:chOff x="5941048" y="3124199"/>
            <a:chExt cx="1866789" cy="1828802"/>
          </a:xfrm>
        </p:grpSpPr>
        <p:sp>
          <p:nvSpPr>
            <p:cNvPr id="28" name="Rectangle 27"/>
            <p:cNvSpPr/>
            <p:nvPr/>
          </p:nvSpPr>
          <p:spPr>
            <a:xfrm>
              <a:off x="5941048" y="3124199"/>
              <a:ext cx="1864239" cy="457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 smtClean="0">
                  <a:solidFill>
                    <a:srgbClr val="C00000"/>
                  </a:solidFill>
                </a:rPr>
                <a:t>10</a:t>
              </a:r>
              <a:endParaRPr lang="en-US" sz="3500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41049" y="3581399"/>
              <a:ext cx="1864237" cy="457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 smtClean="0">
                  <a:solidFill>
                    <a:srgbClr val="C00000"/>
                  </a:solidFill>
                </a:rPr>
                <a:t>20</a:t>
              </a:r>
              <a:endParaRPr lang="en-US" sz="3500" dirty="0">
                <a:solidFill>
                  <a:srgbClr val="C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41048" y="4038601"/>
              <a:ext cx="1866789" cy="457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>
                  <a:solidFill>
                    <a:srgbClr val="C00000"/>
                  </a:solidFill>
                </a:rPr>
                <a:t>3</a:t>
              </a:r>
              <a:r>
                <a:rPr lang="en-US" sz="3500" dirty="0" smtClean="0">
                  <a:solidFill>
                    <a:srgbClr val="C00000"/>
                  </a:solidFill>
                </a:rPr>
                <a:t>0</a:t>
              </a:r>
              <a:endParaRPr lang="en-US" sz="3500" dirty="0">
                <a:solidFill>
                  <a:srgbClr val="C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41049" y="4495800"/>
              <a:ext cx="1864238" cy="457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>
                  <a:solidFill>
                    <a:srgbClr val="C00000"/>
                  </a:solidFill>
                </a:rPr>
                <a:t>5</a:t>
              </a:r>
              <a:r>
                <a:rPr lang="en-US" sz="3500" dirty="0" smtClean="0">
                  <a:solidFill>
                    <a:srgbClr val="C00000"/>
                  </a:solidFill>
                </a:rPr>
                <a:t>0</a:t>
              </a:r>
              <a:endParaRPr lang="en-US" sz="35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7" name="Line 26"/>
          <p:cNvSpPr>
            <a:spLocks noChangeShapeType="1"/>
          </p:cNvSpPr>
          <p:nvPr/>
        </p:nvSpPr>
        <p:spPr bwMode="auto">
          <a:xfrm flipV="1">
            <a:off x="304800" y="4724400"/>
            <a:ext cx="54352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49253" y="4094663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23450" y="3464913"/>
            <a:ext cx="1061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 </a:t>
            </a:r>
            <a:endParaRPr lang="en-US" sz="3200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581400" y="1313950"/>
            <a:ext cx="5254975" cy="778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Stack Operation = &gt; SLL Operation</a:t>
            </a:r>
            <a:endParaRPr lang="en-US" u="sng" dirty="0">
              <a:solidFill>
                <a:srgbClr val="C00000"/>
              </a:solidFill>
            </a:endParaRPr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9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60"/>
    </mc:Choice>
    <mc:Fallback xmlns="">
      <p:transition spd="slow" advTm="241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3" grpId="0" build="p"/>
      <p:bldP spid="24" grpId="0"/>
      <p:bldP spid="25" grpId="0" animBg="1"/>
      <p:bldP spid="37" grpId="0" animBg="1"/>
      <p:bldP spid="38" grpId="0"/>
      <p:bldP spid="39" grpId="0"/>
      <p:bldP spid="40" grpId="0"/>
    </p:bldLst>
  </p:timing>
  <p:extLst mod="1">
    <p:ext uri="{3A86A75C-4F4B-4683-9AE1-C65F6400EC91}">
      <p14:laserTraceLst xmlns:p14="http://schemas.microsoft.com/office/powerpoint/2010/main">
        <p14:tracePtLst>
          <p14:tracePt t="5792" x="4533900" y="3609975"/>
          <p14:tracePt t="5995" x="4533900" y="3600450"/>
          <p14:tracePt t="6003" x="4524375" y="3590925"/>
          <p14:tracePt t="6008" x="4524375" y="3571875"/>
          <p14:tracePt t="6009" x="4476750" y="3524250"/>
          <p14:tracePt t="6019" x="4324350" y="3362325"/>
          <p14:tracePt t="6036" x="3867150" y="3048000"/>
          <p14:tracePt t="6053" x="3228975" y="2686050"/>
          <p14:tracePt t="6070" x="2838450" y="2457450"/>
          <p14:tracePt t="6087" x="2447925" y="2257425"/>
          <p14:tracePt t="6103" x="2200275" y="2124075"/>
          <p14:tracePt t="6120" x="2124075" y="2076450"/>
          <p14:tracePt t="6136" x="2095500" y="2057400"/>
          <p14:tracePt t="6154" x="2076450" y="2057400"/>
          <p14:tracePt t="6367" x="2066925" y="2057400"/>
          <p14:tracePt t="6369" x="2047875" y="2057400"/>
          <p14:tracePt t="6386" x="1962150" y="2028825"/>
          <p14:tracePt t="6388" x="1609725" y="1885950"/>
          <p14:tracePt t="6403" x="1323975" y="1771650"/>
          <p14:tracePt t="6420" x="971550" y="1657350"/>
          <p14:tracePt t="6437" x="704850" y="1590675"/>
          <p14:tracePt t="6453" x="638175" y="1581150"/>
          <p14:tracePt t="6470" x="609600" y="1581150"/>
          <p14:tracePt t="6520" x="600075" y="1581150"/>
          <p14:tracePt t="6524" x="600075" y="1590675"/>
          <p14:tracePt t="6536" x="600075" y="1600200"/>
          <p14:tracePt t="6573" x="600075" y="1609725"/>
          <p14:tracePt t="6594" x="600075" y="1619250"/>
          <p14:tracePt t="6598" x="609600" y="1619250"/>
          <p14:tracePt t="6602" x="619125" y="1619250"/>
          <p14:tracePt t="6619" x="628650" y="1628775"/>
          <p14:tracePt t="6621" x="647700" y="1628775"/>
          <p14:tracePt t="6636" x="657225" y="1638300"/>
          <p14:tracePt t="6653" x="657225" y="1647825"/>
          <p14:tracePt t="6743" x="666750" y="1647825"/>
          <p14:tracePt t="6770" x="666750" y="1638300"/>
          <p14:tracePt t="7548" x="676275" y="1638300"/>
          <p14:tracePt t="7553" x="685800" y="1628775"/>
          <p14:tracePt t="7554" x="742950" y="1619250"/>
          <p14:tracePt t="7569" x="1104900" y="1581150"/>
          <p14:tracePt t="7586" x="1781175" y="1571625"/>
          <p14:tracePt t="7603" x="2228850" y="1581150"/>
          <p14:tracePt t="7619" x="2667000" y="1600200"/>
          <p14:tracePt t="7636" x="2886075" y="1609725"/>
          <p14:tracePt t="7653" x="2924175" y="1609725"/>
          <p14:tracePt t="7669" x="2952750" y="1609725"/>
          <p14:tracePt t="7686" x="2962275" y="1609725"/>
          <p14:tracePt t="7703" x="2962275" y="1600200"/>
          <p14:tracePt t="7719" x="2962275" y="1590675"/>
          <p14:tracePt t="7736" x="2962275" y="1581150"/>
          <p14:tracePt t="7783" x="2962275" y="1571625"/>
          <p14:tracePt t="7829" x="2971800" y="1571625"/>
          <p14:tracePt t="7842" x="2990850" y="1590675"/>
          <p14:tracePt t="7852" x="3019425" y="1685925"/>
          <p14:tracePt t="7854" x="3133725" y="1876425"/>
          <p14:tracePt t="7869" x="3276600" y="2162175"/>
          <p14:tracePt t="7886" x="3352800" y="2305050"/>
          <p14:tracePt t="7902" x="3381375" y="2419350"/>
          <p14:tracePt t="7902" x="3390900" y="2447925"/>
          <p14:tracePt t="7920" x="3390900" y="2466975"/>
          <p14:tracePt t="7936" x="3390900" y="2495550"/>
          <p14:tracePt t="7952" x="3390900" y="2524125"/>
          <p14:tracePt t="7969" x="3390900" y="2533650"/>
          <p14:tracePt t="8069" x="3390900" y="2543175"/>
          <p14:tracePt t="8951" x="0" y="0"/>
        </p14:tracePtLst>
        <p14:tracePtLst>
          <p14:tracePt t="12979" x="3390900" y="2543175"/>
          <p14:tracePt t="13468" x="3390900" y="2552700"/>
          <p14:tracePt t="13479" x="3381375" y="2562225"/>
          <p14:tracePt t="13480" x="3371850" y="2562225"/>
          <p14:tracePt t="13499" x="3362325" y="2571750"/>
          <p14:tracePt t="13501" x="3324225" y="2638425"/>
          <p14:tracePt t="13515" x="3190875" y="2771775"/>
          <p14:tracePt t="13532" x="3095625" y="2847975"/>
          <p14:tracePt t="13549" x="2876550" y="3000375"/>
          <p14:tracePt t="13566" x="2743200" y="3095625"/>
          <p14:tracePt t="13583" x="2600325" y="3190875"/>
          <p14:tracePt t="13599" x="2466975" y="3286125"/>
          <p14:tracePt t="13616" x="2381250" y="3333750"/>
          <p14:tracePt t="13632" x="2314575" y="3381375"/>
          <p14:tracePt t="13649" x="2286000" y="3409950"/>
          <p14:tracePt t="13665" x="2276475" y="3419475"/>
          <p14:tracePt t="13702" x="2276475" y="3429000"/>
          <p14:tracePt t="13703" x="2266950" y="3429000"/>
          <p14:tracePt t="13716" x="2266950" y="3438525"/>
          <p14:tracePt t="13943" x="2257425" y="3438525"/>
          <p14:tracePt t="13949" x="2257425" y="3448050"/>
          <p14:tracePt t="13952" x="2238375" y="3457575"/>
          <p14:tracePt t="13965" x="2171700" y="3571875"/>
          <p14:tracePt t="13967" x="2105025" y="3771900"/>
          <p14:tracePt t="13982" x="2000250" y="4105275"/>
          <p14:tracePt t="13999" x="1914525" y="4476750"/>
          <p14:tracePt t="14016" x="1866900" y="4724400"/>
          <p14:tracePt t="14032" x="1809750" y="5133975"/>
          <p14:tracePt t="14049" x="1790700" y="5219700"/>
          <p14:tracePt t="14066" x="1771650" y="5295900"/>
          <p14:tracePt t="14082" x="1762125" y="5324475"/>
          <p14:tracePt t="14132" x="1762125" y="5334000"/>
          <p14:tracePt t="14197" x="1762125" y="5324475"/>
          <p14:tracePt t="14209" x="1762125" y="5305425"/>
          <p14:tracePt t="14219" x="1762125" y="5295900"/>
          <p14:tracePt t="14222" x="1762125" y="5257800"/>
          <p14:tracePt t="14232" x="1733550" y="5095875"/>
          <p14:tracePt t="14249" x="1704975" y="4943475"/>
          <p14:tracePt t="14265" x="1657350" y="4695825"/>
          <p14:tracePt t="14282" x="1638300" y="4562475"/>
          <p14:tracePt t="14299" x="1619250" y="4381500"/>
          <p14:tracePt t="14316" x="1609725" y="4305300"/>
          <p14:tracePt t="14332" x="1609725" y="4295775"/>
          <p14:tracePt t="14349" x="1609725" y="4286250"/>
          <p14:tracePt t="14436" x="1609725" y="4295775"/>
          <p14:tracePt t="14445" x="1609725" y="4314825"/>
          <p14:tracePt t="14447" x="1609725" y="4352925"/>
          <p14:tracePt t="14465" x="1600200" y="4467225"/>
          <p14:tracePt t="14467" x="1581150" y="4638675"/>
          <p14:tracePt t="14482" x="1581150" y="4819650"/>
          <p14:tracePt t="14499" x="1581150" y="4895850"/>
          <p14:tracePt t="14515" x="1581150" y="4972050"/>
          <p14:tracePt t="14532" x="1581150" y="5029200"/>
          <p14:tracePt t="14548" x="1581150" y="5057775"/>
          <p14:tracePt t="14565" x="1581150" y="5086350"/>
          <p14:tracePt t="14608" x="1581150" y="5095875"/>
          <p14:tracePt t="14666" x="1590675" y="5095875"/>
          <p14:tracePt t="14670" x="1590675" y="5086350"/>
          <p14:tracePt t="14671" x="1590675" y="5057775"/>
          <p14:tracePt t="14682" x="1590675" y="5000625"/>
          <p14:tracePt t="14698" x="1562100" y="4848225"/>
          <p14:tracePt t="14715" x="1543050" y="4743450"/>
          <p14:tracePt t="14732" x="1524000" y="4581525"/>
          <p14:tracePt t="14748" x="1495425" y="4486275"/>
          <p14:tracePt t="14765" x="1495425" y="4438650"/>
          <p14:tracePt t="14782" x="1485900" y="4391025"/>
          <p14:tracePt t="14798" x="1476375" y="4381500"/>
          <p14:tracePt t="14918" x="1466850" y="4400550"/>
          <p14:tracePt t="14934" x="1447800" y="4448175"/>
          <p14:tracePt t="14939" x="1447800" y="4467225"/>
          <p14:tracePt t="14948" x="1438275" y="4486275"/>
          <p14:tracePt t="14950" x="1419225" y="4572000"/>
          <p14:tracePt t="14965" x="1409700" y="4695825"/>
          <p14:tracePt t="14982" x="1390650" y="4781550"/>
          <p14:tracePt t="14999" x="1371600" y="4886325"/>
          <p14:tracePt t="15015" x="1362075" y="4981575"/>
          <p14:tracePt t="15032" x="1362075" y="5000625"/>
          <p14:tracePt t="15049" x="1362075" y="5010150"/>
          <p14:tracePt t="15065" x="1362075" y="5019675"/>
          <p14:tracePt t="15141" x="1362075" y="5010150"/>
          <p14:tracePt t="15150" x="1371600" y="5000625"/>
          <p14:tracePt t="15154" x="1371600" y="4991100"/>
          <p14:tracePt t="15155" x="1371600" y="4972050"/>
          <p14:tracePt t="15165" x="1371600" y="4943475"/>
          <p14:tracePt t="15182" x="1371600" y="4924425"/>
          <p14:tracePt t="15198" x="1362075" y="4886325"/>
          <p14:tracePt t="15215" x="1352550" y="4848225"/>
          <p14:tracePt t="15232" x="1352550" y="4791075"/>
          <p14:tracePt t="15248" x="1343025" y="4752975"/>
          <p14:tracePt t="15265" x="1333500" y="4733925"/>
          <p14:tracePt t="15282" x="1333500" y="4724400"/>
          <p14:tracePt t="15353" x="1333500" y="4743450"/>
          <p14:tracePt t="15364" x="1333500" y="4762500"/>
          <p14:tracePt t="15365" x="1333500" y="4838700"/>
          <p14:tracePt t="15381" x="1333500" y="4886325"/>
          <p14:tracePt t="15399" x="1333500" y="4914900"/>
          <p14:tracePt t="15415" x="1333500" y="4972050"/>
          <p14:tracePt t="15431" x="1333500" y="5000625"/>
          <p14:tracePt t="15473" x="1333500" y="5010150"/>
          <p14:tracePt t="15502" x="1333500" y="5000625"/>
          <p14:tracePt t="15510" x="1333500" y="4991100"/>
          <p14:tracePt t="15514" x="1333500" y="4962525"/>
          <p14:tracePt t="15516" x="1314450" y="4914900"/>
          <p14:tracePt t="15531" x="1304925" y="4819650"/>
          <p14:tracePt t="15548" x="1304925" y="4676775"/>
          <p14:tracePt t="15565" x="1304925" y="4591050"/>
          <p14:tracePt t="15582" x="1304925" y="4524375"/>
          <p14:tracePt t="15598" x="1304925" y="4476750"/>
          <p14:tracePt t="15615" x="1304925" y="4457700"/>
          <p14:tracePt t="15685" x="1304925" y="4467225"/>
          <p14:tracePt t="15690" x="1314450" y="4495800"/>
          <p14:tracePt t="15699" x="1314450" y="4533900"/>
          <p14:tracePt t="15714" x="1323975" y="4600575"/>
          <p14:tracePt t="15715" x="1343025" y="4724400"/>
          <p14:tracePt t="15731" x="1352550" y="4781550"/>
          <p14:tracePt t="15748" x="1371600" y="4848225"/>
          <p14:tracePt t="15765" x="1381125" y="4867275"/>
          <p14:tracePt t="15781" x="1381125" y="4876800"/>
          <p14:tracePt t="15798" x="1381125" y="4886325"/>
          <p14:tracePt t="15898" x="1381125" y="4867275"/>
          <p14:tracePt t="15902" x="1381125" y="4857750"/>
          <p14:tracePt t="15904" x="1381125" y="4810125"/>
          <p14:tracePt t="15914" x="1371600" y="4752975"/>
          <p14:tracePt t="15931" x="1352550" y="4667250"/>
          <p14:tracePt t="15948" x="1352550" y="4629150"/>
          <p14:tracePt t="15964" x="1343025" y="4572000"/>
          <p14:tracePt t="15981" x="1343025" y="4552950"/>
          <p14:tracePt t="16027" x="1343025" y="4543425"/>
          <p14:tracePt t="16557" x="1333500" y="4543425"/>
          <p14:tracePt t="16848" x="0" y="0"/>
        </p14:tracePtLst>
        <p14:tracePtLst>
          <p14:tracePt t="27972" x="3895725" y="5495925"/>
          <p14:tracePt t="28430" x="3895725" y="5505450"/>
          <p14:tracePt t="28441" x="3895725" y="5514975"/>
          <p14:tracePt t="28454" x="3895725" y="5524500"/>
          <p14:tracePt t="28463" x="3886200" y="5534025"/>
          <p14:tracePt t="28478" x="3876675" y="5562600"/>
          <p14:tracePt t="28494" x="3867150" y="5581650"/>
          <p14:tracePt t="28496" x="3857625" y="5600700"/>
          <p14:tracePt t="28511" x="3838575" y="5638800"/>
          <p14:tracePt t="28528" x="3829050" y="5657850"/>
          <p14:tracePt t="28545" x="3819525" y="5686425"/>
          <p14:tracePt t="28561" x="3810000" y="5705475"/>
          <p14:tracePt t="28603" x="3810000" y="5715000"/>
          <p14:tracePt t="28624" x="3800475" y="5724525"/>
          <p14:tracePt t="28677" x="3800475" y="5734050"/>
          <p14:tracePt t="28751" x="3800475" y="5743575"/>
          <p14:tracePt t="28790" x="3800475" y="5753100"/>
          <p14:tracePt t="29596" x="3790950" y="5753100"/>
          <p14:tracePt t="29740" x="0" y="0"/>
        </p14:tracePtLst>
        <p14:tracePtLst>
          <p14:tracePt t="29891" x="3790950" y="5753100"/>
          <p14:tracePt t="29916" x="3781425" y="5753100"/>
          <p14:tracePt t="29925" x="3781425" y="5743575"/>
          <p14:tracePt t="29926" x="3762375" y="5734050"/>
          <p14:tracePt t="29943" x="3743325" y="5695950"/>
          <p14:tracePt t="29945" x="3724275" y="5667375"/>
          <p14:tracePt t="29961" x="3695700" y="5619750"/>
          <p14:tracePt t="29978" x="3676650" y="5562600"/>
          <p14:tracePt t="29994" x="3667125" y="5543550"/>
          <p14:tracePt t="30266" x="3667125" y="5553075"/>
          <p14:tracePt t="30291" x="3667125" y="5562600"/>
          <p14:tracePt t="30312" x="3667125" y="5572125"/>
          <p14:tracePt t="30326" x="3676650" y="5572125"/>
          <p14:tracePt t="30339" x="3676650" y="5581650"/>
          <p14:tracePt t="30359" x="3676650" y="5591175"/>
          <p14:tracePt t="30410" x="3676650" y="5600700"/>
          <p14:tracePt t="30463" x="3676650" y="5610225"/>
          <p14:tracePt t="32268" x="3676650" y="5619750"/>
          <p14:tracePt t="32519" x="3686175" y="5619750"/>
          <p14:tracePt t="32553" x="3686175" y="5629275"/>
          <p14:tracePt t="32566" x="3695700" y="5629275"/>
          <p14:tracePt t="32591" x="3705225" y="5629275"/>
          <p14:tracePt t="32610" x="3714750" y="5629275"/>
          <p14:tracePt t="32620" x="3724275" y="5629275"/>
          <p14:tracePt t="32628" x="3724275" y="5638800"/>
          <p14:tracePt t="32644" x="3733800" y="5638800"/>
          <p14:tracePt t="32693" x="3743325" y="5638800"/>
          <p14:tracePt t="33141" x="3743325" y="5648325"/>
          <p14:tracePt t="33150" x="3752850" y="5657850"/>
          <p14:tracePt t="33160" x="3762375" y="5657850"/>
          <p14:tracePt t="33164" x="3810000" y="5676900"/>
          <p14:tracePt t="33175" x="3848100" y="5695950"/>
          <p14:tracePt t="33193" x="3886200" y="5705475"/>
          <p14:tracePt t="33209" x="3943350" y="5734050"/>
          <p14:tracePt t="33226" x="3981450" y="5753100"/>
          <p14:tracePt t="33243" x="4029075" y="5781675"/>
          <p14:tracePt t="33259" x="4067175" y="5791200"/>
          <p14:tracePt t="33276" x="4076700" y="5791200"/>
          <p14:tracePt t="33292" x="4095750" y="5791200"/>
          <p14:tracePt t="33309" x="4114800" y="5791200"/>
          <p14:tracePt t="33344" x="4124325" y="5791200"/>
          <p14:tracePt t="33346" x="4133850" y="5791200"/>
          <p14:tracePt t="33359" x="4152900" y="5791200"/>
          <p14:tracePt t="33376" x="4171950" y="5791200"/>
          <p14:tracePt t="33392" x="4191000" y="5800725"/>
          <p14:tracePt t="33409" x="4210050" y="5810250"/>
          <p14:tracePt t="33426" x="4219575" y="5810250"/>
          <p14:tracePt t="33442" x="4238625" y="5819775"/>
          <p14:tracePt t="33459" x="4257675" y="5819775"/>
          <p14:tracePt t="33476" x="4267200" y="5819775"/>
          <p14:tracePt t="33492" x="4276725" y="5819775"/>
          <p14:tracePt t="33509" x="4295775" y="5819775"/>
          <p14:tracePt t="33526" x="4305300" y="5819775"/>
          <p14:tracePt t="33542" x="4324350" y="5819775"/>
          <p14:tracePt t="33559" x="4333875" y="5819775"/>
          <p14:tracePt t="33576" x="4371975" y="5819775"/>
          <p14:tracePt t="33592" x="4410075" y="5819775"/>
          <p14:tracePt t="33609" x="4419600" y="5819775"/>
          <p14:tracePt t="33626" x="4457700" y="5819775"/>
          <p14:tracePt t="33642" x="4505325" y="5800725"/>
          <p14:tracePt t="33659" x="4524375" y="5800725"/>
          <p14:tracePt t="33675" x="4543425" y="5791200"/>
          <p14:tracePt t="33692" x="4572000" y="5781675"/>
          <p14:tracePt t="33709" x="4581525" y="5772150"/>
          <p14:tracePt t="33726" x="4591050" y="5762625"/>
          <p14:tracePt t="33742" x="4610100" y="5743575"/>
          <p14:tracePt t="33759" x="4610100" y="5734050"/>
          <p14:tracePt t="33776" x="4610100" y="5705475"/>
          <p14:tracePt t="33793" x="4600575" y="5676900"/>
          <p14:tracePt t="33809" x="4572000" y="5648325"/>
          <p14:tracePt t="33826" x="4524375" y="5619750"/>
          <p14:tracePt t="33843" x="4495800" y="5600700"/>
          <p14:tracePt t="33859" x="4486275" y="5591175"/>
          <p14:tracePt t="33876" x="4457700" y="5591175"/>
          <p14:tracePt t="33892" x="4438650" y="5572125"/>
          <p14:tracePt t="33909" x="4410075" y="5562600"/>
          <p14:tracePt t="33926" x="4381500" y="5553075"/>
          <p14:tracePt t="33942" x="4362450" y="5553075"/>
          <p14:tracePt t="33942" x="4352925" y="5553075"/>
          <p14:tracePt t="33959" x="4333875" y="5553075"/>
          <p14:tracePt t="33994" x="4324350" y="5553075"/>
          <p14:tracePt t="33995" x="4314825" y="5553075"/>
          <p14:tracePt t="34009" x="4305300" y="5562600"/>
          <p14:tracePt t="34025" x="4276725" y="5562600"/>
          <p14:tracePt t="34042" x="4257675" y="5581650"/>
          <p14:tracePt t="34059" x="4238625" y="5591175"/>
          <p14:tracePt t="34075" x="4219575" y="5591175"/>
          <p14:tracePt t="34092" x="4200525" y="5600700"/>
          <p14:tracePt t="34109" x="4181475" y="5610225"/>
          <p14:tracePt t="34125" x="4162425" y="5629275"/>
          <p14:tracePt t="34142" x="4162425" y="5638800"/>
          <p14:tracePt t="34159" x="4143375" y="5648325"/>
          <p14:tracePt t="34175" x="4133850" y="5657850"/>
          <p14:tracePt t="34192" x="4124325" y="5676900"/>
          <p14:tracePt t="34209" x="4114800" y="5686425"/>
          <p14:tracePt t="34226" x="4105275" y="5695950"/>
          <p14:tracePt t="34242" x="4095750" y="5705475"/>
          <p14:tracePt t="34259" x="4095750" y="5734050"/>
          <p14:tracePt t="34276" x="4086225" y="5753100"/>
          <p14:tracePt t="34292" x="4086225" y="5762625"/>
          <p14:tracePt t="34309" x="4076700" y="5772150"/>
          <p14:tracePt t="34325" x="4076700" y="5781675"/>
          <p14:tracePt t="34342" x="4076700" y="5800725"/>
          <p14:tracePt t="34359" x="4076700" y="5810250"/>
          <p14:tracePt t="34375" x="4076700" y="5819775"/>
          <p14:tracePt t="34410" x="4086225" y="5829300"/>
          <p14:tracePt t="34412" x="4086225" y="5848350"/>
          <p14:tracePt t="34426" x="4105275" y="5867400"/>
          <p14:tracePt t="34426" x="4105275" y="5876925"/>
          <p14:tracePt t="34442" x="4114800" y="5886450"/>
          <p14:tracePt t="34492" x="4124325" y="5886450"/>
          <p14:tracePt t="34498" x="4133850" y="5895975"/>
          <p14:tracePt t="34510" x="4143375" y="5905500"/>
          <p14:tracePt t="34527" x="4152900" y="5905500"/>
          <p14:tracePt t="34528" x="4152900" y="5915025"/>
          <p14:tracePt t="34542" x="4162425" y="5915025"/>
          <p14:tracePt t="34559" x="4171950" y="5934075"/>
          <p14:tracePt t="34576" x="4181475" y="5943600"/>
          <p14:tracePt t="34611" x="4181475" y="5953125"/>
          <p14:tracePt t="34625" x="4210050" y="5962650"/>
          <p14:tracePt t="34627" x="4219575" y="5972175"/>
          <p14:tracePt t="34642" x="4229100" y="5972175"/>
          <p14:tracePt t="34659" x="4248150" y="5981700"/>
          <p14:tracePt t="34695" x="4257675" y="5981700"/>
          <p14:tracePt t="34710" x="4267200" y="5981700"/>
          <p14:tracePt t="34711" x="4276725" y="5981700"/>
          <p14:tracePt t="34725" x="4295775" y="5981700"/>
          <p14:tracePt t="34742" x="4314825" y="5981700"/>
          <p14:tracePt t="34759" x="4343400" y="5991225"/>
          <p14:tracePt t="34775" x="4371975" y="5991225"/>
          <p14:tracePt t="34792" x="4391025" y="5991225"/>
          <p14:tracePt t="34808" x="4429125" y="6000750"/>
          <p14:tracePt t="34825" x="4457700" y="6000750"/>
          <p14:tracePt t="34842" x="4486275" y="6000750"/>
          <p14:tracePt t="34859" x="4514850" y="5991225"/>
          <p14:tracePt t="34876" x="4533900" y="5991225"/>
          <p14:tracePt t="34892" x="4572000" y="5981700"/>
          <p14:tracePt t="34909" x="4591050" y="5972175"/>
          <p14:tracePt t="34950" x="4600575" y="5962650"/>
          <p14:tracePt t="34952" x="4610100" y="5962650"/>
          <p14:tracePt t="34958" x="4619625" y="5943600"/>
          <p14:tracePt t="34993" x="4629150" y="5943600"/>
          <p14:tracePt t="34995" x="4629150" y="5934075"/>
          <p14:tracePt t="35008" x="4638675" y="5915025"/>
          <p14:tracePt t="35043" x="4638675" y="5905500"/>
          <p14:tracePt t="35060" x="4638675" y="5895975"/>
          <p14:tracePt t="35061" x="4638675" y="5886450"/>
          <p14:tracePt t="35075" x="4638675" y="5867400"/>
          <p14:tracePt t="35092" x="4638675" y="5838825"/>
          <p14:tracePt t="35108" x="4638675" y="5810250"/>
          <p14:tracePt t="35125" x="4638675" y="5800725"/>
          <p14:tracePt t="35142" x="4638675" y="5772150"/>
          <p14:tracePt t="35158" x="4638675" y="5753100"/>
          <p14:tracePt t="35175" x="4629150" y="5743575"/>
          <p14:tracePt t="35191" x="4619625" y="5715000"/>
          <p14:tracePt t="35208" x="4610100" y="5695950"/>
          <p14:tracePt t="35228" x="4591050" y="5676900"/>
          <p14:tracePt t="35242" x="4572000" y="5657850"/>
          <p14:tracePt t="35258" x="4543425" y="5648325"/>
          <p14:tracePt t="35276" x="4505325" y="5629275"/>
          <p14:tracePt t="35292" x="4476750" y="5619750"/>
          <p14:tracePt t="35308" x="4467225" y="5619750"/>
          <p14:tracePt t="35325" x="4457700" y="5610225"/>
          <p14:tracePt t="35342" x="4438650" y="5600700"/>
          <p14:tracePt t="35358" x="4429125" y="5591175"/>
          <p14:tracePt t="35375" x="4410075" y="5591175"/>
          <p14:tracePt t="35392" x="4371975" y="5581650"/>
          <p14:tracePt t="35408" x="4352925" y="5581650"/>
          <p14:tracePt t="35425" x="4333875" y="5581650"/>
          <p14:tracePt t="35442" x="4314825" y="5581650"/>
          <p14:tracePt t="35458" x="4295775" y="5581650"/>
          <p14:tracePt t="35475" x="4286250" y="5581650"/>
          <p14:tracePt t="35492" x="4276725" y="5591175"/>
          <p14:tracePt t="35508" x="4257675" y="5591175"/>
          <p14:tracePt t="35525" x="4248150" y="5600700"/>
          <p14:tracePt t="35541" x="4238625" y="5610225"/>
          <p14:tracePt t="35558" x="4210050" y="5638800"/>
          <p14:tracePt t="35575" x="4200525" y="5657850"/>
          <p14:tracePt t="35592" x="4191000" y="5686425"/>
          <p14:tracePt t="35608" x="4181475" y="5705475"/>
          <p14:tracePt t="35625" x="4171950" y="5724525"/>
          <p14:tracePt t="35641" x="4171950" y="5734050"/>
          <p14:tracePt t="35658" x="4171950" y="5743575"/>
          <p14:tracePt t="35675" x="4171950" y="5762625"/>
          <p14:tracePt t="35691" x="4162425" y="5762625"/>
          <p14:tracePt t="35708" x="4162425" y="5772150"/>
          <p14:tracePt t="35752" x="4162425" y="5781675"/>
          <p14:tracePt t="35763" x="4162425" y="5791200"/>
          <p14:tracePt t="35774" x="4152900" y="5791200"/>
          <p14:tracePt t="35776" x="4152900" y="5800725"/>
          <p14:tracePt t="35791" x="4152900" y="5810250"/>
          <p14:tracePt t="35808" x="4152900" y="5819775"/>
          <p14:tracePt t="35825" x="4162425" y="5838825"/>
          <p14:tracePt t="35863" x="4162425" y="5848350"/>
          <p14:tracePt t="35865" x="4171950" y="5848350"/>
          <p14:tracePt t="35865" x="4171950" y="5857875"/>
          <p14:tracePt t="35876" x="4181475" y="5867400"/>
          <p14:tracePt t="35891" x="4200525" y="5886450"/>
          <p14:tracePt t="35908" x="4210050" y="5905500"/>
          <p14:tracePt t="35925" x="4229100" y="5915025"/>
          <p14:tracePt t="35941" x="4238625" y="5924550"/>
          <p14:tracePt t="35958" x="4267200" y="5934075"/>
          <p14:tracePt t="35974" x="4286250" y="5943600"/>
          <p14:tracePt t="35991" x="4305300" y="5953125"/>
          <p14:tracePt t="36008" x="4333875" y="5972175"/>
          <p14:tracePt t="36025" x="4352925" y="5972175"/>
          <p14:tracePt t="36041" x="4381500" y="5972175"/>
          <p14:tracePt t="36058" x="4410075" y="5981700"/>
          <p14:tracePt t="36074" x="4429125" y="5981700"/>
          <p14:tracePt t="36091" x="4438650" y="5981700"/>
          <p14:tracePt t="36108" x="4476750" y="5981700"/>
          <p14:tracePt t="36125" x="4495800" y="5981700"/>
          <p14:tracePt t="36141" x="4514850" y="5972175"/>
          <p14:tracePt t="36141" x="4524375" y="5972175"/>
          <p14:tracePt t="36158" x="4562475" y="5953125"/>
          <p14:tracePt t="36174" x="4591050" y="5943600"/>
          <p14:tracePt t="36191" x="4619625" y="5934075"/>
          <p14:tracePt t="36208" x="4629150" y="5915025"/>
          <p14:tracePt t="36224" x="4648200" y="5905500"/>
          <p14:tracePt t="36241" x="4657725" y="5895975"/>
          <p14:tracePt t="36257" x="4667250" y="5886450"/>
          <p14:tracePt t="36274" x="4676775" y="5876925"/>
          <p14:tracePt t="36291" x="4676775" y="5867400"/>
          <p14:tracePt t="36331" x="4676775" y="5857875"/>
          <p14:tracePt t="36343" x="4676775" y="5848350"/>
          <p14:tracePt t="36347" x="4676775" y="5838825"/>
          <p14:tracePt t="36357" x="4676775" y="5810250"/>
          <p14:tracePt t="36375" x="4667250" y="5772150"/>
          <p14:tracePt t="36391" x="4657725" y="5743575"/>
          <p14:tracePt t="36408" x="4657725" y="5734050"/>
          <p14:tracePt t="36425" x="4648200" y="5724525"/>
          <p14:tracePt t="36441" x="4638675" y="5705475"/>
          <p14:tracePt t="36458" x="4629150" y="5695950"/>
          <p14:tracePt t="36475" x="4619625" y="5686425"/>
          <p14:tracePt t="36491" x="4610100" y="5667375"/>
          <p14:tracePt t="36508" x="4591050" y="5648325"/>
          <p14:tracePt t="36525" x="4581525" y="5638800"/>
          <p14:tracePt t="36541" x="4572000" y="5629275"/>
          <p14:tracePt t="36558" x="4552950" y="5629275"/>
          <p14:tracePt t="36575" x="4543425" y="5619750"/>
          <p14:tracePt t="36592" x="4524375" y="5619750"/>
          <p14:tracePt t="36608" x="4514850" y="5610225"/>
          <p14:tracePt t="36625" x="4495800" y="5600700"/>
          <p14:tracePt t="36641" x="4486275" y="5600700"/>
          <p14:tracePt t="36658" x="4467225" y="5600700"/>
          <p14:tracePt t="36675" x="4438650" y="5591175"/>
          <p14:tracePt t="36691" x="4410075" y="5591175"/>
          <p14:tracePt t="36708" x="4391025" y="5591175"/>
          <p14:tracePt t="36724" x="4362450" y="5591175"/>
          <p14:tracePt t="36741" x="4324350" y="5591175"/>
          <p14:tracePt t="36757" x="4314825" y="5600700"/>
          <p14:tracePt t="36774" x="4295775" y="5610225"/>
          <p14:tracePt t="36791" x="4276725" y="5610225"/>
          <p14:tracePt t="36808" x="4257675" y="5619750"/>
          <p14:tracePt t="36824" x="4248150" y="5629275"/>
          <p14:tracePt t="36841" x="4229100" y="5648325"/>
          <p14:tracePt t="36858" x="4219575" y="5657850"/>
          <p14:tracePt t="36874" x="4210050" y="5667375"/>
          <p14:tracePt t="36892" x="4200525" y="5676900"/>
          <p14:tracePt t="36908" x="4191000" y="5686425"/>
          <p14:tracePt t="36924" x="4191000" y="5705475"/>
          <p14:tracePt t="36941" x="4191000" y="5715000"/>
          <p14:tracePt t="36958" x="4181475" y="5724525"/>
          <p14:tracePt t="36974" x="4181475" y="5743575"/>
          <p14:tracePt t="37009" x="4181475" y="5753100"/>
          <p14:tracePt t="37011" x="4181475" y="5762625"/>
          <p14:tracePt t="37024" x="4181475" y="5772150"/>
          <p14:tracePt t="37041" x="4181475" y="5791200"/>
          <p14:tracePt t="37058" x="4181475" y="5800725"/>
          <p14:tracePt t="37074" x="4200525" y="5829300"/>
          <p14:tracePt t="37091" x="4219575" y="5848350"/>
          <p14:tracePt t="37108" x="4229100" y="5857875"/>
          <p14:tracePt t="37124" x="4248150" y="5886450"/>
          <p14:tracePt t="37141" x="4267200" y="5895975"/>
          <p14:tracePt t="37158" x="4295775" y="5905500"/>
          <p14:tracePt t="37175" x="4343400" y="5915025"/>
          <p14:tracePt t="37192" x="4381500" y="5924550"/>
          <p14:tracePt t="37208" x="4448175" y="5924550"/>
          <p14:tracePt t="37225" x="4514850" y="5924550"/>
          <p14:tracePt t="37242" x="4562475" y="5915025"/>
          <p14:tracePt t="37258" x="4657725" y="5895975"/>
          <p14:tracePt t="37276" x="4705350" y="5876925"/>
          <p14:tracePt t="37292" x="4724400" y="5867400"/>
          <p14:tracePt t="37308" x="4743450" y="5857875"/>
          <p14:tracePt t="37325" x="4752975" y="5857875"/>
          <p14:tracePt t="37361" x="4752975" y="5848350"/>
          <p14:tracePt t="37363" x="4762500" y="5838825"/>
          <p14:tracePt t="37375" x="4762500" y="5829300"/>
          <p14:tracePt t="37392" x="4762500" y="5772150"/>
          <p14:tracePt t="37408" x="4752975" y="5705475"/>
          <p14:tracePt t="37426" x="4743450" y="5686425"/>
          <p14:tracePt t="37442" x="4733925" y="5667375"/>
          <p14:tracePt t="37458" x="4724400" y="5657850"/>
          <p14:tracePt t="37475" x="4705350" y="5648325"/>
          <p14:tracePt t="37475" x="4686300" y="5648325"/>
          <p14:tracePt t="37492" x="4667250" y="5629275"/>
          <p14:tracePt t="37508" x="4619625" y="5619750"/>
          <p14:tracePt t="37525" x="4562475" y="5600700"/>
          <p14:tracePt t="37542" x="4514850" y="5600700"/>
          <p14:tracePt t="37558" x="4457700" y="5600700"/>
          <p14:tracePt t="37575" x="4410075" y="5600700"/>
          <p14:tracePt t="37592" x="4371975" y="5610225"/>
          <p14:tracePt t="37608" x="4305300" y="5638800"/>
          <p14:tracePt t="37625" x="4238625" y="5676900"/>
          <p14:tracePt t="37642" x="4210050" y="5695950"/>
          <p14:tracePt t="37658" x="4181475" y="5724525"/>
          <p14:tracePt t="37675" x="4171950" y="5743575"/>
          <p14:tracePt t="37692" x="4171950" y="5772150"/>
          <p14:tracePt t="37709" x="4171950" y="5791200"/>
          <p14:tracePt t="37725" x="4171950" y="5800725"/>
          <p14:tracePt t="37742" x="4171950" y="5819775"/>
          <p14:tracePt t="37758" x="4171950" y="5838825"/>
          <p14:tracePt t="37775" x="4181475" y="5848350"/>
          <p14:tracePt t="37792" x="4200525" y="5857875"/>
          <p14:tracePt t="37808" x="4219575" y="5867400"/>
          <p14:tracePt t="37825" x="4238625" y="5876925"/>
          <p14:tracePt t="37842" x="4248150" y="5876925"/>
          <p14:tracePt t="38081" x="4248150" y="5886450"/>
          <p14:tracePt t="39066" x="4238625" y="5876925"/>
          <p14:tracePt t="39074" x="4238625" y="5867400"/>
          <p14:tracePt t="39078" x="4229100" y="5857875"/>
          <p14:tracePt t="39082" x="4210050" y="5848350"/>
          <p14:tracePt t="39091" x="4200525" y="5838825"/>
          <p14:tracePt t="39153" x="4191000" y="5838825"/>
          <p14:tracePt t="39190" x="4181475" y="5838825"/>
          <p14:tracePt t="39210" x="4181475" y="5829300"/>
          <p14:tracePt t="39304" x="4181475" y="5819775"/>
          <p14:tracePt t="39330" x="4171950" y="5819775"/>
          <p14:tracePt t="39706" x="4171950" y="5810250"/>
          <p14:tracePt t="39722" x="4171950" y="5800725"/>
          <p14:tracePt t="39730" x="4171950" y="5791200"/>
          <p14:tracePt t="39740" x="4171950" y="5781675"/>
          <p14:tracePt t="39742" x="4181475" y="5705475"/>
          <p14:tracePt t="39757" x="4191000" y="5629275"/>
          <p14:tracePt t="39774" x="4191000" y="5572125"/>
          <p14:tracePt t="39791" x="4181475" y="5486400"/>
          <p14:tracePt t="39808" x="4162425" y="5381625"/>
          <p14:tracePt t="39824" x="4143375" y="5324475"/>
          <p14:tracePt t="39841" x="4095750" y="5257800"/>
          <p14:tracePt t="39858" x="4057650" y="5219700"/>
          <p14:tracePt t="39874" x="4029075" y="5210175"/>
          <p14:tracePt t="39891" x="4019550" y="5200650"/>
          <p14:tracePt t="39907" x="4010025" y="5191125"/>
          <p14:tracePt t="40255" x="4010025" y="5181600"/>
          <p14:tracePt t="40256" x="4010025" y="5172075"/>
          <p14:tracePt t="40266" x="4029075" y="5153025"/>
          <p14:tracePt t="40274" x="4038600" y="5105400"/>
          <p14:tracePt t="40290" x="4048125" y="5048250"/>
          <p14:tracePt t="40307" x="4048125" y="5000625"/>
          <p14:tracePt t="40324" x="4029075" y="4962525"/>
          <p14:tracePt t="40340" x="3990975" y="4886325"/>
          <p14:tracePt t="40357" x="3962400" y="4810125"/>
          <p14:tracePt t="40374" x="3914775" y="4724400"/>
          <p14:tracePt t="40391" x="3867150" y="4638675"/>
          <p14:tracePt t="40407" x="3819525" y="4562475"/>
          <p14:tracePt t="40424" x="3790950" y="4524375"/>
          <p14:tracePt t="40441" x="3752850" y="4467225"/>
          <p14:tracePt t="40457" x="3724275" y="4438650"/>
          <p14:tracePt t="40474" x="3705225" y="4410075"/>
          <p14:tracePt t="40511" x="3695700" y="4400550"/>
          <p14:tracePt t="40527" x="3686175" y="4400550"/>
          <p14:tracePt t="40528" x="3676650" y="4391025"/>
          <p14:tracePt t="40564" x="3667125" y="4391025"/>
          <p14:tracePt t="40576" x="3667125" y="4381500"/>
          <p14:tracePt t="40597" x="3657600" y="4371975"/>
          <p14:tracePt t="40609" x="3638550" y="4371975"/>
          <p14:tracePt t="40610" x="3629025" y="4362450"/>
          <p14:tracePt t="40624" x="3619500" y="4362450"/>
          <p14:tracePt t="40640" x="3609975" y="4362450"/>
          <p14:tracePt t="40657" x="3600450" y="4362450"/>
          <p14:tracePt t="40674" x="3590925" y="4362450"/>
          <p14:tracePt t="40690" x="3581400" y="4362450"/>
          <p14:tracePt t="40707" x="3552825" y="4381500"/>
          <p14:tracePt t="40724" x="3514725" y="4400550"/>
          <p14:tracePt t="40740" x="3486150" y="4438650"/>
          <p14:tracePt t="40740" x="3457575" y="4457700"/>
          <p14:tracePt t="40757" x="3419475" y="4524375"/>
          <p14:tracePt t="40774" x="3371850" y="4591050"/>
          <p14:tracePt t="40790" x="3333750" y="4667250"/>
          <p14:tracePt t="40807" x="3314700" y="4714875"/>
          <p14:tracePt t="40824" x="3295650" y="4791075"/>
          <p14:tracePt t="40840" x="3286125" y="4838700"/>
          <p14:tracePt t="40857" x="3286125" y="4857750"/>
          <p14:tracePt t="40874" x="3276600" y="4876800"/>
          <p14:tracePt t="40890" x="3276600" y="4895850"/>
          <p14:tracePt t="40925" x="3276600" y="4905375"/>
          <p14:tracePt t="40927" x="3286125" y="4905375"/>
          <p14:tracePt t="40940" x="3286125" y="4924425"/>
          <p14:tracePt t="40957" x="3305175" y="4943475"/>
          <p14:tracePt t="40974" x="3324225" y="4953000"/>
          <p14:tracePt t="40990" x="3343275" y="4981575"/>
          <p14:tracePt t="41007" x="3390900" y="5000625"/>
          <p14:tracePt t="41024" x="3409950" y="5010150"/>
          <p14:tracePt t="41040" x="3448050" y="5029200"/>
          <p14:tracePt t="41057" x="3486150" y="5048250"/>
          <p14:tracePt t="41074" x="3514725" y="5067300"/>
          <p14:tracePt t="41090" x="3571875" y="5095875"/>
          <p14:tracePt t="41107" x="3638550" y="5114925"/>
          <p14:tracePt t="41124" x="3705225" y="5124450"/>
          <p14:tracePt t="41140" x="3762375" y="5124450"/>
          <p14:tracePt t="41157" x="3800475" y="5124450"/>
          <p14:tracePt t="41173" x="3810000" y="5124450"/>
          <p14:tracePt t="41190" x="3848100" y="5114925"/>
          <p14:tracePt t="41207" x="3905250" y="5086350"/>
          <p14:tracePt t="41223" x="3933825" y="5057775"/>
          <p14:tracePt t="41240" x="3971925" y="5019675"/>
          <p14:tracePt t="41257" x="3990975" y="4981575"/>
          <p14:tracePt t="41273" x="4010025" y="4943475"/>
          <p14:tracePt t="41291" x="4019550" y="4895850"/>
          <p14:tracePt t="41307" x="4029075" y="4838700"/>
          <p14:tracePt t="41323" x="4029075" y="4791075"/>
          <p14:tracePt t="41323" x="4029075" y="4762500"/>
          <p14:tracePt t="41340" x="4019550" y="4695825"/>
          <p14:tracePt t="41357" x="3981450" y="4600575"/>
          <p14:tracePt t="41373" x="3952875" y="4533900"/>
          <p14:tracePt t="41390" x="3933825" y="4486275"/>
          <p14:tracePt t="41406" x="3886200" y="4419600"/>
          <p14:tracePt t="41423" x="3857625" y="4371975"/>
          <p14:tracePt t="41441" x="3819525" y="4343400"/>
          <p14:tracePt t="41457" x="3800475" y="4333875"/>
          <p14:tracePt t="41473" x="3771900" y="4314825"/>
          <p14:tracePt t="41490" x="3743325" y="4295775"/>
          <p14:tracePt t="41507" x="3724275" y="4295775"/>
          <p14:tracePt t="41524" x="3667125" y="4286250"/>
          <p14:tracePt t="41540" x="3600450" y="4286250"/>
          <p14:tracePt t="41557" x="3552825" y="4286250"/>
          <p14:tracePt t="41573" x="3505200" y="4295775"/>
          <p14:tracePt t="41590" x="3448050" y="4324350"/>
          <p14:tracePt t="41607" x="3419475" y="4352925"/>
          <p14:tracePt t="41623" x="3371850" y="4400550"/>
          <p14:tracePt t="41640" x="3333750" y="4467225"/>
          <p14:tracePt t="41657" x="3314700" y="4505325"/>
          <p14:tracePt t="41673" x="3295650" y="4600575"/>
          <p14:tracePt t="41690" x="3295650" y="4772025"/>
          <p14:tracePt t="41706" x="3295650" y="4829175"/>
          <p14:tracePt t="41723" x="3295650" y="4914900"/>
          <p14:tracePt t="41740" x="3324225" y="5000625"/>
          <p14:tracePt t="41756" x="3352800" y="5076825"/>
          <p14:tracePt t="41773" x="3390900" y="5124450"/>
          <p14:tracePt t="41773" x="3419475" y="5143500"/>
          <p14:tracePt t="41790" x="3505200" y="5219700"/>
          <p14:tracePt t="41806" x="3562350" y="5248275"/>
          <p14:tracePt t="41823" x="3695700" y="5286375"/>
          <p14:tracePt t="41840" x="3838575" y="5305425"/>
          <p14:tracePt t="41856" x="3962400" y="5314950"/>
          <p14:tracePt t="41873" x="4067175" y="5314950"/>
          <p14:tracePt t="41890" x="4181475" y="5286375"/>
          <p14:tracePt t="41906" x="4257675" y="5267325"/>
          <p14:tracePt t="41923" x="4314825" y="5229225"/>
          <p14:tracePt t="41940" x="4371975" y="5162550"/>
          <p14:tracePt t="41956" x="4391025" y="5133975"/>
          <p14:tracePt t="41956" x="4400550" y="5114925"/>
          <p14:tracePt t="41974" x="4419600" y="5095875"/>
          <p14:tracePt t="41990" x="4419600" y="5029200"/>
          <p14:tracePt t="42006" x="4419600" y="4991100"/>
          <p14:tracePt t="42006" x="4419600" y="4962525"/>
          <p14:tracePt t="42023" x="4391025" y="4829175"/>
          <p14:tracePt t="42040" x="4343400" y="4705350"/>
          <p14:tracePt t="42056" x="4238625" y="4552950"/>
          <p14:tracePt t="42073" x="4152900" y="4448175"/>
          <p14:tracePt t="42090" x="4086225" y="4381500"/>
          <p14:tracePt t="42106" x="4000500" y="4305300"/>
          <p14:tracePt t="42123" x="3905250" y="4257675"/>
          <p14:tracePt t="42140" x="3848100" y="4248150"/>
          <p14:tracePt t="42156" x="3743325" y="4238625"/>
          <p14:tracePt t="42173" x="3629025" y="4238625"/>
          <p14:tracePt t="42190" x="3581400" y="4238625"/>
          <p14:tracePt t="42206" x="3533775" y="4238625"/>
          <p14:tracePt t="42223" x="3467100" y="4276725"/>
          <p14:tracePt t="42240" x="3429000" y="4305300"/>
          <p14:tracePt t="42256" x="3390900" y="4343400"/>
          <p14:tracePt t="42273" x="3343275" y="4410075"/>
          <p14:tracePt t="42289" x="3324225" y="4467225"/>
          <p14:tracePt t="42307" x="3286125" y="4572000"/>
          <p14:tracePt t="42323" x="3267075" y="4676775"/>
          <p14:tracePt t="42340" x="3267075" y="4724400"/>
          <p14:tracePt t="42356" x="3267075" y="4800600"/>
          <p14:tracePt t="42373" x="3295650" y="4857750"/>
          <p14:tracePt t="42389" x="3333750" y="4905375"/>
          <p14:tracePt t="42406" x="3400425" y="4953000"/>
          <p14:tracePt t="42423" x="3514725" y="5010150"/>
          <p14:tracePt t="42440" x="3609975" y="5048250"/>
          <p14:tracePt t="42456" x="3771900" y="5114925"/>
          <p14:tracePt t="42474" x="3924300" y="5133975"/>
          <p14:tracePt t="42490" x="4038600" y="5133975"/>
          <p14:tracePt t="42506" x="4191000" y="5133975"/>
          <p14:tracePt t="42523" x="4410075" y="5076825"/>
          <p14:tracePt t="42540" x="4486275" y="5057775"/>
          <p14:tracePt t="42556" x="4572000" y="4962525"/>
          <p14:tracePt t="42573" x="4600575" y="4924425"/>
          <p14:tracePt t="42590" x="4610100" y="4867275"/>
          <p14:tracePt t="42606" x="4619625" y="4733925"/>
          <p14:tracePt t="42606" x="4619625" y="4686300"/>
          <p14:tracePt t="42623" x="4600575" y="4600575"/>
          <p14:tracePt t="42640" x="4591050" y="4543425"/>
          <p14:tracePt t="42656" x="4524375" y="4448175"/>
          <p14:tracePt t="42656" x="4495800" y="4410075"/>
          <p14:tracePt t="42673" x="4448175" y="4362450"/>
          <p14:tracePt t="42690" x="4391025" y="4314825"/>
          <p14:tracePt t="42706" x="4286250" y="4257675"/>
          <p14:tracePt t="42723" x="4162425" y="4238625"/>
          <p14:tracePt t="42740" x="4105275" y="4238625"/>
          <p14:tracePt t="42756" x="3886200" y="4314825"/>
          <p14:tracePt t="42773" x="3800475" y="4362450"/>
          <p14:tracePt t="42789" x="3743325" y="4400550"/>
          <p14:tracePt t="42806" x="3705225" y="4429125"/>
          <p14:tracePt t="42823" x="3686175" y="4457700"/>
          <p14:tracePt t="42840" x="3667125" y="4514850"/>
          <p14:tracePt t="42856" x="3657600" y="4600575"/>
          <p14:tracePt t="42873" x="3657600" y="4638675"/>
          <p14:tracePt t="42889" x="3676650" y="4705350"/>
          <p14:tracePt t="42906" x="3714750" y="4772025"/>
          <p14:tracePt t="42923" x="3733800" y="4800600"/>
          <p14:tracePt t="42939" x="3781425" y="4829175"/>
          <p14:tracePt t="42956" x="3819525" y="4848225"/>
          <p14:tracePt t="42972" x="3924300" y="4876800"/>
          <p14:tracePt t="42989" x="4000500" y="4886325"/>
          <p14:tracePt t="43006" x="4067175" y="4886325"/>
          <p14:tracePt t="43023" x="4162425" y="4886325"/>
          <p14:tracePt t="43039" x="4238625" y="4857750"/>
          <p14:tracePt t="43056" x="4276725" y="4829175"/>
          <p14:tracePt t="43073" x="4314825" y="4781550"/>
          <p14:tracePt t="43089" x="4324350" y="4686300"/>
          <p14:tracePt t="43106" x="4314825" y="4562475"/>
          <p14:tracePt t="43123" x="4229100" y="4305300"/>
          <p14:tracePt t="43139" x="4114800" y="4095750"/>
          <p14:tracePt t="43156" x="3886200" y="3886200"/>
          <p14:tracePt t="43173" x="3752850" y="3810000"/>
          <p14:tracePt t="43189" x="3562350" y="3762375"/>
          <p14:tracePt t="43206" x="3343275" y="3762375"/>
          <p14:tracePt t="43223" x="3219450" y="3800475"/>
          <p14:tracePt t="43239" x="3095625" y="3886200"/>
          <p14:tracePt t="43256" x="3009900" y="3971925"/>
          <p14:tracePt t="43273" x="2971800" y="4029075"/>
          <p14:tracePt t="43289" x="2933700" y="4162425"/>
          <p14:tracePt t="43306" x="2933700" y="4267200"/>
          <p14:tracePt t="43323" x="2933700" y="4314825"/>
          <p14:tracePt t="43339" x="2952750" y="4371975"/>
          <p14:tracePt t="43356" x="2981325" y="4410075"/>
          <p14:tracePt t="43373" x="3000375" y="4438650"/>
          <p14:tracePt t="43389" x="3067050" y="4457700"/>
          <p14:tracePt t="43405" x="3105150" y="4486275"/>
          <p14:tracePt t="43422" x="3143250" y="4505325"/>
          <p14:tracePt t="43440" x="3162300" y="4505325"/>
          <p14:tracePt t="43456" x="3171825" y="4514850"/>
          <p14:tracePt t="43472" x="3181350" y="4514850"/>
          <p14:tracePt t="43855" x="3181350" y="4524375"/>
          <p14:tracePt t="43896" x="0" y="0"/>
        </p14:tracePtLst>
        <p14:tracePtLst>
          <p14:tracePt t="59139" x="3190875" y="4524375"/>
          <p14:tracePt t="59548" x="3190875" y="4533900"/>
          <p14:tracePt t="59549" x="3171825" y="4533900"/>
          <p14:tracePt t="59566" x="3133725" y="4533900"/>
          <p14:tracePt t="59568" x="3114675" y="4533900"/>
          <p14:tracePt t="59601" x="3114675" y="4505325"/>
          <p14:tracePt t="59616" x="3200400" y="4314825"/>
          <p14:tracePt t="59618" x="3829050" y="3638550"/>
          <p14:tracePt t="59633" x="4876800" y="2867025"/>
          <p14:tracePt t="59650" x="5572125" y="2476500"/>
          <p14:tracePt t="59667" x="6419850" y="2124075"/>
          <p14:tracePt t="59683" x="6772275" y="2019300"/>
          <p14:tracePt t="59700" x="6915150" y="1990725"/>
          <p14:tracePt t="59717" x="6934200" y="1990725"/>
          <p14:tracePt t="59949" x="6943725" y="1990725"/>
          <p14:tracePt t="59957" x="6953250" y="1990725"/>
          <p14:tracePt t="59958" x="6972300" y="1990725"/>
          <p14:tracePt t="59966" x="7010400" y="1990725"/>
          <p14:tracePt t="59983" x="7067550" y="2009775"/>
          <p14:tracePt t="59999" x="7086600" y="2009775"/>
          <p14:tracePt t="60553" x="7077075" y="2009775"/>
          <p14:tracePt t="60561" x="7048500" y="2009775"/>
          <p14:tracePt t="60566" x="7010400" y="2009775"/>
          <p14:tracePt t="60567" x="6962775" y="2009775"/>
          <p14:tracePt t="60583" x="6905625" y="2009775"/>
          <p14:tracePt t="60599" x="6829425" y="2009775"/>
          <p14:tracePt t="60616" x="6800850" y="2009775"/>
          <p14:tracePt t="60633" x="6772275" y="2009775"/>
          <p14:tracePt t="60649" x="6762750" y="2009775"/>
          <p14:tracePt t="60755" x="6781800" y="2009775"/>
          <p14:tracePt t="60768" x="6791325" y="2009775"/>
          <p14:tracePt t="60777" x="6810375" y="2009775"/>
          <p14:tracePt t="60782" x="6829425" y="2019300"/>
          <p14:tracePt t="60784" x="6858000" y="2019300"/>
          <p14:tracePt t="60799" x="6877050" y="2019300"/>
          <p14:tracePt t="60816" x="6896100" y="2028825"/>
          <p14:tracePt t="60833" x="6905625" y="2038350"/>
          <p14:tracePt t="60849" x="6915150" y="2038350"/>
          <p14:tracePt t="61718" x="6924675" y="2038350"/>
          <p14:tracePt t="62480" x="6934200" y="2038350"/>
          <p14:tracePt t="62491" x="6943725" y="2038350"/>
          <p14:tracePt t="62501" x="6962775" y="2038350"/>
          <p14:tracePt t="62514" x="7010400" y="2047875"/>
          <p14:tracePt t="62516" x="7086600" y="2057400"/>
          <p14:tracePt t="62531" x="7162800" y="2057400"/>
          <p14:tracePt t="62548" x="7315200" y="2066925"/>
          <p14:tracePt t="62565" x="7381875" y="2076450"/>
          <p14:tracePt t="62581" x="7400925" y="2085975"/>
          <p14:tracePt t="62597" x="7439025" y="2085975"/>
          <p14:tracePt t="62638" x="7448550" y="2085975"/>
          <p14:tracePt t="64453" x="7429500" y="2085975"/>
          <p14:tracePt t="64461" x="7391400" y="2076450"/>
          <p14:tracePt t="64464" x="7296150" y="2066925"/>
          <p14:tracePt t="64480" x="7048500" y="2038350"/>
          <p14:tracePt t="64481" x="6829425" y="2028825"/>
          <p14:tracePt t="64497" x="6572250" y="2009775"/>
          <p14:tracePt t="64513" x="6477000" y="2009775"/>
          <p14:tracePt t="64530" x="6372225" y="2047875"/>
          <p14:tracePt t="64547" x="6124575" y="2114550"/>
          <p14:tracePt t="64563" x="5962650" y="2152650"/>
          <p14:tracePt t="64580" x="5886450" y="2162175"/>
          <p14:tracePt t="64597" x="5838825" y="2171700"/>
          <p14:tracePt t="64613" x="5819775" y="2171700"/>
          <p14:tracePt t="65059" x="5810250" y="2171700"/>
          <p14:tracePt t="65519" x="5800725" y="2171700"/>
          <p14:tracePt t="67978" x="5810250" y="2171700"/>
          <p14:tracePt t="67989" x="5819775" y="2171700"/>
          <p14:tracePt t="67998" x="5838825" y="2171700"/>
          <p14:tracePt t="68000" x="5867400" y="2171700"/>
          <p14:tracePt t="68013" x="5972175" y="2190750"/>
          <p14:tracePt t="68030" x="6048375" y="2190750"/>
          <p14:tracePt t="68046" x="6124575" y="2190750"/>
          <p14:tracePt t="68063" x="6229350" y="2190750"/>
          <p14:tracePt t="68080" x="6286500" y="2190750"/>
          <p14:tracePt t="68097" x="6353175" y="2190750"/>
          <p14:tracePt t="68113" x="6400800" y="2200275"/>
          <p14:tracePt t="68130" x="6429375" y="2200275"/>
          <p14:tracePt t="68146" x="6438900" y="2200275"/>
          <p14:tracePt t="68450" x="6457950" y="2200275"/>
          <p14:tracePt t="68459" x="6467475" y="2200275"/>
          <p14:tracePt t="68462" x="6543675" y="2190750"/>
          <p14:tracePt t="68479" x="6648450" y="2190750"/>
          <p14:tracePt t="68496" x="6762750" y="2190750"/>
          <p14:tracePt t="68513" x="6858000" y="2190750"/>
          <p14:tracePt t="68529" x="6934200" y="2190750"/>
          <p14:tracePt t="68546" x="6972300" y="2190750"/>
          <p14:tracePt t="68563" x="6981825" y="2190750"/>
          <p14:tracePt t="68579" x="7000875" y="2190750"/>
          <p14:tracePt t="68596" x="7010400" y="2190750"/>
          <p14:tracePt t="68631" x="7019925" y="2190750"/>
          <p14:tracePt t="68667" x="7029450" y="2190750"/>
          <p14:tracePt t="68676" x="7038975" y="2190750"/>
          <p14:tracePt t="68733" x="7048500" y="2190750"/>
          <p14:tracePt t="68783" x="7058025" y="2181225"/>
          <p14:tracePt t="68841" x="7067550" y="2171700"/>
          <p14:tracePt t="68932" x="7077075" y="2171700"/>
          <p14:tracePt t="69374" x="7077075" y="2181225"/>
          <p14:tracePt t="70259" x="7067550" y="2181225"/>
          <p14:tracePt t="70267" x="7058025" y="2181225"/>
          <p14:tracePt t="70278" x="7010400" y="2190750"/>
          <p14:tracePt t="70279" x="6696075" y="2238375"/>
          <p14:tracePt t="70294" x="6086475" y="2419350"/>
          <p14:tracePt t="70311" x="5600700" y="2600325"/>
          <p14:tracePt t="70328" x="5181600" y="2762250"/>
          <p14:tracePt t="70344" x="4533900" y="3067050"/>
          <p14:tracePt t="70361" x="4314825" y="3219450"/>
          <p14:tracePt t="70378" x="4152900" y="3362325"/>
          <p14:tracePt t="70394" x="3943350" y="3543300"/>
          <p14:tracePt t="70411" x="3905250" y="3600450"/>
          <p14:tracePt t="70428" x="3886200" y="3648075"/>
          <p14:tracePt t="70654" x="3876675" y="3667125"/>
          <p14:tracePt t="70664" x="3857625" y="3676650"/>
          <p14:tracePt t="70667" x="3819525" y="3724275"/>
          <p14:tracePt t="70676" x="3724275" y="3819525"/>
          <p14:tracePt t="70683" x="3648075" y="3971925"/>
          <p14:tracePt t="70694" x="3562350" y="4162425"/>
          <p14:tracePt t="70711" x="3514725" y="4324350"/>
          <p14:tracePt t="70727" x="3505200" y="4524375"/>
          <p14:tracePt t="70744" x="3505200" y="4572000"/>
          <p14:tracePt t="70761" x="3505200" y="4600575"/>
          <p14:tracePt t="70777" x="3505200" y="4610100"/>
          <p14:tracePt t="70794" x="3505200" y="4619625"/>
          <p14:tracePt t="70889" x="3505200" y="4629150"/>
          <p14:tracePt t="71001" x="3505200" y="4638675"/>
          <p14:tracePt t="71125" x="3514725" y="4638675"/>
          <p14:tracePt t="71129" x="3514725" y="4648200"/>
          <p14:tracePt t="71150" x="3524250" y="4648200"/>
          <p14:tracePt t="71154" x="3524250" y="4657725"/>
          <p14:tracePt t="71162" x="3571875" y="4676775"/>
          <p14:tracePt t="71177" x="3609975" y="4714875"/>
          <p14:tracePt t="71194" x="3695700" y="4752975"/>
          <p14:tracePt t="71211" x="3752850" y="4762500"/>
          <p14:tracePt t="71227" x="3790950" y="4762500"/>
          <p14:tracePt t="71244" x="3829050" y="4762500"/>
          <p14:tracePt t="71260" x="3867150" y="4752975"/>
          <p14:tracePt t="71277" x="3905250" y="4743450"/>
          <p14:tracePt t="71294" x="3933825" y="4724400"/>
          <p14:tracePt t="71310" x="3962400" y="4714875"/>
          <p14:tracePt t="71327" x="3971925" y="4695825"/>
          <p14:tracePt t="71344" x="3971925" y="4686300"/>
          <p14:tracePt t="71361" x="3981450" y="4657725"/>
          <p14:tracePt t="71377" x="3981450" y="4638675"/>
          <p14:tracePt t="71394" x="3981450" y="4629150"/>
          <p14:tracePt t="71410" x="3981450" y="4591050"/>
          <p14:tracePt t="71427" x="3971925" y="4552950"/>
          <p14:tracePt t="71444" x="3952875" y="4524375"/>
          <p14:tracePt t="71444" x="3933825" y="4505325"/>
          <p14:tracePt t="71461" x="3886200" y="4448175"/>
          <p14:tracePt t="71477" x="3838575" y="4400550"/>
          <p14:tracePt t="71494" x="3705225" y="4352925"/>
          <p14:tracePt t="71511" x="3648075" y="4343400"/>
          <p14:tracePt t="71527" x="3562350" y="4343400"/>
          <p14:tracePt t="71544" x="3448050" y="4362450"/>
          <p14:tracePt t="71561" x="3381375" y="4391025"/>
          <p14:tracePt t="71577" x="3238500" y="4476750"/>
          <p14:tracePt t="71594" x="3105150" y="4581525"/>
          <p14:tracePt t="71611" x="3067050" y="4629150"/>
          <p14:tracePt t="71627" x="3028950" y="4705350"/>
          <p14:tracePt t="71644" x="3019425" y="4762500"/>
          <p14:tracePt t="71662" x="3019425" y="4838700"/>
          <p14:tracePt t="71678" x="3038475" y="4876800"/>
          <p14:tracePt t="71695" x="3067050" y="4924425"/>
          <p14:tracePt t="71711" x="3095625" y="4933950"/>
          <p14:tracePt t="71728" x="3114675" y="4943475"/>
          <p14:tracePt t="71745" x="3124200" y="4943475"/>
          <p14:tracePt t="71761" x="3133725" y="4943475"/>
          <p14:tracePt t="71796" x="3152775" y="4943475"/>
          <p14:tracePt t="71826" x="3162300" y="4943475"/>
          <p14:tracePt t="71995" x="3171825" y="4943475"/>
          <p14:tracePt t="72018" x="3181350" y="4943475"/>
          <p14:tracePt t="72023" x="3190875" y="4943475"/>
          <p14:tracePt t="72044" x="3200400" y="4943475"/>
          <p14:tracePt t="72094" x="3209925" y="4943475"/>
          <p14:tracePt t="72106" x="3219450" y="4943475"/>
          <p14:tracePt t="72131" x="3228975" y="4943475"/>
          <p14:tracePt t="72145" x="3238500" y="4943475"/>
          <p14:tracePt t="72158" x="3248025" y="4943475"/>
          <p14:tracePt t="72167" x="3257550" y="4933950"/>
          <p14:tracePt t="72168" x="3267075" y="4924425"/>
          <p14:tracePt t="72179" x="3276600" y="4924425"/>
          <p14:tracePt t="72195" x="3286125" y="4924425"/>
          <p14:tracePt t="72237" x="3295650" y="4924425"/>
          <p14:tracePt t="72248" x="3305175" y="4924425"/>
          <p14:tracePt t="72262" x="3314700" y="4914900"/>
          <p14:tracePt t="72263" x="3333750" y="4905375"/>
          <p14:tracePt t="72279" x="3352800" y="4895850"/>
          <p14:tracePt t="72295" x="3381375" y="4886325"/>
          <p14:tracePt t="72312" x="3400425" y="4876800"/>
          <p14:tracePt t="72329" x="3409950" y="4876800"/>
          <p14:tracePt t="72345" x="3429000" y="4876800"/>
          <p14:tracePt t="72362" x="3438525" y="4867275"/>
          <p14:tracePt t="72379" x="3448050" y="4867275"/>
          <p14:tracePt t="72395" x="3457575" y="4867275"/>
          <p14:tracePt t="72412" x="3467100" y="4857750"/>
          <p14:tracePt t="72429" x="3476625" y="4857750"/>
          <p14:tracePt t="72483" x="3486150" y="4857750"/>
          <p14:tracePt t="72732" x="3486150" y="4848225"/>
          <p14:tracePt t="72745" x="3486150" y="4838700"/>
          <p14:tracePt t="72757" x="3476625" y="4819650"/>
          <p14:tracePt t="72767" x="3467100" y="4810125"/>
          <p14:tracePt t="72768" x="3457575" y="4772025"/>
          <p14:tracePt t="72778" x="3438525" y="4733925"/>
          <p14:tracePt t="72795" x="3419475" y="4705350"/>
          <p14:tracePt t="72812" x="3390900" y="4667250"/>
          <p14:tracePt t="72828" x="3362325" y="4629150"/>
          <p14:tracePt t="72846" x="3352800" y="4600575"/>
          <p14:tracePt t="72862" x="3333750" y="4581525"/>
          <p14:tracePt t="72878" x="3305175" y="4543425"/>
          <p14:tracePt t="72896" x="3286125" y="4524375"/>
          <p14:tracePt t="72912" x="3267075" y="4505325"/>
          <p14:tracePt t="72929" x="3238500" y="4476750"/>
          <p14:tracePt t="72945" x="3219450" y="4467225"/>
          <p14:tracePt t="72962" x="3200400" y="4457700"/>
          <p14:tracePt t="72978" x="3162300" y="4448175"/>
          <p14:tracePt t="72995" x="3143250" y="4438650"/>
          <p14:tracePt t="73012" x="3114675" y="4438650"/>
          <p14:tracePt t="73028" x="3086100" y="4429125"/>
          <p14:tracePt t="73045" x="3067050" y="4429125"/>
          <p14:tracePt t="73062" x="3048000" y="4429125"/>
          <p14:tracePt t="73078" x="3009900" y="4429125"/>
          <p14:tracePt t="73095" x="2962275" y="4448175"/>
          <p14:tracePt t="73112" x="2924175" y="4476750"/>
          <p14:tracePt t="73128" x="2857500" y="4533900"/>
          <p14:tracePt t="73145" x="2809875" y="4562475"/>
          <p14:tracePt t="73161" x="2771775" y="4600575"/>
          <p14:tracePt t="73179" x="2733675" y="4648200"/>
          <p14:tracePt t="73195" x="2724150" y="4695825"/>
          <p14:tracePt t="73212" x="2705100" y="4752975"/>
          <p14:tracePt t="73212" x="2705100" y="4762500"/>
          <p14:tracePt t="73229" x="2695575" y="4800600"/>
          <p14:tracePt t="73245" x="2695575" y="4829175"/>
          <p14:tracePt t="73262" x="2695575" y="4895850"/>
          <p14:tracePt t="73262" x="2695575" y="4914900"/>
          <p14:tracePt t="73279" x="2695575" y="4953000"/>
          <p14:tracePt t="73295" x="2695575" y="5000625"/>
          <p14:tracePt t="73312" x="2705100" y="5029200"/>
          <p14:tracePt t="73329" x="2705100" y="5048250"/>
          <p14:tracePt t="73345" x="2724150" y="5057775"/>
          <p14:tracePt t="73361" x="2781300" y="5086350"/>
          <p14:tracePt t="73378" x="2838450" y="5114925"/>
          <p14:tracePt t="73395" x="2886075" y="5124450"/>
          <p14:tracePt t="73412" x="2962275" y="5133975"/>
          <p14:tracePt t="73428" x="3019425" y="5133975"/>
          <p14:tracePt t="73445" x="3105150" y="5124450"/>
          <p14:tracePt t="73462" x="3219450" y="5067300"/>
          <p14:tracePt t="73478" x="3305175" y="5029200"/>
          <p14:tracePt t="73495" x="3362325" y="4981575"/>
          <p14:tracePt t="73511" x="3438525" y="4905375"/>
          <p14:tracePt t="73528" x="3457575" y="4848225"/>
          <p14:tracePt t="73545" x="3467100" y="4781550"/>
          <p14:tracePt t="73562" x="3467100" y="4695825"/>
          <p14:tracePt t="73578" x="3438525" y="4591050"/>
          <p14:tracePt t="73595" x="3381375" y="4467225"/>
          <p14:tracePt t="73612" x="3257550" y="4343400"/>
          <p14:tracePt t="73628" x="3171825" y="4286250"/>
          <p14:tracePt t="73645" x="3095625" y="4248150"/>
          <p14:tracePt t="73662" x="3019425" y="4229100"/>
          <p14:tracePt t="73678" x="2971800" y="4229100"/>
          <p14:tracePt t="73695" x="2905125" y="4229100"/>
          <p14:tracePt t="73712" x="2857500" y="4238625"/>
          <p14:tracePt t="73728" x="2828925" y="4238625"/>
          <p14:tracePt t="73745" x="2800350" y="4248150"/>
          <p14:tracePt t="73812" x="2790825" y="4257675"/>
          <p14:tracePt t="73828" x="2790825" y="4267200"/>
          <p14:tracePt t="73834" x="2790825" y="4276725"/>
          <p14:tracePt t="73860" x="2790825" y="4286250"/>
          <p14:tracePt t="73874" x="2790825" y="4295775"/>
          <p14:tracePt t="73905" x="2790825" y="4305300"/>
          <p14:tracePt t="73925" x="2790825" y="4314825"/>
          <p14:tracePt t="73934" x="2790825" y="4324350"/>
          <p14:tracePt t="73949" x="2790825" y="4333875"/>
          <p14:tracePt t="73963" x="2790825" y="4343400"/>
          <p14:tracePt t="73982" x="2790825" y="4352925"/>
          <p14:tracePt t="73998" x="2790825" y="4362450"/>
          <p14:tracePt t="73999" x="2790825" y="4371975"/>
          <p14:tracePt t="74011" x="2790825" y="4381500"/>
          <p14:tracePt t="74028" x="2790825" y="4391025"/>
          <p14:tracePt t="74044" x="2790825" y="4400550"/>
          <p14:tracePt t="74061" x="2800350" y="4410075"/>
          <p14:tracePt t="74078" x="2809875" y="4429125"/>
          <p14:tracePt t="74095" x="2819400" y="4438650"/>
          <p14:tracePt t="74111" x="2819400" y="4448175"/>
          <p14:tracePt t="74128" x="2828925" y="4467225"/>
          <p14:tracePt t="74145" x="2838450" y="4476750"/>
          <p14:tracePt t="74161" x="2838450" y="4486275"/>
          <p14:tracePt t="74178" x="2847975" y="4495800"/>
          <p14:tracePt t="74195" x="2847975" y="4505325"/>
          <p14:tracePt t="74211" x="2847975" y="4524375"/>
          <p14:tracePt t="74228" x="2847975" y="4543425"/>
          <p14:tracePt t="74245" x="2857500" y="4552950"/>
          <p14:tracePt t="74261" x="2867025" y="4581525"/>
          <p14:tracePt t="74277" x="2867025" y="4591050"/>
          <p14:tracePt t="74294" x="2876550" y="4600575"/>
          <p14:tracePt t="74311" x="2876550" y="4610100"/>
          <p14:tracePt t="74328" x="2876550" y="4619625"/>
          <p14:tracePt t="74344" x="2886075" y="4629150"/>
          <p14:tracePt t="74361" x="2886075" y="4638675"/>
          <p14:tracePt t="74378" x="2886075" y="4648200"/>
          <p14:tracePt t="74420" x="2895600" y="4648200"/>
          <p14:tracePt t="75454" x="2905125" y="4648200"/>
          <p14:tracePt t="75458" x="2924175" y="4629150"/>
          <p14:tracePt t="75466" x="2933700" y="4610100"/>
          <p14:tracePt t="75477" x="2981325" y="4572000"/>
          <p14:tracePt t="75479" x="3057525" y="4533900"/>
          <p14:tracePt t="75494" x="3343275" y="4476750"/>
          <p14:tracePt t="75511" x="3676650" y="4467225"/>
          <p14:tracePt t="75528" x="3857625" y="4467225"/>
          <p14:tracePt t="75544" x="3971925" y="4495800"/>
          <p14:tracePt t="75560" x="4057650" y="4533900"/>
          <p14:tracePt t="75577" x="4105275" y="4552950"/>
          <p14:tracePt t="75594" x="4124325" y="4562475"/>
          <p14:tracePt t="75611" x="4143375" y="4572000"/>
          <p14:tracePt t="75689" x="4152900" y="4572000"/>
          <p14:tracePt t="75766" x="4152900" y="4581525"/>
          <p14:tracePt t="75822" x="4152900" y="4591050"/>
          <p14:tracePt t="75827" x="4162425" y="4591050"/>
          <p14:tracePt t="75870" x="4162425" y="4600575"/>
          <p14:tracePt t="75897" x="4171950" y="4600575"/>
          <p14:tracePt t="75926" x="4171950" y="4610100"/>
          <p14:tracePt t="75947" x="4171950" y="4619625"/>
          <p14:tracePt t="75957" x="4181475" y="4629150"/>
          <p14:tracePt t="75966" x="4181475" y="4638675"/>
          <p14:tracePt t="75985" x="4181475" y="4648200"/>
          <p14:tracePt t="75996" x="4181475" y="4657725"/>
          <p14:tracePt t="76689" x="4181475" y="4648200"/>
          <p14:tracePt t="76693" x="4162425" y="4638675"/>
          <p14:tracePt t="76710" x="4095750" y="4600575"/>
          <p14:tracePt t="76711" x="4019550" y="4572000"/>
          <p14:tracePt t="76711" x="3952875" y="4552950"/>
          <p14:tracePt t="76727" x="3724275" y="4524375"/>
          <p14:tracePt t="76743" x="3590925" y="4505325"/>
          <p14:tracePt t="76760" x="3390900" y="4495800"/>
          <p14:tracePt t="76777" x="3267075" y="4514850"/>
          <p14:tracePt t="76793" x="3133725" y="4581525"/>
          <p14:tracePt t="76810" x="3038475" y="4657725"/>
          <p14:tracePt t="76827" x="2971800" y="4714875"/>
          <p14:tracePt t="76843" x="2933700" y="4752975"/>
          <p14:tracePt t="76843" x="2924175" y="4762500"/>
          <p14:tracePt t="76860" x="2905125" y="4791075"/>
          <p14:tracePt t="76877" x="2895600" y="4791075"/>
          <p14:tracePt t="76893" x="2876550" y="4810125"/>
          <p14:tracePt t="76951" x="2876550" y="4819650"/>
          <p14:tracePt t="76988" x="2867025" y="4819650"/>
          <p14:tracePt t="77896" x="0" y="0"/>
        </p14:tracePtLst>
        <p14:tracePtLst>
          <p14:tracePt t="83287" x="2867025" y="4819650"/>
          <p14:tracePt t="83717" x="2857500" y="4819650"/>
          <p14:tracePt t="83734" x="2857500" y="4810125"/>
          <p14:tracePt t="83742" x="2847975" y="4800600"/>
          <p14:tracePt t="83743" x="2847975" y="4752975"/>
          <p14:tracePt t="83757" x="2943225" y="4524375"/>
          <p14:tracePt t="83774" x="3086100" y="4314825"/>
          <p14:tracePt t="83790" x="3524250" y="3962400"/>
          <p14:tracePt t="83790" x="3686175" y="3857625"/>
          <p14:tracePt t="83807" x="4000500" y="3657600"/>
          <p14:tracePt t="83824" x="4295775" y="3524250"/>
          <p14:tracePt t="83840" x="4848225" y="3343275"/>
          <p14:tracePt t="83857" x="5086350" y="3267075"/>
          <p14:tracePt t="83874" x="5295900" y="3190875"/>
          <p14:tracePt t="83891" x="5686425" y="3095625"/>
          <p14:tracePt t="83907" x="5772150" y="3076575"/>
          <p14:tracePt t="83924" x="5800725" y="3076575"/>
          <p14:tracePt t="83940" x="5819775" y="3076575"/>
          <p14:tracePt t="84127" x="5829300" y="3076575"/>
          <p14:tracePt t="84135" x="5848350" y="3057525"/>
          <p14:tracePt t="84140" x="5915025" y="3038475"/>
          <p14:tracePt t="84141" x="6134100" y="2981325"/>
          <p14:tracePt t="84157" x="6477000" y="2933700"/>
          <p14:tracePt t="84173" x="6762750" y="2905125"/>
          <p14:tracePt t="84190" x="6953250" y="2876550"/>
          <p14:tracePt t="84207" x="7019925" y="2847975"/>
          <p14:tracePt t="84224" x="7048500" y="2828925"/>
          <p14:tracePt t="84240" x="7058025" y="2819400"/>
          <p14:tracePt t="84281" x="7067550" y="2819400"/>
          <p14:tracePt t="86730" x="7058025" y="2819400"/>
          <p14:tracePt t="86759" x="7048500" y="2819400"/>
          <p14:tracePt t="86769" x="7038975" y="2819400"/>
          <p14:tracePt t="86771" x="7019925" y="2819400"/>
          <p14:tracePt t="86789" x="6953250" y="2838450"/>
          <p14:tracePt t="86791" x="6772275" y="2895600"/>
          <p14:tracePt t="86806" x="6591300" y="2971800"/>
          <p14:tracePt t="86822" x="6372225" y="3076575"/>
          <p14:tracePt t="86839" x="6067425" y="3257550"/>
          <p14:tracePt t="86856" x="5743575" y="3438525"/>
          <p14:tracePt t="86873" x="5524500" y="3581400"/>
          <p14:tracePt t="86889" x="5172075" y="3810000"/>
          <p14:tracePt t="86906" x="4914900" y="3981450"/>
          <p14:tracePt t="86923" x="4781550" y="4086225"/>
          <p14:tracePt t="86939" x="4714875" y="4171950"/>
          <p14:tracePt t="86956" x="4686300" y="4210050"/>
          <p14:tracePt t="86973" x="4667250" y="4248150"/>
          <p14:tracePt t="87222" x="4657725" y="4248150"/>
          <p14:tracePt t="87235" x="4648200" y="4248150"/>
          <p14:tracePt t="87244" x="4629150" y="4257675"/>
          <p14:tracePt t="87255" x="4562475" y="4267200"/>
          <p14:tracePt t="87255" x="4486275" y="4276725"/>
          <p14:tracePt t="87257" x="4295775" y="4276725"/>
          <p14:tracePt t="87272" x="4133850" y="4276725"/>
          <p14:tracePt t="87289" x="3810000" y="4305300"/>
          <p14:tracePt t="87306" x="3743325" y="4314825"/>
          <p14:tracePt t="87322" x="3648075" y="4333875"/>
          <p14:tracePt t="87339" x="3552825" y="4371975"/>
          <p14:tracePt t="87356" x="3505200" y="4391025"/>
          <p14:tracePt t="87372" x="3438525" y="4419600"/>
          <p14:tracePt t="87389" x="3371850" y="4448175"/>
          <p14:tracePt t="87406" x="3343275" y="4486275"/>
          <p14:tracePt t="87422" x="3286125" y="4533900"/>
          <p14:tracePt t="87438" x="3238500" y="4572000"/>
          <p14:tracePt t="87456" x="3209925" y="4600575"/>
          <p14:tracePt t="87472" x="3190875" y="4629150"/>
          <p14:tracePt t="87489" x="3152775" y="4667250"/>
          <p14:tracePt t="87505" x="3124200" y="4695825"/>
          <p14:tracePt t="87522" x="3105150" y="4733925"/>
          <p14:tracePt t="87539" x="3095625" y="4762500"/>
          <p14:tracePt t="87555" x="3095625" y="4772025"/>
          <p14:tracePt t="87572" x="3095625" y="4819650"/>
          <p14:tracePt t="87589" x="3114675" y="4867275"/>
          <p14:tracePt t="87606" x="3143250" y="4914900"/>
          <p14:tracePt t="87622" x="3190875" y="4972050"/>
          <p14:tracePt t="87639" x="3286125" y="5019675"/>
          <p14:tracePt t="87655" x="3352800" y="5057775"/>
          <p14:tracePt t="87672" x="3400425" y="5076825"/>
          <p14:tracePt t="87689" x="3524250" y="5105400"/>
          <p14:tracePt t="87705" x="3629025" y="5105400"/>
          <p14:tracePt t="87705" x="3695700" y="5105400"/>
          <p14:tracePt t="87722" x="3857625" y="5086350"/>
          <p14:tracePt t="87722" x="3952875" y="5076825"/>
          <p14:tracePt t="87739" x="4048125" y="5057775"/>
          <p14:tracePt t="87755" x="4191000" y="5010150"/>
          <p14:tracePt t="87772" x="4362450" y="4943475"/>
          <p14:tracePt t="87789" x="4410075" y="4914900"/>
          <p14:tracePt t="87806" x="4486275" y="4876800"/>
          <p14:tracePt t="87822" x="4562475" y="4838700"/>
          <p14:tracePt t="87839" x="4581525" y="4810125"/>
          <p14:tracePt t="87855" x="4610100" y="4772025"/>
          <p14:tracePt t="87872" x="4610100" y="4733925"/>
          <p14:tracePt t="87889" x="4610100" y="4714875"/>
          <p14:tracePt t="87905" x="4600575" y="4676775"/>
          <p14:tracePt t="87922" x="4591050" y="4629150"/>
          <p14:tracePt t="87939" x="4572000" y="4591050"/>
          <p14:tracePt t="87955" x="4562475" y="4552950"/>
          <p14:tracePt t="87972" x="4552950" y="4524375"/>
          <p14:tracePt t="87989" x="4543425" y="4514850"/>
          <p14:tracePt t="88006" x="4524375" y="4476750"/>
          <p14:tracePt t="88022" x="4467225" y="4438650"/>
          <p14:tracePt t="88039" x="4419600" y="4410075"/>
          <p14:tracePt t="88055" x="4333875" y="4381500"/>
          <p14:tracePt t="88072" x="4238625" y="4381500"/>
          <p14:tracePt t="88088" x="4191000" y="4371975"/>
          <p14:tracePt t="88106" x="4105275" y="4371975"/>
          <p14:tracePt t="88122" x="4019550" y="4381500"/>
          <p14:tracePt t="88138" x="3952875" y="4410075"/>
          <p14:tracePt t="88155" x="3867150" y="4448175"/>
          <p14:tracePt t="88172" x="3790950" y="4505325"/>
          <p14:tracePt t="88188" x="3733800" y="4552950"/>
          <p14:tracePt t="88206" x="3695700" y="4600575"/>
          <p14:tracePt t="88222" x="3657600" y="4676775"/>
          <p14:tracePt t="88238" x="3638550" y="4724400"/>
          <p14:tracePt t="88238" x="3638550" y="4781550"/>
          <p14:tracePt t="88255" x="3629025" y="4857750"/>
          <p14:tracePt t="88272" x="3629025" y="4905375"/>
          <p14:tracePt t="88289" x="3638550" y="4972050"/>
          <p14:tracePt t="88305" x="3667125" y="5038725"/>
          <p14:tracePt t="88322" x="3676650" y="5076825"/>
          <p14:tracePt t="88338" x="3695700" y="5095875"/>
          <p14:tracePt t="88355" x="3705225" y="5124450"/>
          <p14:tracePt t="88372" x="3724275" y="5143500"/>
          <p14:tracePt t="88389" x="3743325" y="5153025"/>
          <p14:tracePt t="88405" x="3771900" y="5162550"/>
          <p14:tracePt t="88422" x="3819525" y="5172075"/>
          <p14:tracePt t="88439" x="3895725" y="5181600"/>
          <p14:tracePt t="88455" x="3981450" y="5172075"/>
          <p14:tracePt t="88471" x="4086225" y="5153025"/>
          <p14:tracePt t="88489" x="4191000" y="5114925"/>
          <p14:tracePt t="88505" x="4276725" y="5076825"/>
          <p14:tracePt t="88522" x="4400550" y="4991100"/>
          <p14:tracePt t="88539" x="4457700" y="4953000"/>
          <p14:tracePt t="88555" x="4514850" y="4895850"/>
          <p14:tracePt t="88572" x="4533900" y="4848225"/>
          <p14:tracePt t="88588" x="4572000" y="4762500"/>
          <p14:tracePt t="88606" x="4581525" y="4676775"/>
          <p14:tracePt t="88622" x="4581525" y="4629150"/>
          <p14:tracePt t="88639" x="4514850" y="4476750"/>
          <p14:tracePt t="88655" x="4410075" y="4343400"/>
          <p14:tracePt t="88672" x="4314825" y="4267200"/>
          <p14:tracePt t="88688" x="4200525" y="4191000"/>
          <p14:tracePt t="88705" x="4114800" y="4152900"/>
          <p14:tracePt t="88722" x="4067175" y="4133850"/>
          <p14:tracePt t="88738" x="3981450" y="4133850"/>
          <p14:tracePt t="88755" x="3876675" y="4143375"/>
          <p14:tracePt t="88772" x="3810000" y="4181475"/>
          <p14:tracePt t="88788" x="3714750" y="4276725"/>
          <p14:tracePt t="88805" x="3629025" y="4371975"/>
          <p14:tracePt t="88822" x="3590925" y="4429125"/>
          <p14:tracePt t="88838" x="3552825" y="4562475"/>
          <p14:tracePt t="88855" x="3552825" y="4619625"/>
          <p14:tracePt t="88872" x="3552825" y="4676775"/>
          <p14:tracePt t="88888" x="3571875" y="4714875"/>
          <p14:tracePt t="88905" x="3590925" y="4743450"/>
          <p14:tracePt t="88922" x="3619500" y="4762500"/>
          <p14:tracePt t="88938" x="3667125" y="4800600"/>
          <p14:tracePt t="88955" x="3705225" y="4819650"/>
          <p14:tracePt t="88972" x="3781425" y="4838700"/>
          <p14:tracePt t="88988" x="3857625" y="4848225"/>
          <p14:tracePt t="89005" x="3924300" y="4857750"/>
          <p14:tracePt t="89022" x="3962400" y="4857750"/>
          <p14:tracePt t="89039" x="4000500" y="4857750"/>
          <p14:tracePt t="89055" x="4019550" y="4857750"/>
          <p14:tracePt t="89071" x="4029075" y="4848225"/>
          <p14:tracePt t="89088" x="4048125" y="4838700"/>
          <p14:tracePt t="89128" x="4057650" y="4829175"/>
          <p14:tracePt t="90530" x="4057650" y="4819650"/>
          <p14:tracePt t="90537" x="4067175" y="4819650"/>
          <p14:tracePt t="90544" x="4105275" y="4810125"/>
          <p14:tracePt t="90555" x="4162425" y="4791075"/>
          <p14:tracePt t="90572" x="4219575" y="4781550"/>
          <p14:tracePt t="90588" x="4305300" y="4772025"/>
          <p14:tracePt t="90605" x="4371975" y="4772025"/>
          <p14:tracePt t="90622" x="4410075" y="4772025"/>
          <p14:tracePt t="90639" x="4476750" y="4781550"/>
          <p14:tracePt t="90655" x="4514850" y="4791075"/>
          <p14:tracePt t="90672" x="4543425" y="4800600"/>
          <p14:tracePt t="90689" x="4572000" y="4810125"/>
          <p14:tracePt t="90705" x="4591050" y="4819650"/>
          <p14:tracePt t="90722" x="4610100" y="4819650"/>
          <p14:tracePt t="90739" x="4638675" y="4819650"/>
          <p14:tracePt t="90755" x="4686300" y="4838700"/>
          <p14:tracePt t="90772" x="4695825" y="4848225"/>
          <p14:tracePt t="90788" x="4705350" y="4848225"/>
          <p14:tracePt t="90805" x="4714875" y="4857750"/>
          <p14:tracePt t="90821" x="4724400" y="4857750"/>
          <p14:tracePt t="90838" x="4733925" y="4867275"/>
          <p14:tracePt t="90855" x="4772025" y="4867275"/>
          <p14:tracePt t="90872" x="4781550" y="4876800"/>
          <p14:tracePt t="90888" x="4800600" y="4886325"/>
          <p14:tracePt t="90905" x="4819650" y="4895850"/>
          <p14:tracePt t="90922" x="4829175" y="4895850"/>
          <p14:tracePt t="90938" x="4838700" y="4905375"/>
          <p14:tracePt t="90955" x="4857750" y="4914900"/>
          <p14:tracePt t="90994" x="4857750" y="4924425"/>
          <p14:tracePt t="91014" x="4867275" y="4924425"/>
          <p14:tracePt t="91603" x="0" y="0"/>
        </p14:tracePtLst>
        <p14:tracePtLst>
          <p14:tracePt t="96793" x="4867275" y="4924425"/>
          <p14:tracePt t="97243" x="4876800" y="4886325"/>
          <p14:tracePt t="97251" x="4876800" y="4838700"/>
          <p14:tracePt t="97252" x="4857750" y="4572000"/>
          <p14:tracePt t="97269" x="4848225" y="4229100"/>
          <p14:tracePt t="97286" x="4848225" y="3990975"/>
          <p14:tracePt t="97302" x="4848225" y="3733800"/>
          <p14:tracePt t="97319" x="4867275" y="3657600"/>
          <p14:tracePt t="97336" x="4867275" y="3638550"/>
          <p14:tracePt t="97352" x="4867275" y="3629025"/>
          <p14:tracePt t="97369" x="4886325" y="3609975"/>
          <p14:tracePt t="97613" x="4905375" y="3600450"/>
          <p14:tracePt t="97617" x="4905375" y="3590925"/>
          <p14:tracePt t="97619" x="4933950" y="3562350"/>
          <p14:tracePt t="97636" x="4962525" y="3524250"/>
          <p14:tracePt t="97652" x="5019675" y="3486150"/>
          <p14:tracePt t="97669" x="5048250" y="3457575"/>
          <p14:tracePt t="97685" x="5133975" y="3419475"/>
          <p14:tracePt t="97702" x="5238750" y="3400425"/>
          <p14:tracePt t="97720" x="5295900" y="3390900"/>
          <p14:tracePt t="97735" x="5448300" y="3371850"/>
          <p14:tracePt t="97752" x="5514975" y="3371850"/>
          <p14:tracePt t="97769" x="5553075" y="3371850"/>
          <p14:tracePt t="97786" x="5581650" y="3371850"/>
          <p14:tracePt t="97802" x="5600700" y="3371850"/>
          <p14:tracePt t="97819" x="5610225" y="3371850"/>
          <p14:tracePt t="97835" x="5619750" y="3371850"/>
          <p14:tracePt t="97852" x="5629275" y="3371850"/>
          <p14:tracePt t="98398" x="5638800" y="3371850"/>
          <p14:tracePt t="98422" x="5648325" y="3371850"/>
          <p14:tracePt t="98438" x="5657850" y="3371850"/>
          <p14:tracePt t="98459" x="5667375" y="3362325"/>
          <p14:tracePt t="98463" x="5676900" y="3362325"/>
          <p14:tracePt t="98469" x="5686425" y="3352800"/>
          <p14:tracePt t="98472" x="5705475" y="3343275"/>
          <p14:tracePt t="98484" x="5743575" y="3343275"/>
          <p14:tracePt t="98501" x="5791200" y="3324225"/>
          <p14:tracePt t="98518" x="5819775" y="3324225"/>
          <p14:tracePt t="98518" x="5829300" y="3324225"/>
          <p14:tracePt t="98535" x="5848350" y="3324225"/>
          <p14:tracePt t="98551" x="5915025" y="3324225"/>
          <p14:tracePt t="98568" x="5962650" y="3324225"/>
          <p14:tracePt t="98585" x="5981700" y="3324225"/>
          <p14:tracePt t="98602" x="6010275" y="3324225"/>
          <p14:tracePt t="98919" x="6019800" y="3324225"/>
          <p14:tracePt t="98923" x="6038850" y="3324225"/>
          <p14:tracePt t="98924" x="6086475" y="3324225"/>
          <p14:tracePt t="98935" x="6229350" y="3324225"/>
          <p14:tracePt t="98951" x="6324600" y="3324225"/>
          <p14:tracePt t="98968" x="6496050" y="3324225"/>
          <p14:tracePt t="98985" x="6648450" y="3324225"/>
          <p14:tracePt t="99002" x="6734175" y="3324225"/>
          <p14:tracePt t="99019" x="6800850" y="3324225"/>
          <p14:tracePt t="99035" x="6867525" y="3324225"/>
          <p14:tracePt t="99051" x="6915150" y="3305175"/>
          <p14:tracePt t="99068" x="6953250" y="3295650"/>
          <p14:tracePt t="99085" x="7029450" y="3276600"/>
          <p14:tracePt t="99101" x="7048500" y="3267075"/>
          <p14:tracePt t="99118" x="7067550" y="3257550"/>
          <p14:tracePt t="99135" x="7086600" y="3238500"/>
          <p14:tracePt t="99151" x="7105650" y="3228975"/>
          <p14:tracePt t="99168" x="7115175" y="3219450"/>
          <p14:tracePt t="99185" x="7134225" y="3200400"/>
          <p14:tracePt t="99201" x="7134225" y="3181350"/>
          <p14:tracePt t="99218" x="7143750" y="3162300"/>
          <p14:tracePt t="99235" x="7143750" y="3143250"/>
          <p14:tracePt t="99251" x="7143750" y="3105150"/>
          <p14:tracePt t="99268" x="7143750" y="3086100"/>
          <p14:tracePt t="99285" x="7124700" y="3048000"/>
          <p14:tracePt t="99301" x="7105650" y="3000375"/>
          <p14:tracePt t="99318" x="7067550" y="2962275"/>
          <p14:tracePt t="99335" x="7038975" y="2924175"/>
          <p14:tracePt t="99351" x="6981825" y="2886075"/>
          <p14:tracePt t="99368" x="6924675" y="2876550"/>
          <p14:tracePt t="99385" x="6896100" y="2867025"/>
          <p14:tracePt t="99401" x="6848475" y="2857500"/>
          <p14:tracePt t="99418" x="6800850" y="2857500"/>
          <p14:tracePt t="99435" x="6762750" y="2847975"/>
          <p14:tracePt t="99451" x="6715125" y="2847975"/>
          <p14:tracePt t="99468" x="6657975" y="2867025"/>
          <p14:tracePt t="99485" x="6619875" y="2886075"/>
          <p14:tracePt t="99502" x="6562725" y="2924175"/>
          <p14:tracePt t="99518" x="6524625" y="2962275"/>
          <p14:tracePt t="99535" x="6496050" y="2990850"/>
          <p14:tracePt t="99551" x="6486525" y="3019425"/>
          <p14:tracePt t="99568" x="6477000" y="3057525"/>
          <p14:tracePt t="99585" x="6477000" y="3124200"/>
          <p14:tracePt t="99601" x="6477000" y="3162300"/>
          <p14:tracePt t="99618" x="6486525" y="3200400"/>
          <p14:tracePt t="99635" x="6496050" y="3238500"/>
          <p14:tracePt t="99651" x="6515100" y="3257550"/>
          <p14:tracePt t="99668" x="6534150" y="3295650"/>
          <p14:tracePt t="99684" x="6581775" y="3333750"/>
          <p14:tracePt t="99702" x="6629400" y="3352800"/>
          <p14:tracePt t="99718" x="6686550" y="3362325"/>
          <p14:tracePt t="99734" x="6772275" y="3371850"/>
          <p14:tracePt t="99751" x="6838950" y="3371850"/>
          <p14:tracePt t="99751" x="6867525" y="3371850"/>
          <p14:tracePt t="99768" x="6934200" y="3381375"/>
          <p14:tracePt t="99784" x="7048500" y="3381375"/>
          <p14:tracePt t="99801" x="7086600" y="3371850"/>
          <p14:tracePt t="99801" x="7105650" y="3371850"/>
          <p14:tracePt t="99818" x="7143750" y="3362325"/>
          <p14:tracePt t="99835" x="7191375" y="3343275"/>
          <p14:tracePt t="99851" x="7219950" y="3324225"/>
          <p14:tracePt t="99868" x="7229475" y="3314700"/>
          <p14:tracePt t="99885" x="7248525" y="3295650"/>
          <p14:tracePt t="99901" x="7267575" y="3267075"/>
          <p14:tracePt t="99918" x="7277100" y="3248025"/>
          <p14:tracePt t="99935" x="7286625" y="3209925"/>
          <p14:tracePt t="99951" x="7277100" y="3162300"/>
          <p14:tracePt t="99968" x="7277100" y="3152775"/>
          <p14:tracePt t="99985" x="7267575" y="3124200"/>
          <p14:tracePt t="100001" x="7267575" y="3105150"/>
          <p14:tracePt t="100018" x="7248525" y="3076575"/>
          <p14:tracePt t="100035" x="7229475" y="3067050"/>
          <p14:tracePt t="100052" x="7181850" y="3038475"/>
          <p14:tracePt t="100068" x="7086600" y="3009900"/>
          <p14:tracePt t="100085" x="7029450" y="3000375"/>
          <p14:tracePt t="100101" x="6953250" y="2990850"/>
          <p14:tracePt t="100118" x="6838950" y="2990850"/>
          <p14:tracePt t="100135" x="6772275" y="2990850"/>
          <p14:tracePt t="100151" x="6696075" y="2990850"/>
          <p14:tracePt t="100168" x="6619875" y="3019425"/>
          <p14:tracePt t="100184" x="6562725" y="3048000"/>
          <p14:tracePt t="100201" x="6486525" y="3095625"/>
          <p14:tracePt t="100217" x="6438900" y="3143250"/>
          <p14:tracePt t="100234" x="6410325" y="3181350"/>
          <p14:tracePt t="100251" x="6381750" y="3228975"/>
          <p14:tracePt t="100268" x="6372225" y="3286125"/>
          <p14:tracePt t="100285" x="6372225" y="3314700"/>
          <p14:tracePt t="100301" x="6372225" y="3371850"/>
          <p14:tracePt t="100318" x="6381750" y="3419475"/>
          <p14:tracePt t="100334" x="6391275" y="3438525"/>
          <p14:tracePt t="100351" x="6400800" y="3457575"/>
          <p14:tracePt t="100368" x="6467475" y="3495675"/>
          <p14:tracePt t="100384" x="6515100" y="3514725"/>
          <p14:tracePt t="100401" x="6629400" y="3524250"/>
          <p14:tracePt t="100418" x="6800850" y="3524250"/>
          <p14:tracePt t="100434" x="7048500" y="3476625"/>
          <p14:tracePt t="100451" x="7134225" y="3448050"/>
          <p14:tracePt t="100468" x="7219950" y="3429000"/>
          <p14:tracePt t="100484" x="7296150" y="3409950"/>
          <p14:tracePt t="100501" x="7343775" y="3381375"/>
          <p14:tracePt t="100518" x="7372350" y="3352800"/>
          <p14:tracePt t="100534" x="7381875" y="3343275"/>
          <p14:tracePt t="100551" x="7400925" y="3324225"/>
          <p14:tracePt t="100568" x="7400925" y="3305175"/>
          <p14:tracePt t="100584" x="7400925" y="3257550"/>
          <p14:tracePt t="100601" x="7381875" y="3200400"/>
          <p14:tracePt t="100618" x="7353300" y="3162300"/>
          <p14:tracePt t="100634" x="7305675" y="3076575"/>
          <p14:tracePt t="100651" x="7258050" y="3028950"/>
          <p14:tracePt t="100668" x="7200900" y="2990850"/>
          <p14:tracePt t="100684" x="7143750" y="2981325"/>
          <p14:tracePt t="100701" x="7096125" y="2971800"/>
          <p14:tracePt t="100717" x="7058025" y="2971800"/>
          <p14:tracePt t="100734" x="7000875" y="2981325"/>
          <p14:tracePt t="100751" x="6953250" y="2990850"/>
          <p14:tracePt t="100767" x="6934200" y="3000375"/>
          <p14:tracePt t="100784" x="6905625" y="3019425"/>
          <p14:tracePt t="100802" x="6896100" y="3019425"/>
          <p14:tracePt t="100836" x="6886575" y="3028950"/>
          <p14:tracePt t="100948" x="6877050" y="3038475"/>
          <p14:tracePt t="100956" x="6867525" y="3048000"/>
          <p14:tracePt t="100967" x="6867525" y="3057525"/>
          <p14:tracePt t="100969" x="6838950" y="3076575"/>
          <p14:tracePt t="100984" x="6781800" y="3114675"/>
          <p14:tracePt t="101001" x="6677025" y="3181350"/>
          <p14:tracePt t="101017" x="6381750" y="3343275"/>
          <p14:tracePt t="101034" x="6038850" y="3552825"/>
          <p14:tracePt t="101051" x="5781675" y="3705225"/>
          <p14:tracePt t="101067" x="5410200" y="3943350"/>
          <p14:tracePt t="101084" x="5181600" y="4133850"/>
          <p14:tracePt t="101101" x="5124450" y="4181475"/>
          <p14:tracePt t="101117" x="5067300" y="4238625"/>
          <p14:tracePt t="101134" x="5038725" y="4286250"/>
          <p14:tracePt t="101151" x="5029200" y="4295775"/>
          <p14:tracePt t="101419" x="5019675" y="4295775"/>
          <p14:tracePt t="101435" x="5010150" y="4305300"/>
          <p14:tracePt t="101440" x="5000625" y="4314825"/>
          <p14:tracePt t="101450" x="4981575" y="4333875"/>
          <p14:tracePt t="101452" x="4819650" y="4533900"/>
          <p14:tracePt t="101467" x="4600575" y="4781550"/>
          <p14:tracePt t="101484" x="4505325" y="4924425"/>
          <p14:tracePt t="101500" x="4391025" y="5105400"/>
          <p14:tracePt t="101517" x="4305300" y="5267325"/>
          <p14:tracePt t="101534" x="4267200" y="5334000"/>
          <p14:tracePt t="101551" x="4219575" y="5429250"/>
          <p14:tracePt t="101567" x="4210050" y="5467350"/>
          <p14:tracePt t="101584" x="4200525" y="5476875"/>
          <p14:tracePt t="101600" x="4200525" y="5486400"/>
          <p14:tracePt t="101827" x="4191000" y="5486400"/>
          <p14:tracePt t="101860" x="4181475" y="5495925"/>
          <p14:tracePt t="101867" x="4171950" y="5495925"/>
          <p14:tracePt t="101868" x="4143375" y="5543550"/>
          <p14:tracePt t="101883" x="4067175" y="5648325"/>
          <p14:tracePt t="101900" x="4010025" y="5781675"/>
          <p14:tracePt t="101917" x="3981450" y="5857875"/>
          <p14:tracePt t="101934" x="3971925" y="5924550"/>
          <p14:tracePt t="101951" x="3971925" y="5962650"/>
          <p14:tracePt t="101967" x="3971925" y="5972175"/>
          <p14:tracePt t="101984" x="3971925" y="5981700"/>
          <p14:tracePt t="101984" x="3981450" y="5991225"/>
          <p14:tracePt t="102001" x="3990975" y="5991225"/>
          <p14:tracePt t="102017" x="4029075" y="6000750"/>
          <p14:tracePt t="102034" x="4124325" y="6010275"/>
          <p14:tracePt t="102050" x="4181475" y="6010275"/>
          <p14:tracePt t="102067" x="4257675" y="6000750"/>
          <p14:tracePt t="102084" x="4438650" y="5953125"/>
          <p14:tracePt t="102100" x="4514850" y="5943600"/>
          <p14:tracePt t="102117" x="4591050" y="5905500"/>
          <p14:tracePt t="102134" x="4629150" y="5876925"/>
          <p14:tracePt t="102150" x="4629150" y="5848350"/>
          <p14:tracePt t="102167" x="4638675" y="5819775"/>
          <p14:tracePt t="102184" x="4619625" y="5781675"/>
          <p14:tracePt t="102200" x="4600575" y="5762625"/>
          <p14:tracePt t="102217" x="4505325" y="5686425"/>
          <p14:tracePt t="102234" x="4448175" y="5648325"/>
          <p14:tracePt t="102250" x="4352925" y="5600700"/>
          <p14:tracePt t="102267" x="4267200" y="5600700"/>
          <p14:tracePt t="102284" x="4210050" y="5600700"/>
          <p14:tracePt t="102300" x="4124325" y="5619750"/>
          <p14:tracePt t="102317" x="4048125" y="5676900"/>
          <p14:tracePt t="102334" x="4019550" y="5715000"/>
          <p14:tracePt t="102334" x="4010025" y="5734050"/>
          <p14:tracePt t="102350" x="3990975" y="5781675"/>
          <p14:tracePt t="102367" x="3981450" y="5829300"/>
          <p14:tracePt t="102384" x="3981450" y="5886450"/>
          <p14:tracePt t="102400" x="4010025" y="5924550"/>
          <p14:tracePt t="102417" x="4038600" y="5953125"/>
          <p14:tracePt t="102434" x="4076700" y="5981700"/>
          <p14:tracePt t="102450" x="4105275" y="5981700"/>
          <p14:tracePt t="102467" x="4124325" y="5991225"/>
          <p14:tracePt t="102483" x="4133850" y="5991225"/>
          <p14:tracePt t="102519" x="4143375" y="5991225"/>
          <p14:tracePt t="103154" x="4143375" y="5981700"/>
          <p14:tracePt t="103166" x="4143375" y="5972175"/>
          <p14:tracePt t="103175" x="4133850" y="5962650"/>
          <p14:tracePt t="103187" x="4133850" y="5953125"/>
          <p14:tracePt t="103199" x="4124325" y="5934075"/>
          <p14:tracePt t="103201" x="4114800" y="5924550"/>
          <p14:tracePt t="103237" x="4114800" y="5915025"/>
          <p14:tracePt t="103239" x="4114800" y="5905500"/>
          <p14:tracePt t="103268" x="4114800" y="5895975"/>
          <p14:tracePt t="103270" x="4105275" y="5886450"/>
          <p14:tracePt t="103283" x="4095750" y="5867400"/>
          <p14:tracePt t="103300" x="4095750" y="5848350"/>
          <p14:tracePt t="103316" x="4095750" y="5838825"/>
          <p14:tracePt t="103333" x="4086225" y="5838825"/>
          <p14:tracePt t="103620" x="4086225" y="5829300"/>
          <p14:tracePt t="103624" x="4086225" y="5819775"/>
          <p14:tracePt t="103632" x="4086225" y="5791200"/>
          <p14:tracePt t="103634" x="4076700" y="5638800"/>
          <p14:tracePt t="103649" x="4076700" y="5553075"/>
          <p14:tracePt t="103666" x="4067175" y="5276850"/>
          <p14:tracePt t="103683" x="4067175" y="5133975"/>
          <p14:tracePt t="103699" x="4067175" y="5076825"/>
          <p14:tracePt t="103716" x="4067175" y="5029200"/>
          <p14:tracePt t="103733" x="4057650" y="5000625"/>
          <p14:tracePt t="103750" x="4057650" y="4962525"/>
          <p14:tracePt t="103766" x="4048125" y="4943475"/>
          <p14:tracePt t="103783" x="4048125" y="4933950"/>
          <p14:tracePt t="103799" x="4048125" y="4924425"/>
          <p14:tracePt t="103884" x="4048125" y="4914900"/>
          <p14:tracePt t="104144" x="4038600" y="4914900"/>
          <p14:tracePt t="104392" x="4038600" y="4905375"/>
          <p14:tracePt t="105226" x="0" y="0"/>
        </p14:tracePtLst>
        <p14:tracePtLst>
          <p14:tracePt t="109329" x="4038600" y="4905375"/>
          <p14:tracePt t="110070" x="4048125" y="4895850"/>
          <p14:tracePt t="110074" x="4057650" y="4886325"/>
          <p14:tracePt t="110082" x="4076700" y="4857750"/>
          <p14:tracePt t="110083" x="4143375" y="4724400"/>
          <p14:tracePt t="110098" x="4276725" y="4476750"/>
          <p14:tracePt t="110114" x="4400550" y="4257675"/>
          <p14:tracePt t="110131" x="4562475" y="3962400"/>
          <p14:tracePt t="110148" x="4705350" y="3705225"/>
          <p14:tracePt t="110165" x="4781550" y="3581400"/>
          <p14:tracePt t="110181" x="4867275" y="3486150"/>
          <p14:tracePt t="110181" x="4886325" y="3476625"/>
          <p14:tracePt t="110198" x="4905375" y="3457575"/>
          <p14:tracePt t="110215" x="4914900" y="3448050"/>
          <p14:tracePt t="110504" x="4914900" y="3438525"/>
          <p14:tracePt t="110533" x="4914900" y="3429000"/>
          <p14:tracePt t="110541" x="4924425" y="3429000"/>
          <p14:tracePt t="110544" x="4933950" y="3419475"/>
          <p14:tracePt t="110550" x="4943475" y="3390900"/>
          <p14:tracePt t="110564" x="4972050" y="3343275"/>
          <p14:tracePt t="110564" x="4981575" y="3333750"/>
          <p14:tracePt t="110581" x="5000625" y="3305175"/>
          <p14:tracePt t="110597" x="5000625" y="3286125"/>
          <p14:tracePt t="110639" x="5010150" y="3286125"/>
          <p14:tracePt t="110641" x="5010150" y="3276600"/>
          <p14:tracePt t="110672" x="5010150" y="3267075"/>
          <p14:tracePt t="110948" x="5010150" y="3257550"/>
          <p14:tracePt t="110952" x="5010150" y="3248025"/>
          <p14:tracePt t="110958" x="5010150" y="3228975"/>
          <p14:tracePt t="110964" x="5010150" y="3152775"/>
          <p14:tracePt t="110981" x="5019675" y="3086100"/>
          <p14:tracePt t="110997" x="5038725" y="2924175"/>
          <p14:tracePt t="111014" x="5048250" y="2781300"/>
          <p14:tracePt t="111030" x="5067300" y="2676525"/>
          <p14:tracePt t="111047" x="5076825" y="2628900"/>
          <p14:tracePt t="111047" x="5076825" y="2609850"/>
          <p14:tracePt t="111065" x="5076825" y="2600325"/>
          <p14:tracePt t="111080" x="5086350" y="2581275"/>
          <p14:tracePt t="111386" x="5076825" y="2571750"/>
          <p14:tracePt t="111393" x="5076825" y="2552700"/>
          <p14:tracePt t="111397" x="5067300" y="2495550"/>
          <p14:tracePt t="111414" x="5067300" y="2400300"/>
          <p14:tracePt t="111431" x="5067300" y="2362200"/>
          <p14:tracePt t="111447" x="5067300" y="2324100"/>
          <p14:tracePt t="111464" x="5067300" y="2286000"/>
          <p14:tracePt t="111480" x="5067300" y="2266950"/>
          <p14:tracePt t="111497" x="5067300" y="2247900"/>
          <p14:tracePt t="111544" x="5067300" y="2238375"/>
          <p14:tracePt t="111842" x="5067300" y="2228850"/>
          <p14:tracePt t="111909" x="5067300" y="2219325"/>
          <p14:tracePt t="111918" x="5067300" y="2209800"/>
          <p14:tracePt t="111969" x="5067300" y="2200275"/>
          <p14:tracePt t="112008" x="5067300" y="2190750"/>
          <p14:tracePt t="112781" x="5067300" y="2181225"/>
          <p14:tracePt t="114497" x="5067300" y="2190750"/>
          <p14:tracePt t="114509" x="5067300" y="2200275"/>
          <p14:tracePt t="114519" x="5067300" y="2219325"/>
          <p14:tracePt t="114529" x="5076825" y="2257425"/>
          <p14:tracePt t="114530" x="5086350" y="2295525"/>
          <p14:tracePt t="114546" x="5086350" y="2324100"/>
          <p14:tracePt t="114546" x="0" y="0"/>
        </p14:tracePtLst>
        <p14:tracePtLst>
          <p14:tracePt t="114610" x="5105400" y="2409825"/>
          <p14:tracePt t="114618" x="5124450" y="2419350"/>
          <p14:tracePt t="114619" x="5133975" y="2447925"/>
          <p14:tracePt t="114629" x="5153025" y="2486025"/>
          <p14:tracePt t="114646" x="5162550" y="2505075"/>
          <p14:tracePt t="114662" x="5172075" y="2514600"/>
          <p14:tracePt t="114679" x="5172075" y="2524125"/>
          <p14:tracePt t="114719" x="5172075" y="2533650"/>
          <p14:tracePt t="114770" x="5181600" y="2533650"/>
          <p14:tracePt t="114794" x="0" y="0"/>
        </p14:tracePtLst>
        <p14:tracePtLst>
          <p14:tracePt t="114816" x="5181600" y="2533650"/>
          <p14:tracePt t="117663" x="5181600" y="2543175"/>
          <p14:tracePt t="117669" x="5181600" y="2562225"/>
          <p14:tracePt t="117673" x="5181600" y="2581275"/>
          <p14:tracePt t="117680" x="5181600" y="2676525"/>
          <p14:tracePt t="117694" x="5172075" y="2867025"/>
          <p14:tracePt t="117711" x="5162550" y="3009900"/>
          <p14:tracePt t="117728" x="5162550" y="3143250"/>
          <p14:tracePt t="117744" x="5162550" y="3314700"/>
          <p14:tracePt t="117761" x="5162550" y="3362325"/>
          <p14:tracePt t="117778" x="5153025" y="3400425"/>
          <p14:tracePt t="117794" x="5153025" y="3409950"/>
          <p14:tracePt t="117811" x="5153025" y="3429000"/>
          <p14:tracePt t="117847" x="5143500" y="3438525"/>
          <p14:tracePt t="118065" x="5143500" y="3448050"/>
          <p14:tracePt t="118072" x="5143500" y="3457575"/>
          <p14:tracePt t="118079" x="5143500" y="3476625"/>
          <p14:tracePt t="118080" x="5133975" y="3505200"/>
          <p14:tracePt t="118094" x="5124450" y="3571875"/>
          <p14:tracePt t="118111" x="5124450" y="3648075"/>
          <p14:tracePt t="118128" x="5133975" y="3724275"/>
          <p14:tracePt t="118145" x="5133975" y="3743325"/>
          <p14:tracePt t="118161" x="5133975" y="3752850"/>
          <p14:tracePt t="118220" x="5133975" y="3762375"/>
          <p14:tracePt t="118308" x="5133975" y="3771900"/>
          <p14:tracePt t="122218" x="5143500" y="3771900"/>
          <p14:tracePt t="122231" x="5162550" y="3781425"/>
          <p14:tracePt t="122232" x="5172075" y="3781425"/>
          <p14:tracePt t="122242" x="5248275" y="3790950"/>
          <p14:tracePt t="122259" x="5391150" y="3819525"/>
          <p14:tracePt t="122276" x="5600700" y="3886200"/>
          <p14:tracePt t="122292" x="5705475" y="3914775"/>
          <p14:tracePt t="122309" x="5791200" y="3943350"/>
          <p14:tracePt t="122326" x="5848350" y="3952875"/>
          <p14:tracePt t="122342" x="5886450" y="3952875"/>
          <p14:tracePt t="122359" x="5915025" y="3952875"/>
          <p14:tracePt t="122396" x="5924550" y="3952875"/>
          <p14:tracePt t="122420" x="5934075" y="3952875"/>
          <p14:tracePt t="122569" x="5924550" y="3952875"/>
          <p14:tracePt t="122574" x="5905500" y="3952875"/>
          <p14:tracePt t="122576" x="5886450" y="3943350"/>
          <p14:tracePt t="122581" x="5838825" y="3924300"/>
          <p14:tracePt t="122593" x="5791200" y="3914775"/>
          <p14:tracePt t="122609" x="5734050" y="3905250"/>
          <p14:tracePt t="122626" x="5695950" y="3895725"/>
          <p14:tracePt t="122643" x="5676900" y="3895725"/>
          <p14:tracePt t="122659" x="5667375" y="3895725"/>
          <p14:tracePt t="122677" x="5648325" y="3895725"/>
          <p14:tracePt t="122692" x="5638800" y="3895725"/>
          <p14:tracePt t="122709" x="5629275" y="3895725"/>
          <p14:tracePt t="122726" x="5610225" y="3895725"/>
          <p14:tracePt t="122742" x="5600700" y="3895725"/>
          <p14:tracePt t="122777" x="5591175" y="3895725"/>
          <p14:tracePt t="122778" x="5581650" y="3895725"/>
          <p14:tracePt t="122792" x="5572125" y="3895725"/>
          <p14:tracePt t="122809" x="5553075" y="3886200"/>
          <p14:tracePt t="122825" x="5534025" y="3886200"/>
          <p14:tracePt t="122842" x="5524500" y="3876675"/>
          <p14:tracePt t="122859" x="5514975" y="3876675"/>
          <p14:tracePt t="122922" x="5505450" y="3876675"/>
          <p14:tracePt t="122931" x="5505450" y="3867150"/>
          <p14:tracePt t="122932" x="5505450" y="3857625"/>
          <p14:tracePt t="122942" x="5505450" y="3848100"/>
          <p14:tracePt t="122959" x="5505450" y="3829050"/>
          <p14:tracePt t="122975" x="5505450" y="3819525"/>
          <p14:tracePt t="122992" x="5505450" y="3810000"/>
          <p14:tracePt t="123009" x="5514975" y="3800475"/>
          <p14:tracePt t="123026" x="5543550" y="3781425"/>
          <p14:tracePt t="123042" x="5600700" y="3752850"/>
          <p14:tracePt t="123059" x="5695950" y="3714750"/>
          <p14:tracePt t="123076" x="5734050" y="3695700"/>
          <p14:tracePt t="123092" x="5772150" y="3686175"/>
          <p14:tracePt t="123109" x="5800725" y="3676650"/>
          <p14:tracePt t="123126" x="5838825" y="3667125"/>
          <p14:tracePt t="123142" x="5924550" y="3657600"/>
          <p14:tracePt t="123159" x="5991225" y="3657600"/>
          <p14:tracePt t="123176" x="6048375" y="3657600"/>
          <p14:tracePt t="123192" x="6153150" y="3686175"/>
          <p14:tracePt t="123209" x="6219825" y="3705225"/>
          <p14:tracePt t="123226" x="6238875" y="3724275"/>
          <p14:tracePt t="123242" x="6286500" y="3743325"/>
          <p14:tracePt t="123259" x="6334125" y="3771900"/>
          <p14:tracePt t="123276" x="6381750" y="3781425"/>
          <p14:tracePt t="123292" x="6419850" y="3800475"/>
          <p14:tracePt t="123309" x="6438900" y="3810000"/>
          <p14:tracePt t="123325" x="6448425" y="3810000"/>
          <p14:tracePt t="123342" x="6457950" y="3819525"/>
          <p14:tracePt t="123395" x="6457950" y="3829050"/>
          <p14:tracePt t="123419" x="6467475" y="3829050"/>
          <p14:tracePt t="123444" x="6477000" y="3829050"/>
          <p14:tracePt t="123463" x="6486525" y="3829050"/>
          <p14:tracePt t="123511" x="6496050" y="3829050"/>
          <p14:tracePt t="129024" x="0" y="0"/>
        </p14:tracePtLst>
        <p14:tracePtLst>
          <p14:tracePt t="129195" x="6496050" y="3829050"/>
          <p14:tracePt t="129336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6629400" y="3545051"/>
            <a:ext cx="487877" cy="47817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5670344" y="396240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0806" y="5051873"/>
            <a:ext cx="674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&gt; 0 after update, do not remove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05000" y="5939135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Current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Round1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7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5"/>
    </mc:Choice>
    <mc:Fallback xmlns="">
      <p:transition spd="slow" advTm="1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15" x="6962775" y="6848475"/>
          <p14:tracePt t="1693" x="6943725" y="6838950"/>
          <p14:tracePt t="1800" x="5981700" y="5810250"/>
          <p14:tracePt t="1805" x="5972175" y="5772150"/>
          <p14:tracePt t="1814" x="5962650" y="5743575"/>
          <p14:tracePt t="1818" x="5953125" y="5715000"/>
          <p14:tracePt t="1827" x="5953125" y="5695950"/>
          <p14:tracePt t="1880" x="5943600" y="5695950"/>
          <p14:tracePt t="2095" x="5934075" y="5695950"/>
          <p14:tracePt t="2102" x="5924550" y="5695950"/>
          <p14:tracePt t="2106" x="5895975" y="5695950"/>
          <p14:tracePt t="2113" x="5734050" y="5695950"/>
          <p14:tracePt t="2128" x="5457825" y="5676900"/>
          <p14:tracePt t="2145" x="5276850" y="5648325"/>
          <p14:tracePt t="2161" x="5105400" y="5600700"/>
          <p14:tracePt t="2178" x="4972050" y="5553075"/>
          <p14:tracePt t="2195" x="4943475" y="5524500"/>
          <p14:tracePt t="2211" x="4905375" y="5486400"/>
          <p14:tracePt t="2227" x="4886325" y="5476875"/>
          <p14:tracePt t="2244" x="4886325" y="5457825"/>
          <p14:tracePt t="2261" x="4876800" y="5438775"/>
          <p14:tracePt t="2278" x="4867275" y="5429250"/>
          <p14:tracePt t="2294" x="4848225" y="5391150"/>
          <p14:tracePt t="2311" x="4829175" y="5334000"/>
          <p14:tracePt t="2327" x="4819650" y="5305425"/>
          <p14:tracePt t="2344" x="4819650" y="5286375"/>
          <p14:tracePt t="2361" x="4819650" y="5248275"/>
          <p14:tracePt t="2377" x="4829175" y="5219700"/>
          <p14:tracePt t="2394" x="4857750" y="5200650"/>
          <p14:tracePt t="2411" x="4876800" y="5181600"/>
          <p14:tracePt t="2428" x="4924425" y="5153025"/>
          <p14:tracePt t="2444" x="4962525" y="5133975"/>
          <p14:tracePt t="2461" x="5000625" y="5124450"/>
          <p14:tracePt t="2477" x="5105400" y="5114925"/>
          <p14:tracePt t="2494" x="5229225" y="5114925"/>
          <p14:tracePt t="2511" x="5276850" y="5114925"/>
          <p14:tracePt t="2528" x="5381625" y="5162550"/>
          <p14:tracePt t="2544" x="5467350" y="5200650"/>
          <p14:tracePt t="2561" x="5514975" y="5238750"/>
          <p14:tracePt t="2578" x="5572125" y="5314950"/>
          <p14:tracePt t="2594" x="5619750" y="5410200"/>
          <p14:tracePt t="2611" x="5648325" y="5486400"/>
          <p14:tracePt t="2628" x="5648325" y="5514975"/>
          <p14:tracePt t="2645" x="5648325" y="5591175"/>
          <p14:tracePt t="2661" x="5629275" y="5638800"/>
          <p14:tracePt t="2678" x="5610225" y="5667375"/>
          <p14:tracePt t="2694" x="5553075" y="5695950"/>
          <p14:tracePt t="2711" x="5429250" y="5705475"/>
          <p14:tracePt t="2728" x="5362575" y="5695950"/>
          <p14:tracePt t="2744" x="5305425" y="5648325"/>
          <p14:tracePt t="2761" x="5219700" y="5524500"/>
          <p14:tracePt t="2778" x="5191125" y="5400675"/>
          <p14:tracePt t="2794" x="5172075" y="5172075"/>
          <p14:tracePt t="2811" x="5162550" y="5076825"/>
          <p14:tracePt t="2828" x="5162550" y="5029200"/>
          <p14:tracePt t="2844" x="5172075" y="4981575"/>
          <p14:tracePt t="2860" x="5191125" y="4972050"/>
          <p14:tracePt t="2877" x="5200650" y="4962525"/>
          <p14:tracePt t="2894" x="5229225" y="4972050"/>
          <p14:tracePt t="2911" x="5248275" y="5000625"/>
          <p14:tracePt t="2927" x="5257800" y="5029200"/>
          <p14:tracePt t="2927" x="5267325" y="5029200"/>
          <p14:tracePt t="2944" x="5267325" y="5048250"/>
          <p14:tracePt t="2961" x="5267325" y="5057775"/>
          <p14:tracePt t="2977" x="5267325" y="5067300"/>
          <p14:tracePt t="3014" x="5267325" y="5076825"/>
          <p14:tracePt t="3044" x="5267325" y="5086350"/>
          <p14:tracePt t="3069" x="5267325" y="5095875"/>
          <p14:tracePt t="3086" x="5267325" y="5105400"/>
          <p14:tracePt t="3172" x="5267325" y="5114925"/>
          <p14:tracePt t="3222" x="5267325" y="5124450"/>
          <p14:tracePt t="3579" x="5267325" y="5133975"/>
          <p14:tracePt t="3607" x="5276850" y="5133975"/>
          <p14:tracePt t="3632" x="5276850" y="5143500"/>
          <p14:tracePt t="3653" x="5276850" y="5153025"/>
          <p14:tracePt t="3719" x="5276850" y="5162550"/>
          <p14:tracePt t="3790" x="5276850" y="5172075"/>
          <p14:tracePt t="6109" x="5286375" y="5172075"/>
          <p14:tracePt t="6117" x="5295900" y="5172075"/>
          <p14:tracePt t="6126" x="5305425" y="5172075"/>
          <p14:tracePt t="6133" x="5314950" y="5172075"/>
          <p14:tracePt t="6144" x="5324475" y="5172075"/>
          <p14:tracePt t="6160" x="5334000" y="5172075"/>
          <p14:tracePt t="6177" x="5362575" y="5172075"/>
          <p14:tracePt t="6194" x="5391150" y="5172075"/>
          <p14:tracePt t="6211" x="5419725" y="5162550"/>
          <p14:tracePt t="6227" x="5429250" y="5153025"/>
          <p14:tracePt t="6244" x="5438775" y="5153025"/>
          <p14:tracePt t="6471" x="5448300" y="5133975"/>
          <p14:tracePt t="6477" x="5467350" y="5124450"/>
          <p14:tracePt t="6481" x="5505450" y="5105400"/>
          <p14:tracePt t="6487" x="5543550" y="5076825"/>
          <p14:tracePt t="6493" x="5791200" y="4991100"/>
          <p14:tracePt t="6510" x="6000750" y="4886325"/>
          <p14:tracePt t="6527" x="6181725" y="4762500"/>
          <p14:tracePt t="6544" x="6267450" y="4676775"/>
          <p14:tracePt t="6560" x="6343650" y="4572000"/>
          <p14:tracePt t="6577" x="6381750" y="4486275"/>
          <p14:tracePt t="6594" x="6410325" y="4438650"/>
          <p14:tracePt t="6610" x="6419850" y="4391025"/>
          <p14:tracePt t="6627" x="6419850" y="4362450"/>
          <p14:tracePt t="6644" x="6419850" y="4343400"/>
          <p14:tracePt t="6660" x="6419850" y="4324350"/>
          <p14:tracePt t="6677" x="6410325" y="4324350"/>
          <p14:tracePt t="6694" x="6410325" y="4314825"/>
          <p14:tracePt t="6710" x="6400800" y="4314825"/>
          <p14:tracePt t="6727" x="6400800" y="4305300"/>
          <p14:tracePt t="6888" x="6391275" y="4305300"/>
          <p14:tracePt t="7489" x="6391275" y="4295775"/>
          <p14:tracePt t="8829" x="6381750" y="4295775"/>
          <p14:tracePt t="8842" x="6381750" y="4286250"/>
          <p14:tracePt t="8850" x="6372225" y="4286250"/>
          <p14:tracePt t="8854" x="6372225" y="4276725"/>
          <p14:tracePt t="8859" x="6353175" y="4238625"/>
          <p14:tracePt t="8875" x="6334125" y="4200525"/>
          <p14:tracePt t="8892" x="6334125" y="4143375"/>
          <p14:tracePt t="8909" x="6334125" y="4048125"/>
          <p14:tracePt t="8926" x="6343650" y="4000500"/>
          <p14:tracePt t="8942" x="6362700" y="3971925"/>
          <p14:tracePt t="8959" x="6391275" y="3933825"/>
          <p14:tracePt t="8976" x="6419850" y="3876675"/>
          <p14:tracePt t="8992" x="6448425" y="3848100"/>
          <p14:tracePt t="9009" x="6457950" y="3838575"/>
          <p14:tracePt t="9026" x="6477000" y="3829050"/>
          <p14:tracePt t="9043" x="6486525" y="3819525"/>
          <p14:tracePt t="9059" x="6496050" y="3819525"/>
          <p14:tracePt t="9076" x="6524625" y="3810000"/>
          <p14:tracePt t="9092" x="6553200" y="3810000"/>
          <p14:tracePt t="9109" x="6581775" y="3810000"/>
          <p14:tracePt t="9126" x="6610350" y="3810000"/>
          <p14:tracePt t="9142" x="6619875" y="3810000"/>
          <p14:tracePt t="9159" x="6629400" y="3810000"/>
          <p14:tracePt t="9176" x="6648450" y="3819525"/>
          <p14:tracePt t="9192" x="6657975" y="3838575"/>
          <p14:tracePt t="9209" x="6677025" y="3867150"/>
          <p14:tracePt t="9226" x="6705600" y="3895725"/>
          <p14:tracePt t="9242" x="6724650" y="3924300"/>
          <p14:tracePt t="9259" x="6762750" y="3981450"/>
          <p14:tracePt t="9276" x="6791325" y="4048125"/>
          <p14:tracePt t="9292" x="6810375" y="4095750"/>
          <p14:tracePt t="9309" x="6819900" y="4171950"/>
          <p14:tracePt t="9309" x="6829425" y="4200525"/>
          <p14:tracePt t="9326" x="6829425" y="4257675"/>
          <p14:tracePt t="9343" x="6829425" y="4286250"/>
          <p14:tracePt t="9359" x="6791325" y="4333875"/>
          <p14:tracePt t="9359" x="6781800" y="4362450"/>
          <p14:tracePt t="9376" x="6734175" y="4391025"/>
          <p14:tracePt t="9392" x="6696075" y="4429125"/>
          <p14:tracePt t="9409" x="6638925" y="4467225"/>
          <p14:tracePt t="9426" x="6600825" y="4486275"/>
          <p14:tracePt t="9442" x="6534150" y="4505325"/>
          <p14:tracePt t="9459" x="6467475" y="4533900"/>
          <p14:tracePt t="9475" x="6438900" y="4533900"/>
          <p14:tracePt t="9492" x="6381750" y="4543425"/>
          <p14:tracePt t="9509" x="6286500" y="4543425"/>
          <p14:tracePt t="9525" x="6238875" y="4543425"/>
          <p14:tracePt t="9542" x="6200775" y="4524375"/>
          <p14:tracePt t="9559" x="6124575" y="4495800"/>
          <p14:tracePt t="9575" x="6076950" y="4467225"/>
          <p14:tracePt t="9592" x="6029325" y="4429125"/>
          <p14:tracePt t="9609" x="5991225" y="4371975"/>
          <p14:tracePt t="9625" x="5981700" y="4324350"/>
          <p14:tracePt t="9642" x="5981700" y="4257675"/>
          <p14:tracePt t="9659" x="6000750" y="4200525"/>
          <p14:tracePt t="9675" x="6019800" y="4162425"/>
          <p14:tracePt t="9692" x="6057900" y="4095750"/>
          <p14:tracePt t="9709" x="6096000" y="4048125"/>
          <p14:tracePt t="9725" x="6143625" y="4010025"/>
          <p14:tracePt t="9742" x="6191250" y="3971925"/>
          <p14:tracePt t="9759" x="6286500" y="3924300"/>
          <p14:tracePt t="9776" x="6362700" y="3924300"/>
          <p14:tracePt t="9792" x="6419850" y="3924300"/>
          <p14:tracePt t="9809" x="6524625" y="3943350"/>
          <p14:tracePt t="9826" x="6629400" y="4000500"/>
          <p14:tracePt t="9842" x="6657975" y="4038600"/>
          <p14:tracePt t="9842" x="6667500" y="4048125"/>
          <p14:tracePt t="9859" x="6686550" y="4086225"/>
          <p14:tracePt t="9876" x="6715125" y="4124325"/>
          <p14:tracePt t="9892" x="6734175" y="4191000"/>
          <p14:tracePt t="9909" x="6734175" y="4219575"/>
          <p14:tracePt t="9926" x="6734175" y="4276725"/>
          <p14:tracePt t="9942" x="6734175" y="4305300"/>
          <p14:tracePt t="9959" x="6724650" y="4333875"/>
          <p14:tracePt t="9976" x="6715125" y="4352925"/>
          <p14:tracePt t="9992" x="6696075" y="4381500"/>
          <p14:tracePt t="10009" x="6686550" y="4391025"/>
          <p14:tracePt t="10026" x="6677025" y="4391025"/>
          <p14:tracePt t="10042" x="6667500" y="4400550"/>
          <p14:tracePt t="10060" x="6657975" y="4400550"/>
          <p14:tracePt t="10106" x="6648450" y="4400550"/>
          <p14:tracePt t="10120" x="6648450" y="4410075"/>
          <p14:tracePt t="10317" x="6638925" y="4410075"/>
          <p14:tracePt t="10400" x="6629400" y="4410075"/>
          <p14:tracePt t="10408" x="6619875" y="4410075"/>
          <p14:tracePt t="10414" x="6610350" y="4410075"/>
          <p14:tracePt t="10415" x="6553200" y="4410075"/>
          <p14:tracePt t="10425" x="6448425" y="4410075"/>
          <p14:tracePt t="10442" x="6391275" y="4410075"/>
          <p14:tracePt t="10459" x="6286500" y="4400550"/>
          <p14:tracePt t="10475" x="6048375" y="4381500"/>
          <p14:tracePt t="10492" x="5943600" y="4381500"/>
          <p14:tracePt t="10509" x="5867400" y="4371975"/>
          <p14:tracePt t="10525" x="5762625" y="4333875"/>
          <p14:tracePt t="10542" x="5743575" y="4305300"/>
          <p14:tracePt t="10559" x="5715000" y="4257675"/>
          <p14:tracePt t="10576" x="5705475" y="4229100"/>
          <p14:tracePt t="10592" x="5705475" y="4210050"/>
          <p14:tracePt t="10609" x="5705475" y="4200525"/>
          <p14:tracePt t="10609" x="5705475" y="4191000"/>
          <p14:tracePt t="10626" x="5724525" y="4162425"/>
          <p14:tracePt t="10642" x="5734050" y="4133850"/>
          <p14:tracePt t="10659" x="5781675" y="4067175"/>
          <p14:tracePt t="10676" x="5857875" y="4000500"/>
          <p14:tracePt t="10692" x="5905500" y="3971925"/>
          <p14:tracePt t="10709" x="6000750" y="3952875"/>
          <p14:tracePt t="10726" x="6086475" y="3952875"/>
          <p14:tracePt t="10742" x="6172200" y="3952875"/>
          <p14:tracePt t="10759" x="6267450" y="3971925"/>
          <p14:tracePt t="10776" x="6305550" y="4000500"/>
          <p14:tracePt t="10792" x="6334125" y="4038600"/>
          <p14:tracePt t="10808" x="6343650" y="4048125"/>
          <p14:tracePt t="10825" x="6353175" y="4067175"/>
          <p14:tracePt t="10842" x="6362700" y="4095750"/>
          <p14:tracePt t="10859" x="6362700" y="4114800"/>
          <p14:tracePt t="10875" x="6362700" y="4133850"/>
          <p14:tracePt t="10917" x="6362700" y="4143375"/>
          <p14:tracePt t="10925" x="6362700" y="4152900"/>
          <p14:tracePt t="11034" x="6362700" y="4162425"/>
          <p14:tracePt t="11125" x="6372225" y="4162425"/>
          <p14:tracePt t="11134" x="6372225" y="4152900"/>
          <p14:tracePt t="11146" x="6381750" y="4152900"/>
          <p14:tracePt t="11150" x="6391275" y="4143375"/>
          <p14:tracePt t="11158" x="6438900" y="4124325"/>
          <p14:tracePt t="11175" x="6467475" y="4114800"/>
          <p14:tracePt t="11192" x="6496050" y="4114800"/>
          <p14:tracePt t="11209" x="6524625" y="4114800"/>
          <p14:tracePt t="11225" x="6572250" y="4114800"/>
          <p14:tracePt t="11242" x="6629400" y="4133850"/>
          <p14:tracePt t="11259" x="6657975" y="4143375"/>
          <p14:tracePt t="11275" x="6686550" y="4162425"/>
          <p14:tracePt t="11292" x="6705600" y="4171950"/>
          <p14:tracePt t="11309" x="6715125" y="4181475"/>
          <p14:tracePt t="11325" x="6734175" y="4191000"/>
          <p14:tracePt t="11342" x="6743700" y="4210050"/>
          <p14:tracePt t="11359" x="6743700" y="4219575"/>
          <p14:tracePt t="11375" x="6762750" y="4257675"/>
          <p14:tracePt t="11392" x="6762750" y="4276725"/>
          <p14:tracePt t="11408" x="6772275" y="4295775"/>
          <p14:tracePt t="11425" x="6781800" y="4314825"/>
          <p14:tracePt t="11442" x="6791325" y="4333875"/>
          <p14:tracePt t="11458" x="6800850" y="4352925"/>
          <p14:tracePt t="11475" x="6800850" y="4362450"/>
          <p14:tracePt t="11492" x="6810375" y="4381500"/>
          <p14:tracePt t="11508" x="6810375" y="4429125"/>
          <p14:tracePt t="11524" x="6810375" y="4467225"/>
          <p14:tracePt t="11541" x="6810375" y="4505325"/>
          <p14:tracePt t="11557" x="6762750" y="4543425"/>
          <p14:tracePt t="11574" x="6724650" y="4562475"/>
          <p14:tracePt t="11591" x="6657975" y="4600575"/>
          <p14:tracePt t="11607" x="6562725" y="4638675"/>
          <p14:tracePt t="11625" x="6496050" y="4657725"/>
          <p14:tracePt t="11641" x="6381750" y="4667250"/>
          <p14:tracePt t="11657" x="6210300" y="4667250"/>
          <p14:tracePt t="11674" x="6086475" y="4648200"/>
          <p14:tracePt t="11691" x="5895975" y="4600575"/>
          <p14:tracePt t="11707" x="5724525" y="4543425"/>
          <p14:tracePt t="11724" x="5600700" y="4486275"/>
          <p14:tracePt t="11741" x="5448300" y="4362450"/>
          <p14:tracePt t="11758" x="5362575" y="4257675"/>
          <p14:tracePt t="11774" x="5314950" y="4162425"/>
          <p14:tracePt t="11790" x="5286375" y="4038600"/>
          <p14:tracePt t="11807" x="5305425" y="3914775"/>
          <p14:tracePt t="11824" x="5372100" y="3781425"/>
          <p14:tracePt t="11840" x="5476875" y="3648075"/>
          <p14:tracePt t="11857" x="5572125" y="3562350"/>
          <p14:tracePt t="11874" x="5638800" y="3533775"/>
          <p14:tracePt t="11890" x="5781675" y="3467100"/>
          <p14:tracePt t="11907" x="5934075" y="3429000"/>
          <p14:tracePt t="11924" x="6105525" y="3429000"/>
          <p14:tracePt t="11940" x="6362700" y="3514725"/>
          <p14:tracePt t="11957" x="6572250" y="3638550"/>
          <p14:tracePt t="11974" x="6677025" y="3733800"/>
          <p14:tracePt t="11990" x="6762750" y="3838575"/>
          <p14:tracePt t="12007" x="6800850" y="3914775"/>
          <p14:tracePt t="12024" x="6848475" y="4057650"/>
          <p14:tracePt t="12040" x="6848475" y="4133850"/>
          <p14:tracePt t="12057" x="6829425" y="4210050"/>
          <p14:tracePt t="12074" x="6800850" y="4314825"/>
          <p14:tracePt t="12090" x="6762750" y="4362450"/>
          <p14:tracePt t="12107" x="6734175" y="4381500"/>
          <p14:tracePt t="12124" x="6696075" y="4400550"/>
          <p14:tracePt t="12140" x="6667500" y="4400550"/>
          <p14:tracePt t="12157" x="6657975" y="4400550"/>
          <p14:tracePt t="12430" x="6638925" y="4400550"/>
          <p14:tracePt t="12437" x="6619875" y="4400550"/>
          <p14:tracePt t="12438" x="6591300" y="4410075"/>
          <p14:tracePt t="12457" x="6448425" y="4410075"/>
          <p14:tracePt t="12458" x="6143625" y="4419600"/>
          <p14:tracePt t="12473" x="5543550" y="4486275"/>
          <p14:tracePt t="12490" x="4991100" y="4552950"/>
          <p14:tracePt t="12507" x="4267200" y="4619625"/>
          <p14:tracePt t="12523" x="3705225" y="4638675"/>
          <p14:tracePt t="12540" x="3429000" y="4629150"/>
          <p14:tracePt t="12557" x="3095625" y="4572000"/>
          <p14:tracePt t="12573" x="2895600" y="4476750"/>
          <p14:tracePt t="12590" x="2800350" y="4410075"/>
          <p14:tracePt t="12607" x="2686050" y="4257675"/>
          <p14:tracePt t="12623" x="2628900" y="4105275"/>
          <p14:tracePt t="12640" x="2628900" y="4010025"/>
          <p14:tracePt t="12657" x="2657475" y="3848100"/>
          <p14:tracePt t="12673" x="2724150" y="3762375"/>
          <p14:tracePt t="12690" x="2762250" y="3724275"/>
          <p14:tracePt t="12707" x="2790825" y="3705225"/>
          <p14:tracePt t="12723" x="2857500" y="3676650"/>
          <p14:tracePt t="12740" x="2867025" y="3676650"/>
          <p14:tracePt t="12875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P2,10&gt;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122782" y="3304164"/>
            <a:ext cx="487877" cy="47817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1095218" y="381441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P2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(P2)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(P2)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10 – 10 = 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7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8"/>
    </mc:Choice>
    <mc:Fallback xmlns="">
      <p:transition spd="slow" advTm="3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32" x="2867025" y="3676650"/>
          <p14:tracePt t="2130" x="2867025" y="3657600"/>
          <p14:tracePt t="2142" x="2867025" y="3648075"/>
          <p14:tracePt t="2150" x="2867025" y="3638550"/>
          <p14:tracePt t="2154" x="2867025" y="3629025"/>
          <p14:tracePt t="2160" x="2867025" y="3590925"/>
          <p14:tracePt t="2176" x="2867025" y="3562350"/>
          <p14:tracePt t="2194" x="2867025" y="3533775"/>
          <p14:tracePt t="2210" x="2867025" y="3467100"/>
          <p14:tracePt t="2227" x="2867025" y="3409950"/>
          <p14:tracePt t="2244" x="2857500" y="3400425"/>
          <p14:tracePt t="2260" x="2847975" y="3381375"/>
          <p14:tracePt t="2332" x="2847975" y="3371850"/>
          <p14:tracePt t="2406" x="2847975" y="3362325"/>
          <p14:tracePt t="2452" x="2847975" y="3352800"/>
          <p14:tracePt t="4464" x="2847975" y="3343275"/>
          <p14:tracePt t="14134" x="2857500" y="3352800"/>
          <p14:tracePt t="14142" x="2867025" y="3352800"/>
          <p14:tracePt t="14148" x="2895600" y="3362325"/>
          <p14:tracePt t="14156" x="2933700" y="3390900"/>
          <p14:tracePt t="14172" x="3000375" y="3400425"/>
          <p14:tracePt t="14189" x="3048000" y="3419475"/>
          <p14:tracePt t="14206" x="3067050" y="3419475"/>
          <p14:tracePt t="14222" x="3076575" y="3419475"/>
          <p14:tracePt t="14239" x="3086100" y="3419475"/>
          <p14:tracePt t="14562" x="3095625" y="3419475"/>
          <p14:tracePt t="14572" x="3105150" y="3400425"/>
          <p14:tracePt t="14580" x="3152775" y="3362325"/>
          <p14:tracePt t="14583" x="3248025" y="3276600"/>
          <p14:tracePt t="14588" x="3552825" y="3105150"/>
          <p14:tracePt t="14605" x="4324350" y="2905125"/>
          <p14:tracePt t="14622" x="5276850" y="2828925"/>
          <p14:tracePt t="14639" x="5819775" y="2847975"/>
          <p14:tracePt t="14656" x="6696075" y="2971800"/>
          <p14:tracePt t="14672" x="6972300" y="3000375"/>
          <p14:tracePt t="14688" x="7181850" y="3057525"/>
          <p14:tracePt t="14705" x="7439025" y="3143250"/>
          <p14:tracePt t="14722" x="7467600" y="3152775"/>
          <p14:tracePt t="14738" x="7477125" y="3152775"/>
          <p14:tracePt t="14791" x="7477125" y="3162300"/>
          <p14:tracePt t="14828" x="7486650" y="3162300"/>
          <p14:tracePt t="14832" x="7496175" y="3162300"/>
          <p14:tracePt t="14840" x="7505700" y="3171825"/>
          <p14:tracePt t="14848" x="7524750" y="3171825"/>
          <p14:tracePt t="14855" x="7572375" y="3171825"/>
          <p14:tracePt t="14871" x="7610475" y="3181350"/>
          <p14:tracePt t="14889" x="7677150" y="3209925"/>
          <p14:tracePt t="14906" x="7734300" y="3219450"/>
          <p14:tracePt t="14922" x="7762875" y="3219450"/>
          <p14:tracePt t="14939" x="7820025" y="3219450"/>
          <p14:tracePt t="14955" x="7867650" y="3209925"/>
          <p14:tracePt t="14972" x="7896225" y="3190875"/>
          <p14:tracePt t="14988" x="7924800" y="3181350"/>
          <p14:tracePt t="15006" x="7924800" y="3162300"/>
          <p14:tracePt t="15022" x="7915275" y="3114675"/>
          <p14:tracePt t="15039" x="7743825" y="2924175"/>
          <p14:tracePt t="15056" x="7505700" y="2733675"/>
          <p14:tracePt t="15072" x="7296150" y="2619375"/>
          <p14:tracePt t="15088" x="6943725" y="2438400"/>
          <p14:tracePt t="15105" x="6496050" y="2286000"/>
          <p14:tracePt t="15122" x="6219825" y="2219325"/>
          <p14:tracePt t="15139" x="5695950" y="2152650"/>
          <p14:tracePt t="15155" x="5200650" y="2171700"/>
          <p14:tracePt t="15172" x="4924425" y="2228850"/>
          <p14:tracePt t="15189" x="4486275" y="2362200"/>
          <p14:tracePt t="15205" x="4171950" y="2495550"/>
          <p14:tracePt t="15222" x="4057650" y="2600325"/>
          <p14:tracePt t="15238" x="3933825" y="2724150"/>
          <p14:tracePt t="15255" x="3867150" y="2857500"/>
          <p14:tracePt t="15271" x="3838575" y="2971800"/>
          <p14:tracePt t="15288" x="3857625" y="3162300"/>
          <p14:tracePt t="15306" x="3914775" y="3314700"/>
          <p14:tracePt t="15306" x="3981450" y="3419475"/>
          <p14:tracePt t="15322" x="4057650" y="3562350"/>
          <p14:tracePt t="15338" x="4133850" y="3619500"/>
          <p14:tracePt t="15355" x="4286250" y="3724275"/>
          <p14:tracePt t="15372" x="4324350" y="3743325"/>
          <p14:tracePt t="15388" x="4352925" y="3762375"/>
          <p14:tracePt t="15405" x="4391025" y="3771900"/>
          <p14:tracePt t="15422" x="4400550" y="3771900"/>
          <p14:tracePt t="15456" x="4410075" y="3771900"/>
          <p14:tracePt t="15472" x="4410075" y="3762375"/>
          <p14:tracePt t="15473" x="4410075" y="3724275"/>
          <p14:tracePt t="15488" x="4400550" y="3657600"/>
          <p14:tracePt t="15488" x="4381500" y="3619500"/>
          <p14:tracePt t="15505" x="4352925" y="3552825"/>
          <p14:tracePt t="15522" x="4286250" y="3476625"/>
          <p14:tracePt t="15539" x="4229100" y="3429000"/>
          <p14:tracePt t="15555" x="4191000" y="3390900"/>
          <p14:tracePt t="15572" x="4162425" y="3381375"/>
          <p14:tracePt t="15611" x="4152900" y="3381375"/>
          <p14:tracePt t="15676" x="4143375" y="3381375"/>
          <p14:tracePt t="15687" x="4133850" y="3381375"/>
          <p14:tracePt t="15701" x="4124325" y="3381375"/>
          <p14:tracePt t="16084" x="4114800" y="3381375"/>
          <p14:tracePt t="16095" x="4095750" y="3381375"/>
          <p14:tracePt t="16099" x="4057650" y="3371850"/>
          <p14:tracePt t="16110" x="3981450" y="3362325"/>
          <p14:tracePt t="16111" x="3743325" y="3343275"/>
          <p14:tracePt t="16121" x="3429000" y="3343275"/>
          <p14:tracePt t="16139" x="3200400" y="3343275"/>
          <p14:tracePt t="16155" x="2914650" y="3352800"/>
          <p14:tracePt t="16172" x="2771775" y="3371850"/>
          <p14:tracePt t="16189" x="2733675" y="3381375"/>
          <p14:tracePt t="16205" x="2724150" y="3381375"/>
          <p14:tracePt t="16222" x="2724150" y="3390900"/>
          <p14:tracePt t="16263" x="2724150" y="3400425"/>
          <p14:tracePt t="16311" x="2724150" y="3409950"/>
          <p14:tracePt t="16474" x="2724150" y="3400425"/>
          <p14:tracePt t="16480" x="2724150" y="3390900"/>
          <p14:tracePt t="16567" x="2733675" y="3390900"/>
          <p14:tracePt t="16679" x="2733675" y="3381375"/>
          <p14:tracePt t="16704" x="2743200" y="3381375"/>
          <p14:tracePt t="16728" x="2752725" y="3371850"/>
          <p14:tracePt t="16736" x="2752725" y="3362325"/>
          <p14:tracePt t="16737" x="2762250" y="3362325"/>
          <p14:tracePt t="16743" x="2771775" y="3352800"/>
          <p14:tracePt t="16755" x="2781300" y="3333750"/>
          <p14:tracePt t="16771" x="2790825" y="3324225"/>
          <p14:tracePt t="16788" x="2800350" y="3305175"/>
          <p14:tracePt t="16805" x="2809875" y="3295650"/>
          <p14:tracePt t="16822" x="2819400" y="3276600"/>
          <p14:tracePt t="16838" x="2838450" y="3248025"/>
          <p14:tracePt t="16855" x="2857500" y="3228975"/>
          <p14:tracePt t="16871" x="2857500" y="3209925"/>
          <p14:tracePt t="16888" x="2867025" y="3200400"/>
          <p14:tracePt t="16905" x="2886075" y="3200400"/>
          <p14:tracePt t="16921" x="2886075" y="3190875"/>
          <p14:tracePt t="16938" x="2895600" y="3190875"/>
          <p14:tracePt t="16978" x="2905125" y="3181350"/>
          <p14:tracePt t="16991" x="2905125" y="3171825"/>
          <p14:tracePt t="16994" x="2914650" y="3171825"/>
          <p14:tracePt t="17004" x="2924175" y="3162300"/>
          <p14:tracePt t="17021" x="2933700" y="3162300"/>
          <p14:tracePt t="17038" x="2962275" y="3143250"/>
          <p14:tracePt t="17055" x="2981325" y="3133725"/>
          <p14:tracePt t="17072" x="3000375" y="3133725"/>
          <p14:tracePt t="17088" x="3009900" y="3114675"/>
          <p14:tracePt t="17105" x="3019425" y="3114675"/>
          <p14:tracePt t="17121" x="3028950" y="3114675"/>
          <p14:tracePt t="17138" x="3038475" y="3114675"/>
          <p14:tracePt t="17226" x="3048000" y="3114675"/>
          <p14:tracePt t="17872" x="3057525" y="3124200"/>
          <p14:tracePt t="17884" x="3067050" y="3124200"/>
          <p14:tracePt t="17900" x="3076575" y="3133725"/>
          <p14:tracePt t="17908" x="3086100" y="3133725"/>
          <p14:tracePt t="17912" x="3095625" y="3143250"/>
          <p14:tracePt t="17921" x="3114675" y="3162300"/>
          <p14:tracePt t="17938" x="3124200" y="3171825"/>
          <p14:tracePt t="17955" x="3143250" y="3190875"/>
          <p14:tracePt t="17955" x="3152775" y="3200400"/>
          <p14:tracePt t="17971" x="3181350" y="3228975"/>
          <p14:tracePt t="17988" x="3200400" y="3238500"/>
          <p14:tracePt t="18004" x="3267075" y="3257550"/>
          <p14:tracePt t="18021" x="3295650" y="3267075"/>
          <p14:tracePt t="18038" x="3333750" y="3267075"/>
          <p14:tracePt t="18054" x="3343275" y="3267075"/>
          <p14:tracePt t="18071" x="3352800" y="3267075"/>
          <p14:tracePt t="18335" x="3362325" y="3267075"/>
          <p14:tracePt t="18342" x="3371850" y="3267075"/>
          <p14:tracePt t="18346" x="3390900" y="3267075"/>
          <p14:tracePt t="18354" x="3590925" y="3190875"/>
          <p14:tracePt t="18371" x="3705225" y="3133725"/>
          <p14:tracePt t="18387" x="3752850" y="3095625"/>
          <p14:tracePt t="18404" x="3800475" y="3019425"/>
          <p14:tracePt t="18421" x="3800475" y="2962275"/>
          <p14:tracePt t="18438" x="3800475" y="2924175"/>
          <p14:tracePt t="18454" x="3771900" y="2828925"/>
          <p14:tracePt t="18471" x="3733800" y="2762250"/>
          <p14:tracePt t="18488" x="3695700" y="2714625"/>
          <p14:tracePt t="18504" x="3667125" y="2695575"/>
          <p14:tracePt t="18521" x="3638550" y="2686050"/>
          <p14:tracePt t="18537" x="3609975" y="2676525"/>
          <p14:tracePt t="18554" x="3590925" y="2676525"/>
          <p14:tracePt t="18571" x="3552825" y="2676525"/>
          <p14:tracePt t="18587" x="3476625" y="2695575"/>
          <p14:tracePt t="18604" x="3419475" y="2724150"/>
          <p14:tracePt t="18621" x="3362325" y="2762250"/>
          <p14:tracePt t="18637" x="3314700" y="2790825"/>
          <p14:tracePt t="18654" x="3295650" y="2800350"/>
          <p14:tracePt t="18671" x="3276600" y="2828925"/>
          <p14:tracePt t="18687" x="3257550" y="2876550"/>
          <p14:tracePt t="18704" x="3238500" y="2933700"/>
          <p14:tracePt t="18721" x="3209925" y="3038475"/>
          <p14:tracePt t="18737" x="3190875" y="3143250"/>
          <p14:tracePt t="18754" x="3190875" y="3228975"/>
          <p14:tracePt t="18771" x="3190875" y="3286125"/>
          <p14:tracePt t="18787" x="3200400" y="3333750"/>
          <p14:tracePt t="18804" x="3219450" y="3381375"/>
          <p14:tracePt t="18821" x="3228975" y="3409950"/>
          <p14:tracePt t="18837" x="3257550" y="3457575"/>
          <p14:tracePt t="18854" x="3314700" y="3476625"/>
          <p14:tracePt t="18871" x="3381375" y="3486150"/>
          <p14:tracePt t="18887" x="3571875" y="3457575"/>
          <p14:tracePt t="18904" x="3743325" y="3429000"/>
          <p14:tracePt t="18921" x="3838575" y="3400425"/>
          <p14:tracePt t="18937" x="3943350" y="3371850"/>
          <p14:tracePt t="18954" x="3990975" y="3333750"/>
          <p14:tracePt t="18971" x="4010025" y="3286125"/>
          <p14:tracePt t="18987" x="4019550" y="3219450"/>
          <p14:tracePt t="19004" x="3990975" y="3114675"/>
          <p14:tracePt t="19020" x="3905250" y="2981325"/>
          <p14:tracePt t="19037" x="3781425" y="2867025"/>
          <p14:tracePt t="19054" x="3648075" y="2743200"/>
          <p14:tracePt t="19070" x="3552825" y="2676525"/>
          <p14:tracePt t="19088" x="3476625" y="2657475"/>
          <p14:tracePt t="19104" x="3390900" y="2657475"/>
          <p14:tracePt t="19120" x="3343275" y="2657475"/>
          <p14:tracePt t="19137" x="3257550" y="2676525"/>
          <p14:tracePt t="19154" x="3181350" y="2733675"/>
          <p14:tracePt t="19170" x="3124200" y="2790825"/>
          <p14:tracePt t="19187" x="3086100" y="2838450"/>
          <p14:tracePt t="19204" x="3057525" y="2914650"/>
          <p14:tracePt t="19220" x="3048000" y="3019425"/>
          <p14:tracePt t="19237" x="3048000" y="3124200"/>
          <p14:tracePt t="19254" x="3076575" y="3190875"/>
          <p14:tracePt t="19270" x="3152775" y="3295650"/>
          <p14:tracePt t="19287" x="3248025" y="3371850"/>
          <p14:tracePt t="19304" x="3305175" y="3390900"/>
          <p14:tracePt t="19320" x="3514725" y="3400425"/>
          <p14:tracePt t="19337" x="3800475" y="3352800"/>
          <p14:tracePt t="19354" x="3952875" y="3324225"/>
          <p14:tracePt t="19370" x="4095750" y="3286125"/>
          <p14:tracePt t="19387" x="4162425" y="3219450"/>
          <p14:tracePt t="19404" x="4181475" y="3133725"/>
          <p14:tracePt t="19420" x="4191000" y="2914650"/>
          <p14:tracePt t="19437" x="4105275" y="2628900"/>
          <p14:tracePt t="19454" x="4010025" y="2438400"/>
          <p14:tracePt t="19471" x="3933825" y="2314575"/>
          <p14:tracePt t="19487" x="3876675" y="2257425"/>
          <p14:tracePt t="19504" x="3829050" y="2247900"/>
          <p14:tracePt t="19520" x="3810000" y="2247900"/>
          <p14:tracePt t="19537" x="3705225" y="2286000"/>
          <p14:tracePt t="19553" x="3667125" y="2314575"/>
          <p14:tracePt t="19570" x="3590925" y="2371725"/>
          <p14:tracePt t="19587" x="3476625" y="2495550"/>
          <p14:tracePt t="19603" x="3448050" y="2543175"/>
          <p14:tracePt t="19620" x="3409950" y="2638425"/>
          <p14:tracePt t="19636" x="3400425" y="2752725"/>
          <p14:tracePt t="19653" x="3409950" y="2809875"/>
          <p14:tracePt t="19670" x="3448050" y="2895600"/>
          <p14:tracePt t="19688" x="3495675" y="2990850"/>
          <p14:tracePt t="19704" x="3533775" y="3028950"/>
          <p14:tracePt t="19721" x="3581400" y="3067050"/>
          <p14:tracePt t="19738" x="3609975" y="3086100"/>
          <p14:tracePt t="19754" x="3629025" y="3095625"/>
          <p14:tracePt t="19771" x="3657600" y="3095625"/>
          <p14:tracePt t="19787" x="3667125" y="3095625"/>
          <p14:tracePt t="19804" x="3676650" y="3095625"/>
          <p14:tracePt t="19821" x="3695700" y="3067050"/>
          <p14:tracePt t="20109" x="3695700" y="3076575"/>
          <p14:tracePt t="20120" x="3676650" y="3105150"/>
          <p14:tracePt t="20121" x="3600450" y="3333750"/>
          <p14:tracePt t="20137" x="3533775" y="3657600"/>
          <p14:tracePt t="20154" x="3514725" y="3933825"/>
          <p14:tracePt t="20170" x="3505200" y="4333875"/>
          <p14:tracePt t="20187" x="3505200" y="4629150"/>
          <p14:tracePt t="20204" x="3505200" y="4724400"/>
          <p14:tracePt t="20204" x="3505200" y="4752975"/>
          <p14:tracePt t="20221" x="3505200" y="4781550"/>
          <p14:tracePt t="20237" x="3505200" y="4829175"/>
          <p14:tracePt t="20254" x="3505200" y="4838700"/>
          <p14:tracePt t="20369" x="3505200" y="4819650"/>
          <p14:tracePt t="20387" x="3514725" y="4800600"/>
          <p14:tracePt t="20388" x="3514725" y="4791075"/>
          <p14:tracePt t="20403" x="3533775" y="4772025"/>
          <p14:tracePt t="20404" x="3543300" y="4752975"/>
          <p14:tracePt t="20494" x="3543300" y="4743450"/>
          <p14:tracePt t="20509" x="3533775" y="4733925"/>
          <p14:tracePt t="20514" x="3476625" y="4695825"/>
          <p14:tracePt t="20529" x="3314700" y="4562475"/>
          <p14:tracePt t="20536" x="3152775" y="4371975"/>
          <p14:tracePt t="20554" x="2943225" y="3914775"/>
          <p14:tracePt t="20570" x="2876550" y="3714750"/>
          <p14:tracePt t="20587" x="2847975" y="3581400"/>
          <p14:tracePt t="20604" x="2847975" y="3495675"/>
          <p14:tracePt t="20620" x="2867025" y="3457575"/>
          <p14:tracePt t="20637" x="2886075" y="3438525"/>
          <p14:tracePt t="20654" x="2905125" y="3419475"/>
          <p14:tracePt t="20670" x="2914650" y="3419475"/>
          <p14:tracePt t="20687" x="2924175" y="3419475"/>
          <p14:tracePt t="20704" x="2933700" y="3419475"/>
          <p14:tracePt t="20739" x="2952750" y="3419475"/>
          <p14:tracePt t="20740" x="2971800" y="3438525"/>
          <p14:tracePt t="20754" x="3009900" y="3476625"/>
          <p14:tracePt t="20770" x="3019425" y="3505200"/>
          <p14:tracePt t="20787" x="3038475" y="3543300"/>
          <p14:tracePt t="20804" x="3038475" y="3562350"/>
          <p14:tracePt t="20875" x="3028950" y="3562350"/>
          <p14:tracePt t="20879" x="3019425" y="3552825"/>
          <p14:tracePt t="20895" x="3019425" y="3543300"/>
          <p14:tracePt t="20903" x="3009900" y="3524250"/>
          <p14:tracePt t="20903" x="3009900" y="3495675"/>
          <p14:tracePt t="20920" x="3009900" y="3476625"/>
          <p14:tracePt t="20937" x="3009900" y="3467100"/>
          <p14:tracePt t="20953" x="3009900" y="3457575"/>
          <p14:tracePt t="20990" x="3009900" y="3448050"/>
          <p14:tracePt t="21647" x="3009900" y="3438525"/>
          <p14:tracePt t="22151" x="3009900" y="3429000"/>
          <p14:tracePt t="22152" x="3009900" y="3419475"/>
          <p14:tracePt t="22248" x="3009900" y="3429000"/>
          <p14:tracePt t="22254" x="3009900" y="3467100"/>
          <p14:tracePt t="22258" x="3000375" y="3552825"/>
          <p14:tracePt t="22265" x="2962275" y="3657600"/>
          <p14:tracePt t="22270" x="2809875" y="3933825"/>
          <p14:tracePt t="22287" x="2628900" y="4171950"/>
          <p14:tracePt t="22304" x="2562225" y="4257675"/>
          <p14:tracePt t="22320" x="2505075" y="4314825"/>
          <p14:tracePt t="22337" x="2495550" y="4333875"/>
          <p14:tracePt t="22354" x="2476500" y="4343400"/>
          <p14:tracePt t="22370" x="2476500" y="4352925"/>
          <p14:tracePt t="22387" x="2476500" y="4371975"/>
          <p14:tracePt t="22404" x="2466975" y="4371975"/>
          <p14:tracePt t="22420" x="2466975" y="4381500"/>
          <p14:tracePt t="22437" x="2466975" y="4400550"/>
          <p14:tracePt t="22453" x="2466975" y="4410075"/>
          <p14:tracePt t="22470" x="2466975" y="4419600"/>
          <p14:tracePt t="22515" x="2457450" y="4429125"/>
          <p14:tracePt t="22520" x="2457450" y="4438650"/>
          <p14:tracePt t="22521" x="2457450" y="4448175"/>
          <p14:tracePt t="22537" x="2419350" y="4486275"/>
          <p14:tracePt t="22553" x="2371725" y="4552950"/>
          <p14:tracePt t="22570" x="2343150" y="4600575"/>
          <p14:tracePt t="22587" x="2314575" y="4667250"/>
          <p14:tracePt t="22603" x="2286000" y="4714875"/>
          <p14:tracePt t="22620" x="2257425" y="4752975"/>
          <p14:tracePt t="22637" x="2228850" y="4781550"/>
          <p14:tracePt t="22653" x="2219325" y="4781550"/>
          <p14:tracePt t="22880" x="2219325" y="4800600"/>
          <p14:tracePt t="22885" x="2181225" y="4838700"/>
          <p14:tracePt t="22897" x="2152650" y="4876800"/>
          <p14:tracePt t="22903" x="1981200" y="5067300"/>
          <p14:tracePt t="22920" x="1743075" y="5314950"/>
          <p14:tracePt t="22937" x="1619250" y="5457825"/>
          <p14:tracePt t="22954" x="1524000" y="5553075"/>
          <p14:tracePt t="22970" x="1400175" y="5648325"/>
          <p14:tracePt t="22987" x="1362075" y="5695950"/>
          <p14:tracePt t="23004" x="1333500" y="5724525"/>
          <p14:tracePt t="23020" x="1323975" y="5743575"/>
          <p14:tracePt t="23037" x="1304925" y="5772150"/>
          <p14:tracePt t="23054" x="1295400" y="5791200"/>
          <p14:tracePt t="23070" x="1285875" y="5810250"/>
          <p14:tracePt t="23087" x="1276350" y="5829300"/>
          <p14:tracePt t="23103" x="1276350" y="5848350"/>
          <p14:tracePt t="23120" x="1257300" y="5876925"/>
          <p14:tracePt t="23136" x="1238250" y="5905500"/>
          <p14:tracePt t="23153" x="1228725" y="5915025"/>
          <p14:tracePt t="23170" x="1219200" y="5934075"/>
          <p14:tracePt t="23186" x="1209675" y="5943600"/>
          <p14:tracePt t="23203" x="1200150" y="5943600"/>
          <p14:tracePt t="23220" x="1200150" y="5953125"/>
          <p14:tracePt t="23272" x="1190625" y="5953125"/>
          <p14:tracePt t="23301" x="1200150" y="5934075"/>
          <p14:tracePt t="23311" x="1209675" y="5924550"/>
          <p14:tracePt t="23319" x="1219200" y="5915025"/>
          <p14:tracePt t="23320" x="1228725" y="5895975"/>
          <p14:tracePt t="23697" x="1238250" y="5895975"/>
          <p14:tracePt t="23707" x="1247775" y="5886450"/>
          <p14:tracePt t="23722" x="1266825" y="5867400"/>
          <p14:tracePt t="23726" x="1295400" y="5848350"/>
          <p14:tracePt t="23727" x="1419225" y="5772150"/>
          <p14:tracePt t="23736" x="1609725" y="5629275"/>
          <p14:tracePt t="23753" x="1781175" y="5476875"/>
          <p14:tracePt t="23770" x="2124075" y="5086350"/>
          <p14:tracePt t="23786" x="2266950" y="4876800"/>
          <p14:tracePt t="23803" x="2457450" y="4619625"/>
          <p14:tracePt t="23819" x="2552700" y="4514850"/>
          <p14:tracePt t="23836" x="2590800" y="4495800"/>
          <p14:tracePt t="23853" x="2600325" y="4476750"/>
          <p14:tracePt t="23963" x="2600325" y="4467225"/>
          <p14:tracePt t="24012" x="2609850" y="4467225"/>
          <p14:tracePt t="24021" x="2609850" y="4457700"/>
          <p14:tracePt t="24030" x="2609850" y="4448175"/>
          <p14:tracePt t="24037" x="2609850" y="4438650"/>
          <p14:tracePt t="24038" x="2609850" y="4419600"/>
          <p14:tracePt t="24053" x="2619375" y="4371975"/>
          <p14:tracePt t="24070" x="2619375" y="4324350"/>
          <p14:tracePt t="24086" x="2628900" y="4276725"/>
          <p14:tracePt t="24103" x="2628900" y="4238625"/>
          <p14:tracePt t="24120" x="2638425" y="4200525"/>
          <p14:tracePt t="24137" x="2638425" y="4152900"/>
          <p14:tracePt t="24153" x="2657475" y="4086225"/>
          <p14:tracePt t="24170" x="2667000" y="4048125"/>
          <p14:tracePt t="24187" x="2676525" y="4019550"/>
          <p14:tracePt t="24203" x="2686050" y="3981450"/>
          <p14:tracePt t="24220" x="2705100" y="3952875"/>
          <p14:tracePt t="24237" x="2714625" y="3943350"/>
          <p14:tracePt t="24466" x="2714625" y="3933825"/>
          <p14:tracePt t="24474" x="2714625" y="3924300"/>
          <p14:tracePt t="24475" x="2724150" y="3829050"/>
          <p14:tracePt t="24486" x="2762250" y="3562350"/>
          <p14:tracePt t="24503" x="2800350" y="3409950"/>
          <p14:tracePt t="24520" x="2886075" y="3181350"/>
          <p14:tracePt t="24536" x="2924175" y="3114675"/>
          <p14:tracePt t="24553" x="2933700" y="3076575"/>
          <p14:tracePt t="24570" x="2943225" y="3076575"/>
          <p14:tracePt t="24616" x="2943225" y="3067050"/>
          <p14:tracePt t="24629" x="2943225" y="3057525"/>
          <p14:tracePt t="25173" x="2952750" y="3057525"/>
          <p14:tracePt t="25210" x="2962275" y="3067050"/>
          <p14:tracePt t="25225" x="2971800" y="3076575"/>
          <p14:tracePt t="25226" x="3019425" y="3133725"/>
          <p14:tracePt t="25236" x="3143250" y="3381375"/>
          <p14:tracePt t="25252" x="3390900" y="3838575"/>
          <p14:tracePt t="25270" x="3609975" y="4248150"/>
          <p14:tracePt t="25286" x="3705225" y="4419600"/>
          <p14:tracePt t="25302" x="3743325" y="4572000"/>
          <p14:tracePt t="25320" x="3752850" y="4610100"/>
          <p14:tracePt t="25545" x="3762375" y="4629150"/>
          <p14:tracePt t="25553" x="3762375" y="4648200"/>
          <p14:tracePt t="25569" x="3819525" y="4848225"/>
          <p14:tracePt t="25570" x="3905250" y="5181600"/>
          <p14:tracePt t="25586" x="4191000" y="5810250"/>
          <p14:tracePt t="25602" x="4419600" y="6248400"/>
          <p14:tracePt t="25619" x="4524375" y="6438900"/>
          <p14:tracePt t="25636" x="4572000" y="6515100"/>
          <p14:tracePt t="25652" x="4581525" y="6534150"/>
          <p14:tracePt t="25868" x="4581525" y="6543675"/>
          <p14:tracePt t="25875" x="4591050" y="6543675"/>
          <p14:tracePt t="25876" x="4600575" y="6553200"/>
          <p14:tracePt t="25886" x="4600575" y="6562725"/>
          <p14:tracePt t="25902" x="4610100" y="6562725"/>
          <p14:tracePt t="25919" x="4610100" y="6572250"/>
          <p14:tracePt t="25970" x="4610100" y="6562725"/>
          <p14:tracePt t="25974" x="4610100" y="6553200"/>
          <p14:tracePt t="25985" x="4591050" y="6543675"/>
          <p14:tracePt t="25986" x="4562475" y="6496050"/>
          <p14:tracePt t="26002" x="4533900" y="6467475"/>
          <p14:tracePt t="26019" x="4505325" y="6372225"/>
          <p14:tracePt t="26035" x="4486275" y="6276975"/>
          <p14:tracePt t="26052" x="4476750" y="6238875"/>
          <p14:tracePt t="26070" x="4467225" y="6210300"/>
          <p14:tracePt t="26107" x="4467225" y="6200775"/>
          <p14:tracePt t="26139" x="4467225" y="6191250"/>
          <p14:tracePt t="26336" x="4457700" y="6181725"/>
          <p14:tracePt t="26343" x="4457700" y="6172200"/>
          <p14:tracePt t="26347" x="4429125" y="6153150"/>
          <p14:tracePt t="26354" x="4362450" y="6105525"/>
          <p14:tracePt t="26369" x="4286250" y="5991225"/>
          <p14:tracePt t="26386" x="4248150" y="5895975"/>
          <p14:tracePt t="26402" x="4238625" y="5772150"/>
          <p14:tracePt t="26419" x="4238625" y="5695950"/>
          <p14:tracePt t="26436" x="4248150" y="5667375"/>
          <p14:tracePt t="26452" x="4295775" y="5638800"/>
          <p14:tracePt t="26469" x="4362450" y="5591175"/>
          <p14:tracePt t="26486" x="4410075" y="5572125"/>
          <p14:tracePt t="26502" x="4467225" y="5572125"/>
          <p14:tracePt t="26519" x="4533900" y="5572125"/>
          <p14:tracePt t="26536" x="4619625" y="5591175"/>
          <p14:tracePt t="26552" x="4772025" y="5676900"/>
          <p14:tracePt t="26568" x="4886325" y="5791200"/>
          <p14:tracePt t="26586" x="4924425" y="5829300"/>
          <p14:tracePt t="26602" x="4953000" y="5867400"/>
          <p14:tracePt t="26618" x="4962525" y="5905500"/>
          <p14:tracePt t="26635" x="4981575" y="5953125"/>
          <p14:tracePt t="26635" x="4981575" y="5972175"/>
          <p14:tracePt t="26652" x="4981575" y="6029325"/>
          <p14:tracePt t="26669" x="4962525" y="6057900"/>
          <p14:tracePt t="26685" x="4943475" y="6076950"/>
          <p14:tracePt t="26685" x="4914900" y="6086475"/>
          <p14:tracePt t="26702" x="4867275" y="6105525"/>
          <p14:tracePt t="26719" x="4733925" y="6105525"/>
          <p14:tracePt t="26735" x="4572000" y="6086475"/>
          <p14:tracePt t="26752" x="4505325" y="6067425"/>
          <p14:tracePt t="26769" x="4381500" y="6000750"/>
          <p14:tracePt t="26785" x="4305300" y="5943600"/>
          <p14:tracePt t="26802" x="4267200" y="5867400"/>
          <p14:tracePt t="26802" x="4248150" y="5819775"/>
          <p14:tracePt t="26819" x="4219575" y="5715000"/>
          <p14:tracePt t="26835" x="4219575" y="5600700"/>
          <p14:tracePt t="26852" x="4238625" y="5553075"/>
          <p14:tracePt t="26869" x="4257675" y="5524500"/>
          <p14:tracePt t="26885" x="4314825" y="5476875"/>
          <p14:tracePt t="26902" x="4419600" y="5438775"/>
          <p14:tracePt t="26919" x="4514850" y="5429250"/>
          <p14:tracePt t="26935" x="4772025" y="5486400"/>
          <p14:tracePt t="26952" x="5010150" y="5581650"/>
          <p14:tracePt t="26969" x="5172075" y="5676900"/>
          <p14:tracePt t="26985" x="5257800" y="5743575"/>
          <p14:tracePt t="27002" x="5286375" y="5791200"/>
          <p14:tracePt t="27019" x="5286375" y="5810250"/>
          <p14:tracePt t="27035" x="5286375" y="5829300"/>
          <p14:tracePt t="27052" x="5257800" y="5886450"/>
          <p14:tracePt t="27069" x="5210175" y="5915025"/>
          <p14:tracePt t="27085" x="5029200" y="5962650"/>
          <p14:tracePt t="27102" x="4810125" y="5972175"/>
          <p14:tracePt t="27118" x="4648200" y="5953125"/>
          <p14:tracePt t="27135" x="4495800" y="5924550"/>
          <p14:tracePt t="27152" x="4352925" y="5867400"/>
          <p14:tracePt t="27168" x="4286250" y="5810250"/>
          <p14:tracePt t="27185" x="4238625" y="5743575"/>
          <p14:tracePt t="27202" x="4229100" y="5638800"/>
          <p14:tracePt t="27218" x="4229100" y="5562600"/>
          <p14:tracePt t="27235" x="4276725" y="5476875"/>
          <p14:tracePt t="27252" x="4324350" y="5429250"/>
          <p14:tracePt t="27268" x="4371975" y="5419725"/>
          <p14:tracePt t="27285" x="4419600" y="5410200"/>
          <p14:tracePt t="27302" x="4495800" y="5419725"/>
          <p14:tracePt t="27318" x="4600575" y="5486400"/>
          <p14:tracePt t="27335" x="4695825" y="5629275"/>
          <p14:tracePt t="27352" x="4724400" y="5724525"/>
          <p14:tracePt t="27368" x="4733925" y="5772150"/>
          <p14:tracePt t="27385" x="4733925" y="5800725"/>
          <p14:tracePt t="27385" x="4733925" y="5810250"/>
          <p14:tracePt t="27402" x="4724400" y="5829300"/>
          <p14:tracePt t="27418" x="4695825" y="5829300"/>
          <p14:tracePt t="27435" x="4638675" y="5838825"/>
          <p14:tracePt t="27452" x="4610100" y="5848350"/>
          <p14:tracePt t="27468" x="4591050" y="5848350"/>
          <p14:tracePt t="27485" x="4581525" y="5848350"/>
          <p14:tracePt t="27541" x="4581525" y="5838825"/>
          <p14:tracePt t="27550" x="4591050" y="5838825"/>
          <p14:tracePt t="27559" x="4619625" y="5829300"/>
          <p14:tracePt t="27563" x="4648200" y="5829300"/>
          <p14:tracePt t="27568" x="4876800" y="5848350"/>
          <p14:tracePt t="27585" x="5114925" y="5934075"/>
          <p14:tracePt t="27602" x="5267325" y="6019800"/>
          <p14:tracePt t="27619" x="5410200" y="6134100"/>
          <p14:tracePt t="27636" x="5438775" y="6153150"/>
          <p14:tracePt t="27652" x="5448300" y="6162675"/>
          <p14:tracePt t="27686" x="5448300" y="6172200"/>
          <p14:tracePt t="27688" x="5448300" y="6181725"/>
          <p14:tracePt t="27922" x="5448300" y="6191250"/>
          <p14:tracePt t="27931" x="5457825" y="6191250"/>
          <p14:tracePt t="27935" x="5467350" y="6210300"/>
          <p14:tracePt t="27951" x="5505450" y="6267450"/>
          <p14:tracePt t="27952" x="5534025" y="6334125"/>
          <p14:tracePt t="27968" x="5619750" y="6457950"/>
          <p14:tracePt t="27985" x="5657850" y="6505575"/>
          <p14:tracePt t="28002" x="5676900" y="6524625"/>
          <p14:tracePt t="28018" x="5695950" y="6543675"/>
          <p14:tracePt t="28035" x="5705475" y="6553200"/>
          <p14:tracePt t="28072" x="5715000" y="6553200"/>
          <p14:tracePt t="28073" x="5715000" y="6562725"/>
          <p14:tracePt t="28085" x="5724525" y="6572250"/>
          <p14:tracePt t="28102" x="5734050" y="6572250"/>
          <p14:tracePt t="28118" x="5734050" y="6581775"/>
          <p14:tracePt t="28135" x="5743575" y="6581775"/>
          <p14:tracePt t="28185" x="5753100" y="6581775"/>
          <p14:tracePt t="28206" x="5762625" y="6591300"/>
          <p14:tracePt t="28210" x="5772150" y="6591300"/>
          <p14:tracePt t="28223" x="5781675" y="6591300"/>
          <p14:tracePt t="28235" x="5800725" y="6591300"/>
          <p14:tracePt t="28236" x="5829300" y="6591300"/>
          <p14:tracePt t="28252" x="5876925" y="6591300"/>
          <p14:tracePt t="28269" x="5924550" y="6572250"/>
          <p14:tracePt t="28285" x="5934075" y="6562725"/>
          <p14:tracePt t="28302" x="5953125" y="6534150"/>
          <p14:tracePt t="28318" x="5962650" y="6515100"/>
          <p14:tracePt t="28335" x="5981700" y="6448425"/>
          <p14:tracePt t="28352" x="5962650" y="6381750"/>
          <p14:tracePt t="28368" x="5943600" y="6353175"/>
          <p14:tracePt t="28385" x="5924550" y="6315075"/>
          <p14:tracePt t="28401" x="5905500" y="6296025"/>
          <p14:tracePt t="28418" x="5886450" y="6286500"/>
          <p14:tracePt t="28435" x="5857875" y="6267450"/>
          <p14:tracePt t="28451" x="5791200" y="6248400"/>
          <p14:tracePt t="28468" x="5724525" y="6238875"/>
          <p14:tracePt t="28485" x="5648325" y="6229350"/>
          <p14:tracePt t="28501" x="5591175" y="6229350"/>
          <p14:tracePt t="28518" x="5543550" y="6238875"/>
          <p14:tracePt t="28535" x="5495925" y="6248400"/>
          <p14:tracePt t="28551" x="5448300" y="6267450"/>
          <p14:tracePt t="28568" x="5391150" y="6296025"/>
          <p14:tracePt t="28585" x="5372100" y="6305550"/>
          <p14:tracePt t="28601" x="5334000" y="6324600"/>
          <p14:tracePt t="28618" x="5295900" y="6343650"/>
          <p14:tracePt t="28635" x="5276850" y="6362700"/>
          <p14:tracePt t="28652" x="5248275" y="6400800"/>
          <p14:tracePt t="28668" x="5219700" y="6448425"/>
          <p14:tracePt t="28685" x="5200650" y="6496050"/>
          <p14:tracePt t="28701" x="5162550" y="6638925"/>
          <p14:tracePt t="28718" x="5143500" y="6791325"/>
          <p14:tracePt t="28735" x="5143500" y="6848475"/>
          <p14:tracePt t="28791" x="5153025" y="6848475"/>
          <p14:tracePt t="28804" x="5162550" y="6848475"/>
          <p14:tracePt t="28807" x="5172075" y="6848475"/>
          <p14:tracePt t="28816" x="5191125" y="6848475"/>
          <p14:tracePt t="28819" x="5257800" y="6848475"/>
          <p14:tracePt t="28835" x="5305425" y="6848475"/>
          <p14:tracePt t="28851" x="5391150" y="6848475"/>
          <p14:tracePt t="28868" x="5486400" y="6848475"/>
          <p14:tracePt t="28885" x="5534025" y="6848475"/>
          <p14:tracePt t="28885" x="5562600" y="6848475"/>
          <p14:tracePt t="28902" x="5629275" y="6848475"/>
          <p14:tracePt t="28918" x="5734050" y="6848475"/>
          <p14:tracePt t="28934" x="5819775" y="6848475"/>
          <p14:tracePt t="28951" x="5905500" y="6848475"/>
          <p14:tracePt t="28968" x="6029325" y="6829425"/>
          <p14:tracePt t="28984" x="6067425" y="6810375"/>
          <p14:tracePt t="29001" x="6115050" y="6781800"/>
          <p14:tracePt t="29018" x="6172200" y="6724650"/>
          <p14:tracePt t="29034" x="6219825" y="6629400"/>
          <p14:tracePt t="29051" x="6229350" y="6543675"/>
          <p14:tracePt t="29068" x="6229350" y="6486525"/>
          <p14:tracePt t="29084" x="6219825" y="6353175"/>
          <p14:tracePt t="29102" x="6181725" y="6257925"/>
          <p14:tracePt t="29118" x="6162675" y="6219825"/>
          <p14:tracePt t="29135" x="6115050" y="6143625"/>
          <p14:tracePt t="29151" x="6038850" y="6048375"/>
          <p14:tracePt t="29168" x="5981700" y="6000750"/>
          <p14:tracePt t="29185" x="5886450" y="5953125"/>
          <p14:tracePt t="29201" x="5734050" y="5924550"/>
          <p14:tracePt t="29218" x="5648325" y="5924550"/>
          <p14:tracePt t="29235" x="5524500" y="5953125"/>
          <p14:tracePt t="29251" x="5419725" y="5991225"/>
          <p14:tracePt t="29268" x="5372100" y="6010275"/>
          <p14:tracePt t="29285" x="5314950" y="6029325"/>
          <p14:tracePt t="29301" x="5276850" y="6057900"/>
          <p14:tracePt t="29318" x="5248275" y="6076950"/>
          <p14:tracePt t="29335" x="5219700" y="6115050"/>
          <p14:tracePt t="29351" x="5191125" y="6191250"/>
          <p14:tracePt t="29368" x="5181600" y="6238875"/>
          <p14:tracePt t="29384" x="5181600" y="6286500"/>
          <p14:tracePt t="29401" x="5229225" y="6429375"/>
          <p14:tracePt t="29418" x="5267325" y="6467475"/>
          <p14:tracePt t="29434" x="5343525" y="6534150"/>
          <p14:tracePt t="29451" x="5429250" y="6600825"/>
          <p14:tracePt t="29468" x="5467350" y="6629400"/>
          <p14:tracePt t="29484" x="5553075" y="6657975"/>
          <p14:tracePt t="29501" x="5772150" y="6677025"/>
          <p14:tracePt t="29518" x="5867400" y="6677025"/>
          <p14:tracePt t="29534" x="6096000" y="6667500"/>
          <p14:tracePt t="29551" x="6162675" y="6657975"/>
          <p14:tracePt t="29567" x="6191250" y="6648450"/>
          <p14:tracePt t="29584" x="6210300" y="6648450"/>
          <p14:tracePt t="29601" x="6219825" y="6638925"/>
          <p14:tracePt t="29783" x="6229350" y="6638925"/>
          <p14:tracePt t="29796" x="6238875" y="6638925"/>
          <p14:tracePt t="29799" x="6248400" y="6638925"/>
          <p14:tracePt t="29808" x="6267450" y="6629400"/>
          <p14:tracePt t="29817" x="6286500" y="6619875"/>
          <p14:tracePt t="29834" x="6305550" y="6610350"/>
          <p14:tracePt t="29851" x="6315075" y="6610350"/>
          <p14:tracePt t="30145" x="6324600" y="6610350"/>
          <p14:tracePt t="30161" x="6334125" y="6610350"/>
          <p14:tracePt t="30168" x="6343650" y="6610350"/>
          <p14:tracePt t="30183" x="6410325" y="6629400"/>
          <p14:tracePt t="30184" x="6505575" y="6629400"/>
          <p14:tracePt t="30200" x="6686550" y="6648450"/>
          <p14:tracePt t="30217" x="6791325" y="6667500"/>
          <p14:tracePt t="30234" x="6838950" y="6667500"/>
          <p14:tracePt t="30251" x="6858000" y="6667500"/>
          <p14:tracePt t="30267" x="6877050" y="6667500"/>
          <p14:tracePt t="30284" x="6886575" y="6667500"/>
          <p14:tracePt t="30300" x="6915150" y="6667500"/>
          <p14:tracePt t="30317" x="6953250" y="6657975"/>
          <p14:tracePt t="30334" x="6972300" y="6657975"/>
          <p14:tracePt t="30351" x="6991350" y="6648450"/>
          <p14:tracePt t="30367" x="7000875" y="6648450"/>
          <p14:tracePt t="30384" x="7010400" y="6648450"/>
          <p14:tracePt t="30401" x="7010400" y="6638925"/>
          <p14:tracePt t="30417" x="7019925" y="6638925"/>
          <p14:tracePt t="30434" x="7019925" y="6629400"/>
          <p14:tracePt t="30450" x="7019925" y="6591300"/>
          <p14:tracePt t="30467" x="7019925" y="6553200"/>
          <p14:tracePt t="30484" x="7010400" y="6534150"/>
          <p14:tracePt t="30501" x="6991350" y="6515100"/>
          <p14:tracePt t="30517" x="6981825" y="6505575"/>
          <p14:tracePt t="30534" x="6953250" y="6477000"/>
          <p14:tracePt t="30551" x="6924675" y="6457950"/>
          <p14:tracePt t="30567" x="6915150" y="6438900"/>
          <p14:tracePt t="30584" x="6877050" y="6429375"/>
          <p14:tracePt t="30600" x="6848475" y="6410325"/>
          <p14:tracePt t="30617" x="6819900" y="6410325"/>
          <p14:tracePt t="30634" x="6772275" y="6410325"/>
          <p14:tracePt t="30650" x="6734175" y="6410325"/>
          <p14:tracePt t="30667" x="6696075" y="6400800"/>
          <p14:tracePt t="30684" x="6638925" y="6400800"/>
          <p14:tracePt t="30700" x="6610350" y="6400800"/>
          <p14:tracePt t="30717" x="6600825" y="6400800"/>
          <p14:tracePt t="30734" x="6581775" y="6400800"/>
          <p14:tracePt t="30781" x="6572250" y="6400800"/>
          <p14:tracePt t="30799" x="6562725" y="6410325"/>
          <p14:tracePt t="30815" x="6553200" y="6419850"/>
          <p14:tracePt t="30831" x="6543675" y="6429375"/>
          <p14:tracePt t="30841" x="6534150" y="6448425"/>
          <p14:tracePt t="30852" x="6524625" y="6457950"/>
          <p14:tracePt t="30853" x="6515100" y="6496050"/>
          <p14:tracePt t="30867" x="6505575" y="6515100"/>
          <p14:tracePt t="30884" x="6486525" y="6553200"/>
          <p14:tracePt t="30901" x="6486525" y="6581775"/>
          <p14:tracePt t="30917" x="6486525" y="6610350"/>
          <p14:tracePt t="30934" x="6486525" y="6638925"/>
          <p14:tracePt t="30950" x="6486525" y="6657975"/>
          <p14:tracePt t="30967" x="6486525" y="6677025"/>
          <p14:tracePt t="30984" x="6486525" y="6705600"/>
          <p14:tracePt t="31001" x="6505575" y="6724650"/>
          <p14:tracePt t="31017" x="6515100" y="6734175"/>
          <p14:tracePt t="31034" x="6534150" y="6753225"/>
          <p14:tracePt t="31050" x="6553200" y="6762750"/>
          <p14:tracePt t="31067" x="6572250" y="6772275"/>
          <p14:tracePt t="31083" x="6600825" y="6791325"/>
          <p14:tracePt t="31100" x="6629400" y="6791325"/>
          <p14:tracePt t="31117" x="6667500" y="6791325"/>
          <p14:tracePt t="31133" x="6743700" y="6791325"/>
          <p14:tracePt t="31133" x="6772275" y="6791325"/>
          <p14:tracePt t="31151" x="6829425" y="6791325"/>
          <p14:tracePt t="31167" x="6858000" y="6791325"/>
          <p14:tracePt t="31184" x="6915150" y="6781800"/>
          <p14:tracePt t="31200" x="6962775" y="6762750"/>
          <p14:tracePt t="31217" x="6991350" y="6743700"/>
          <p14:tracePt t="31233" x="7010400" y="6724650"/>
          <p14:tracePt t="31250" x="7029450" y="6715125"/>
          <p14:tracePt t="31267" x="7029450" y="6705600"/>
          <p14:tracePt t="31283" x="7038975" y="6677025"/>
          <p14:tracePt t="31300" x="7038975" y="6657975"/>
          <p14:tracePt t="31317" x="7038975" y="6648450"/>
          <p14:tracePt t="31333" x="7038975" y="6619875"/>
          <p14:tracePt t="31350" x="7038975" y="6600825"/>
          <p14:tracePt t="31367" x="7038975" y="6591300"/>
          <p14:tracePt t="31367" x="7038975" y="6581775"/>
          <p14:tracePt t="31384" x="7038975" y="6543675"/>
          <p14:tracePt t="31400" x="7038975" y="6515100"/>
          <p14:tracePt t="31417" x="7038975" y="6496050"/>
          <p14:tracePt t="31434" x="7029450" y="6477000"/>
          <p14:tracePt t="31450" x="7019925" y="6457950"/>
          <p14:tracePt t="31467" x="7000875" y="6419850"/>
          <p14:tracePt t="31483" x="6972300" y="6391275"/>
          <p14:tracePt t="31500" x="6953250" y="6391275"/>
          <p14:tracePt t="31517" x="6905625" y="6372225"/>
          <p14:tracePt t="31534" x="6867525" y="6362700"/>
          <p14:tracePt t="31550" x="6829425" y="6362700"/>
          <p14:tracePt t="31567" x="6810375" y="6362700"/>
          <p14:tracePt t="31584" x="6791325" y="6362700"/>
          <p14:tracePt t="31600" x="6781800" y="6362700"/>
          <p14:tracePt t="31617" x="6762750" y="6362700"/>
          <p14:tracePt t="31634" x="6753225" y="6362700"/>
          <p14:tracePt t="31651" x="6743700" y="6362700"/>
          <p14:tracePt t="31667" x="6734175" y="6362700"/>
          <p14:tracePt t="31806" x="6724650" y="6362700"/>
          <p14:tracePt t="31831" x="6715125" y="6362700"/>
          <p14:tracePt t="31872" x="6705600" y="6362700"/>
          <p14:tracePt t="31922" x="6696075" y="6362700"/>
          <p14:tracePt t="31943" x="6696075" y="6372225"/>
          <p14:tracePt t="31959" x="6696075" y="6381750"/>
          <p14:tracePt t="31972" x="6686550" y="6391275"/>
          <p14:tracePt t="31987" x="6677025" y="6400800"/>
          <p14:tracePt t="31987" x="6667500" y="6410325"/>
          <p14:tracePt t="32000" x="6667500" y="6419850"/>
          <p14:tracePt t="32016" x="6657975" y="6448425"/>
          <p14:tracePt t="32033" x="6657975" y="6467475"/>
          <p14:tracePt t="32050" x="6648450" y="6477000"/>
          <p14:tracePt t="32067" x="6648450" y="6505575"/>
          <p14:tracePt t="32084" x="6648450" y="6534150"/>
          <p14:tracePt t="32100" x="6648450" y="6572250"/>
          <p14:tracePt t="32117" x="6648450" y="6581775"/>
          <p14:tracePt t="32133" x="6657975" y="6600825"/>
          <p14:tracePt t="32150" x="6677025" y="6610350"/>
          <p14:tracePt t="32167" x="6686550" y="6629400"/>
          <p14:tracePt t="32184" x="6705600" y="6638925"/>
          <p14:tracePt t="32200" x="6715125" y="6648450"/>
          <p14:tracePt t="32235" x="6724650" y="6648450"/>
          <p14:tracePt t="32236" x="6734175" y="6657975"/>
          <p14:tracePt t="32250" x="6753225" y="6667500"/>
          <p14:tracePt t="32267" x="6772275" y="6677025"/>
          <p14:tracePt t="32332" x="6781800" y="6677025"/>
          <p14:tracePt t="32365" x="6791325" y="6677025"/>
          <p14:tracePt t="32370" x="6800850" y="6677025"/>
          <p14:tracePt t="32391" x="6810375" y="6677025"/>
          <p14:tracePt t="32402" x="6829425" y="6677025"/>
          <p14:tracePt t="32416" x="6838950" y="6677025"/>
          <p14:tracePt t="32418" x="6858000" y="6677025"/>
          <p14:tracePt t="32433" x="6867525" y="6677025"/>
          <p14:tracePt t="32450" x="6905625" y="6677025"/>
          <p14:tracePt t="32467" x="6934200" y="6677025"/>
          <p14:tracePt t="32483" x="6943725" y="6677025"/>
          <p14:tracePt t="32500" x="6972300" y="6667500"/>
          <p14:tracePt t="32517" x="7000875" y="6657975"/>
          <p14:tracePt t="32553" x="7010400" y="6648450"/>
          <p14:tracePt t="32554" x="7010400" y="6638925"/>
          <p14:tracePt t="32567" x="7029450" y="6629400"/>
          <p14:tracePt t="32601" x="7038975" y="6629400"/>
          <p14:tracePt t="32602" x="7038975" y="6619875"/>
          <p14:tracePt t="32617" x="7048500" y="6600825"/>
          <p14:tracePt t="32633" x="7058025" y="6591300"/>
          <p14:tracePt t="32650" x="7058025" y="6572250"/>
          <p14:tracePt t="32667" x="7058025" y="6543675"/>
          <p14:tracePt t="32683" x="7058025" y="6534150"/>
          <p14:tracePt t="32700" x="7038975" y="6496050"/>
          <p14:tracePt t="32700" x="7038975" y="6486525"/>
          <p14:tracePt t="32717" x="7019925" y="6467475"/>
          <p14:tracePt t="32733" x="6991350" y="6448425"/>
          <p14:tracePt t="32750" x="6962775" y="6429375"/>
          <p14:tracePt t="32767" x="6943725" y="6429375"/>
          <p14:tracePt t="32783" x="6915150" y="6429375"/>
          <p14:tracePt t="32800" x="6886575" y="6419850"/>
          <p14:tracePt t="32817" x="6858000" y="6419850"/>
          <p14:tracePt t="32833" x="6810375" y="6419850"/>
          <p14:tracePt t="32850" x="6772275" y="6419850"/>
          <p14:tracePt t="32867" x="6762750" y="6419850"/>
          <p14:tracePt t="32883" x="6743700" y="6419850"/>
          <p14:tracePt t="32900" x="6724650" y="6419850"/>
          <p14:tracePt t="32916" x="6715125" y="6419850"/>
          <p14:tracePt t="32933" x="6696075" y="6419850"/>
          <p14:tracePt t="32950" x="6677025" y="6419850"/>
          <p14:tracePt t="32987" x="6667500" y="6429375"/>
          <p14:tracePt t="32988" x="6657975" y="6438900"/>
          <p14:tracePt t="33000" x="6648450" y="6457950"/>
          <p14:tracePt t="33017" x="6638925" y="6467475"/>
          <p14:tracePt t="33033" x="6619875" y="6486525"/>
          <p14:tracePt t="33050" x="6600825" y="6515100"/>
          <p14:tracePt t="33066" x="6591300" y="6543675"/>
          <p14:tracePt t="33083" x="6581775" y="6591300"/>
          <p14:tracePt t="33100" x="6572250" y="6629400"/>
          <p14:tracePt t="33116" x="6572250" y="6648450"/>
          <p14:tracePt t="33133" x="6572250" y="6677025"/>
          <p14:tracePt t="33150" x="6572250" y="6696075"/>
          <p14:tracePt t="33166" x="6572250" y="6715125"/>
          <p14:tracePt t="33202" x="6572250" y="6724650"/>
          <p14:tracePt t="33204" x="6581775" y="6743700"/>
          <p14:tracePt t="33216" x="6591300" y="6753225"/>
          <p14:tracePt t="33233" x="6619875" y="6762750"/>
          <p14:tracePt t="33250" x="6657975" y="6781800"/>
          <p14:tracePt t="33266" x="6667500" y="6781800"/>
          <p14:tracePt t="33283" x="6686550" y="6791325"/>
          <p14:tracePt t="33300" x="6715125" y="6791325"/>
          <p14:tracePt t="33316" x="6743700" y="6800850"/>
          <p14:tracePt t="33333" x="6772275" y="6800850"/>
          <p14:tracePt t="33350" x="6791325" y="6800850"/>
          <p14:tracePt t="33366" x="6810375" y="6800850"/>
          <p14:tracePt t="33383" x="6848475" y="6791325"/>
          <p14:tracePt t="33400" x="6896100" y="6781800"/>
          <p14:tracePt t="33400" x="6915150" y="6772275"/>
          <p14:tracePt t="33416" x="6962775" y="6753225"/>
          <p14:tracePt t="33433" x="7010400" y="6734175"/>
          <p14:tracePt t="33449" x="7029450" y="6724650"/>
          <p14:tracePt t="33466" x="7048500" y="6705600"/>
          <p14:tracePt t="33483" x="7077075" y="6677025"/>
          <p14:tracePt t="33499" x="7086600" y="6648450"/>
          <p14:tracePt t="33516" x="7096125" y="6629400"/>
          <p14:tracePt t="33533" x="7105650" y="6610350"/>
          <p14:tracePt t="33549" x="7105650" y="6581775"/>
          <p14:tracePt t="33566" x="7096125" y="6543675"/>
          <p14:tracePt t="33583" x="7067550" y="6496050"/>
          <p14:tracePt t="33599" x="7038975" y="6457950"/>
          <p14:tracePt t="33616" x="7019925" y="6429375"/>
          <p14:tracePt t="33633" x="6991350" y="6410325"/>
          <p14:tracePt t="33650" x="6972300" y="6391275"/>
          <p14:tracePt t="33666" x="6943725" y="6381750"/>
          <p14:tracePt t="33683" x="6867525" y="6353175"/>
          <p14:tracePt t="33700" x="6819900" y="6343650"/>
          <p14:tracePt t="33716" x="6781800" y="6343650"/>
          <p14:tracePt t="33733" x="6762750" y="6343650"/>
          <p14:tracePt t="33749" x="6705600" y="6343650"/>
          <p14:tracePt t="33766" x="6638925" y="6353175"/>
          <p14:tracePt t="33783" x="6619875" y="6353175"/>
          <p14:tracePt t="33799" x="6591300" y="6372225"/>
          <p14:tracePt t="33816" x="6572250" y="6372225"/>
          <p14:tracePt t="33833" x="6562725" y="6381750"/>
          <p14:tracePt t="33849" x="6534150" y="6410325"/>
          <p14:tracePt t="33866" x="6515100" y="6429375"/>
          <p14:tracePt t="33883" x="6515100" y="6448425"/>
          <p14:tracePt t="33900" x="6496050" y="6486525"/>
          <p14:tracePt t="33916" x="6496050" y="6515100"/>
          <p14:tracePt t="33933" x="6496050" y="6543675"/>
          <p14:tracePt t="33950" x="6505575" y="6581775"/>
          <p14:tracePt t="33966" x="6505575" y="6610350"/>
          <p14:tracePt t="33982" x="6515100" y="6619875"/>
          <p14:tracePt t="33999" x="6524625" y="6638925"/>
          <p14:tracePt t="34016" x="6534150" y="6657975"/>
          <p14:tracePt t="34032" x="6572250" y="6677025"/>
          <p14:tracePt t="34049" x="6600825" y="6696075"/>
          <p14:tracePt t="34066" x="6648450" y="6715125"/>
          <p14:tracePt t="34082" x="6705600" y="6724650"/>
          <p14:tracePt t="34099" x="6762750" y="6734175"/>
          <p14:tracePt t="34116" x="6838950" y="6734175"/>
          <p14:tracePt t="34132" x="6905625" y="6734175"/>
          <p14:tracePt t="34150" x="6981825" y="6724650"/>
          <p14:tracePt t="34166" x="7048500" y="6715125"/>
          <p14:tracePt t="34182" x="7077075" y="6705600"/>
          <p14:tracePt t="34200" x="7096125" y="6686550"/>
          <p14:tracePt t="34216" x="7115175" y="6638925"/>
          <p14:tracePt t="34233" x="7124700" y="6600825"/>
          <p14:tracePt t="34249" x="7143750" y="6572250"/>
          <p14:tracePt t="34266" x="7143750" y="6543675"/>
          <p14:tracePt t="34283" x="7143750" y="6496050"/>
          <p14:tracePt t="34299" x="7124700" y="6448425"/>
          <p14:tracePt t="34316" x="7096125" y="6410325"/>
          <p14:tracePt t="34332" x="7058025" y="6353175"/>
          <p14:tracePt t="34349" x="7019925" y="6324600"/>
          <p14:tracePt t="34366" x="7000875" y="6305550"/>
          <p14:tracePt t="34383" x="6953250" y="6286500"/>
          <p14:tracePt t="34399" x="6886575" y="6267450"/>
          <p14:tracePt t="34416" x="6848475" y="6257925"/>
          <p14:tracePt t="34433" x="6800850" y="6257925"/>
          <p14:tracePt t="34449" x="6762750" y="6257925"/>
          <p14:tracePt t="34466" x="6743700" y="6257925"/>
          <p14:tracePt t="34483" x="6724650" y="6257925"/>
          <p14:tracePt t="34499" x="6705600" y="6267450"/>
          <p14:tracePt t="34515" x="6696075" y="6286500"/>
          <p14:tracePt t="34533" x="6686550" y="6286500"/>
          <p14:tracePt t="34549" x="6677025" y="6296025"/>
          <p14:tracePt t="34566" x="6677025" y="6315075"/>
          <p14:tracePt t="34582" x="6667500" y="6324600"/>
          <p14:tracePt t="34599" x="6657975" y="6334125"/>
          <p14:tracePt t="34616" x="6657975" y="6353175"/>
          <p14:tracePt t="34632" x="6648450" y="6372225"/>
          <p14:tracePt t="34649" x="6638925" y="6391275"/>
          <p14:tracePt t="34666" x="6638925" y="6400800"/>
          <p14:tracePt t="34682" x="6638925" y="6410325"/>
          <p14:tracePt t="34699" x="6629400" y="6419850"/>
          <p14:tracePt t="34715" x="6629400" y="6438900"/>
          <p14:tracePt t="34732" x="6629400" y="6448425"/>
          <p14:tracePt t="34749" x="6629400" y="6467475"/>
          <p14:tracePt t="34766" x="6629400" y="6496050"/>
          <p14:tracePt t="34782" x="6629400" y="6515100"/>
          <p14:tracePt t="34799" x="6638925" y="6534150"/>
          <p14:tracePt t="34816" x="6648450" y="6553200"/>
          <p14:tracePt t="34832" x="6657975" y="6562725"/>
          <p14:tracePt t="34849" x="6677025" y="6581775"/>
          <p14:tracePt t="34866" x="6686550" y="6591300"/>
          <p14:tracePt t="34882" x="6686550" y="6600825"/>
          <p14:tracePt t="34899" x="6696075" y="6610350"/>
          <p14:tracePt t="34916" x="6705600" y="6610350"/>
          <p14:tracePt t="34950" x="6715125" y="6619875"/>
          <p14:tracePt t="34979" x="6724650" y="6619875"/>
          <p14:tracePt t="34987" x="6724650" y="6629400"/>
          <p14:tracePt t="35012" x="6724650" y="6638925"/>
          <p14:tracePt t="35028" x="6734175" y="6638925"/>
          <p14:tracePt t="35037" x="6743700" y="6638925"/>
          <p14:tracePt t="35054" x="6743700" y="6648450"/>
          <p14:tracePt t="35070" x="6753225" y="6648450"/>
          <p14:tracePt t="35086" x="6762750" y="6657975"/>
          <p14:tracePt t="35099" x="6772275" y="6657975"/>
          <p14:tracePt t="35115" x="6781800" y="6667500"/>
          <p14:tracePt t="35137" x="6791325" y="6667500"/>
          <p14:tracePt t="35138" x="6791325" y="6677025"/>
          <p14:tracePt t="35149" x="6800850" y="6677025"/>
          <p14:tracePt t="35165" x="6810375" y="6677025"/>
          <p14:tracePt t="35182" x="6819900" y="6677025"/>
          <p14:tracePt t="35198" x="6838950" y="6686550"/>
          <p14:tracePt t="35216" x="6867525" y="6686550"/>
          <p14:tracePt t="35232" x="6915150" y="6686550"/>
          <p14:tracePt t="35249" x="7010400" y="6677025"/>
          <p14:tracePt t="35265" x="7019925" y="6677025"/>
          <p14:tracePt t="35282" x="7038975" y="6667500"/>
          <p14:tracePt t="35299" x="7048500" y="6657975"/>
          <p14:tracePt t="35315" x="7048500" y="6648450"/>
          <p14:tracePt t="35332" x="7058025" y="6629400"/>
          <p14:tracePt t="35349" x="7058025" y="6619875"/>
          <p14:tracePt t="35365" x="7058025" y="6610350"/>
          <p14:tracePt t="35382" x="7058025" y="6591300"/>
          <p14:tracePt t="35399" x="7067550" y="6543675"/>
          <p14:tracePt t="35415" x="7067550" y="6515100"/>
          <p14:tracePt t="35432" x="7038975" y="6467475"/>
          <p14:tracePt t="35449" x="7010400" y="6429375"/>
          <p14:tracePt t="35466" x="6991350" y="6410325"/>
          <p14:tracePt t="35482" x="6972300" y="6391275"/>
          <p14:tracePt t="35499" x="6953250" y="6372225"/>
          <p14:tracePt t="35499" x="6934200" y="6362700"/>
          <p14:tracePt t="35516" x="6858000" y="6334125"/>
          <p14:tracePt t="35532" x="6781800" y="6324600"/>
          <p14:tracePt t="35549" x="6734175" y="6315075"/>
          <p14:tracePt t="35566" x="6696075" y="6315075"/>
          <p14:tracePt t="35582" x="6657975" y="6315075"/>
          <p14:tracePt t="35599" x="6629400" y="6315075"/>
          <p14:tracePt t="35616" x="6619875" y="6324600"/>
          <p14:tracePt t="35632" x="6600825" y="6334125"/>
          <p14:tracePt t="35670" x="6600825" y="6343650"/>
          <p14:tracePt t="35685" x="6600825" y="6353175"/>
          <p14:tracePt t="35686" x="6591300" y="6372225"/>
          <p14:tracePt t="35699" x="6581775" y="6381750"/>
          <p14:tracePt t="35739" x="6581775" y="6391275"/>
          <p14:tracePt t="35740" x="6581775" y="6400800"/>
          <p14:tracePt t="35756" x="6581775" y="6410325"/>
          <p14:tracePt t="35783" x="6581775" y="6419850"/>
          <p14:tracePt t="35881" x="6581775" y="6429375"/>
          <p14:tracePt t="36002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10659" y="2556747"/>
            <a:ext cx="5618941" cy="1064505"/>
            <a:chOff x="2274841" y="4040895"/>
            <a:chExt cx="5618941" cy="1064505"/>
          </a:xfrm>
        </p:grpSpPr>
        <p:grpSp>
          <p:nvGrpSpPr>
            <p:cNvPr id="7" name="Group 6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P2,0&gt;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2895600" y="3545052"/>
            <a:ext cx="5190476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122782" y="3304164"/>
            <a:ext cx="487877" cy="47817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1095218" y="381441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60791" y="5207507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Reaming Time required is Zero, P2 is removed from the list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the Current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57816" y="1869087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9"/>
    </mc:Choice>
    <mc:Fallback xmlns="">
      <p:transition spd="slow" advTm="27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97" x="2990850" y="2466975"/>
          <p14:tracePt t="1607" x="2981325" y="2466975"/>
          <p14:tracePt t="1613" x="2971800" y="2466975"/>
          <p14:tracePt t="1620" x="2943225" y="2457450"/>
          <p14:tracePt t="1621" x="2857500" y="2390775"/>
          <p14:tracePt t="1636" x="2600325" y="2219325"/>
          <p14:tracePt t="1653" x="2381250" y="2066925"/>
          <p14:tracePt t="1670" x="2066925" y="1838325"/>
          <p14:tracePt t="1687" x="1809750" y="1647825"/>
          <p14:tracePt t="1703" x="1704975" y="1552575"/>
          <p14:tracePt t="1720" x="1657350" y="1514475"/>
          <p14:tracePt t="1737" x="1647825" y="1504950"/>
          <p14:tracePt t="1801" x="1647825" y="1514475"/>
          <p14:tracePt t="1811" x="1657350" y="1524000"/>
          <p14:tracePt t="1811" x="1657350" y="1552575"/>
          <p14:tracePt t="1819" x="1781175" y="1724025"/>
          <p14:tracePt t="1836" x="1905000" y="1905000"/>
          <p14:tracePt t="1852" x="2114550" y="2200275"/>
          <p14:tracePt t="1869" x="2295525" y="2428875"/>
          <p14:tracePt t="1886" x="2400300" y="2533650"/>
          <p14:tracePt t="1903" x="2495550" y="2686050"/>
          <p14:tracePt t="1919" x="2543175" y="2762250"/>
          <p14:tracePt t="1937" x="2590800" y="2790825"/>
          <p14:tracePt t="1954" x="2628900" y="2819400"/>
          <p14:tracePt t="1969" x="2647950" y="2828925"/>
          <p14:tracePt t="2024" x="2657475" y="2828925"/>
          <p14:tracePt t="2035" x="2667000" y="2838450"/>
          <p14:tracePt t="2049" x="2676525" y="2847975"/>
          <p14:tracePt t="2050" x="2686050" y="2847975"/>
          <p14:tracePt t="2053" x="2695575" y="2847975"/>
          <p14:tracePt t="2070" x="2724150" y="2857500"/>
          <p14:tracePt t="2087" x="2743200" y="2867025"/>
          <p14:tracePt t="2103" x="2762250" y="2876550"/>
          <p14:tracePt t="2120" x="2809875" y="2895600"/>
          <p14:tracePt t="2137" x="2828925" y="2895600"/>
          <p14:tracePt t="2153" x="2828925" y="2905125"/>
          <p14:tracePt t="4659" x="0" y="0"/>
        </p14:tracePtLst>
        <p14:tracePtLst>
          <p14:tracePt t="7083" x="2828925" y="2905125"/>
          <p14:tracePt t="7474" x="0" y="0"/>
        </p14:tracePtLst>
        <p14:tracePtLst>
          <p14:tracePt t="22954" x="2828925" y="2905125"/>
          <p14:tracePt t="26001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72701" y="2576430"/>
            <a:ext cx="3456899" cy="1044822"/>
            <a:chOff x="4436883" y="4060578"/>
            <a:chExt cx="3456899" cy="1044822"/>
          </a:xfrm>
        </p:grpSpPr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545052"/>
            <a:ext cx="2825498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5260578" y="2198131"/>
            <a:ext cx="678661" cy="29610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6086398" y="196729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P3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20 – 10 = 10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1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9"/>
    </mc:Choice>
    <mc:Fallback xmlns="">
      <p:transition spd="slow" advTm="25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10" x="2828925" y="2905125"/>
          <p14:tracePt t="2408" x="2838450" y="2914650"/>
          <p14:tracePt t="2416" x="2838450" y="2924175"/>
          <p14:tracePt t="2420" x="2857500" y="2924175"/>
          <p14:tracePt t="2424" x="2905125" y="2933700"/>
          <p14:tracePt t="2441" x="3152775" y="2971800"/>
          <p14:tracePt t="2457" x="3343275" y="2981325"/>
          <p14:tracePt t="2474" x="3714750" y="2981325"/>
          <p14:tracePt t="2491" x="4048125" y="2981325"/>
          <p14:tracePt t="2508" x="4210050" y="2981325"/>
          <p14:tracePt t="2524" x="4438650" y="2981325"/>
          <p14:tracePt t="2540" x="4543425" y="2981325"/>
          <p14:tracePt t="2557" x="4600575" y="2981325"/>
          <p14:tracePt t="2574" x="4714875" y="2981325"/>
          <p14:tracePt t="2590" x="4752975" y="2981325"/>
          <p14:tracePt t="2607" x="4800600" y="2990850"/>
          <p14:tracePt t="2607" x="4810125" y="2990850"/>
          <p14:tracePt t="2624" x="4838700" y="3000375"/>
          <p14:tracePt t="2640" x="4857750" y="3009900"/>
          <p14:tracePt t="2657" x="4924425" y="3038475"/>
          <p14:tracePt t="2674" x="5010150" y="3057525"/>
          <p14:tracePt t="2691" x="5067300" y="3076575"/>
          <p14:tracePt t="2707" x="5210175" y="3114675"/>
          <p14:tracePt t="2724" x="5276850" y="3124200"/>
          <p14:tracePt t="2741" x="5286375" y="3124200"/>
          <p14:tracePt t="2757" x="5295900" y="3124200"/>
          <p14:tracePt t="2986" x="5305425" y="3124200"/>
          <p14:tracePt t="2998" x="5324475" y="3124200"/>
          <p14:tracePt t="3006" x="5334000" y="3124200"/>
          <p14:tracePt t="3007" x="5353050" y="3124200"/>
          <p14:tracePt t="3056" x="5362575" y="3124200"/>
          <p14:tracePt t="3224" x="5353050" y="3124200"/>
          <p14:tracePt t="3224" x="5343525" y="3105150"/>
          <p14:tracePt t="3240" x="5305425" y="3076575"/>
          <p14:tracePt t="3241" x="5267325" y="3048000"/>
          <p14:tracePt t="3256" x="5210175" y="3009900"/>
          <p14:tracePt t="3273" x="5162550" y="2981325"/>
          <p14:tracePt t="3290" x="5114925" y="2962275"/>
          <p14:tracePt t="3307" x="5086350" y="2952750"/>
          <p14:tracePt t="3307" x="5067300" y="2943225"/>
          <p14:tracePt t="3324" x="5029200" y="2933700"/>
          <p14:tracePt t="3340" x="4981575" y="2933700"/>
          <p14:tracePt t="3357" x="4962525" y="2924175"/>
          <p14:tracePt t="3374" x="4924425" y="2924175"/>
          <p14:tracePt t="3390" x="4905375" y="2924175"/>
          <p14:tracePt t="3407" x="4886325" y="2924175"/>
          <p14:tracePt t="3423" x="4876800" y="2924175"/>
          <p14:tracePt t="3440" x="4857750" y="2924175"/>
          <p14:tracePt t="3457" x="4848225" y="2933700"/>
          <p14:tracePt t="3473" x="4838700" y="2962275"/>
          <p14:tracePt t="3473" x="4829175" y="2971800"/>
          <p14:tracePt t="3490" x="4819650" y="2990850"/>
          <p14:tracePt t="3507" x="4819650" y="3038475"/>
          <p14:tracePt t="3524" x="4810125" y="3067050"/>
          <p14:tracePt t="3540" x="4810125" y="3086100"/>
          <p14:tracePt t="3557" x="4819650" y="3124200"/>
          <p14:tracePt t="3573" x="4829175" y="3162300"/>
          <p14:tracePt t="3590" x="4857750" y="3219450"/>
          <p14:tracePt t="3606" x="4886325" y="3257550"/>
          <p14:tracePt t="3623" x="4905375" y="3267075"/>
          <p14:tracePt t="3640" x="4924425" y="3286125"/>
          <p14:tracePt t="3657" x="4972050" y="3314700"/>
          <p14:tracePt t="3673" x="5000625" y="3333750"/>
          <p14:tracePt t="3690" x="5048250" y="3343275"/>
          <p14:tracePt t="3690" x="5067300" y="3352800"/>
          <p14:tracePt t="3707" x="5105400" y="3362325"/>
          <p14:tracePt t="3723" x="5124450" y="3362325"/>
          <p14:tracePt t="3740" x="5143500" y="3362325"/>
          <p14:tracePt t="3757" x="5153025" y="3362325"/>
          <p14:tracePt t="3773" x="5162550" y="3362325"/>
          <p14:tracePt t="3790" x="5181600" y="3362325"/>
          <p14:tracePt t="3807" x="5191125" y="3352800"/>
          <p14:tracePt t="3823" x="5219700" y="3343275"/>
          <p14:tracePt t="3840" x="5267325" y="3314700"/>
          <p14:tracePt t="3857" x="5295900" y="3286125"/>
          <p14:tracePt t="3873" x="5334000" y="3238500"/>
          <p14:tracePt t="3890" x="5381625" y="3209925"/>
          <p14:tracePt t="3907" x="5410200" y="3181350"/>
          <p14:tracePt t="3923" x="5429250" y="3152775"/>
          <p14:tracePt t="3940" x="5448300" y="3133725"/>
          <p14:tracePt t="3957" x="5467350" y="3105150"/>
          <p14:tracePt t="3974" x="5467350" y="3048000"/>
          <p14:tracePt t="3990" x="5457825" y="3009900"/>
          <p14:tracePt t="4007" x="5419725" y="2962275"/>
          <p14:tracePt t="4023" x="5381625" y="2924175"/>
          <p14:tracePt t="4040" x="5362575" y="2905125"/>
          <p14:tracePt t="4056" x="5334000" y="2886075"/>
          <p14:tracePt t="4073" x="5286375" y="2867025"/>
          <p14:tracePt t="4090" x="5257800" y="2857500"/>
          <p14:tracePt t="4106" x="5229225" y="2847975"/>
          <p14:tracePt t="4123" x="5200650" y="2838450"/>
          <p14:tracePt t="4140" x="5181600" y="2828925"/>
          <p14:tracePt t="4156" x="5172075" y="2828925"/>
          <p14:tracePt t="4173" x="5153025" y="2828925"/>
          <p14:tracePt t="4190" x="5133975" y="2828925"/>
          <p14:tracePt t="4206" x="5124450" y="2828925"/>
          <p14:tracePt t="4223" x="5095875" y="2847975"/>
          <p14:tracePt t="4240" x="5076825" y="2867025"/>
          <p14:tracePt t="4256" x="5067300" y="2876550"/>
          <p14:tracePt t="4273" x="5038725" y="2905125"/>
          <p14:tracePt t="4290" x="5029200" y="2952750"/>
          <p14:tracePt t="4306" x="5019675" y="2990850"/>
          <p14:tracePt t="4323" x="5010150" y="3038475"/>
          <p14:tracePt t="4340" x="5010150" y="3057525"/>
          <p14:tracePt t="4356" x="5010150" y="3076575"/>
          <p14:tracePt t="4373" x="5010150" y="3086100"/>
          <p14:tracePt t="4390" x="5010150" y="3114675"/>
          <p14:tracePt t="4406" x="5029200" y="3152775"/>
          <p14:tracePt t="4423" x="5029200" y="3162300"/>
          <p14:tracePt t="4439" x="5048250" y="3181350"/>
          <p14:tracePt t="4456" x="5067300" y="3190875"/>
          <p14:tracePt t="4473" x="5086350" y="3209925"/>
          <p14:tracePt t="4490" x="5114925" y="3209925"/>
          <p14:tracePt t="4506" x="5124450" y="3209925"/>
          <p14:tracePt t="4523" x="5143500" y="3209925"/>
          <p14:tracePt t="4540" x="5172075" y="3209925"/>
          <p14:tracePt t="4556" x="5191125" y="3209925"/>
          <p14:tracePt t="4573" x="5219700" y="3209925"/>
          <p14:tracePt t="4589" x="5257800" y="3209925"/>
          <p14:tracePt t="4606" x="5286375" y="3200400"/>
          <p14:tracePt t="4623" x="5334000" y="3162300"/>
          <p14:tracePt t="4639" x="5391150" y="3124200"/>
          <p14:tracePt t="4656" x="5400675" y="3105150"/>
          <p14:tracePt t="4673" x="5438775" y="3076575"/>
          <p14:tracePt t="4689" x="5438775" y="3028950"/>
          <p14:tracePt t="4706" x="5448300" y="2981325"/>
          <p14:tracePt t="4723" x="5438775" y="2895600"/>
          <p14:tracePt t="4739" x="5419725" y="2857500"/>
          <p14:tracePt t="4756" x="5400675" y="2819400"/>
          <p14:tracePt t="4773" x="5381625" y="2790825"/>
          <p14:tracePt t="4789" x="5362575" y="2771775"/>
          <p14:tracePt t="4806" x="5324475" y="2752725"/>
          <p14:tracePt t="4823" x="5267325" y="2733675"/>
          <p14:tracePt t="4839" x="5229225" y="2733675"/>
          <p14:tracePt t="4856" x="5181600" y="2733675"/>
          <p14:tracePt t="4873" x="5143500" y="2743200"/>
          <p14:tracePt t="4889" x="5105400" y="2752725"/>
          <p14:tracePt t="4906" x="5067300" y="2781300"/>
          <p14:tracePt t="4923" x="5057775" y="2790825"/>
          <p14:tracePt t="4939" x="5038725" y="2800350"/>
          <p14:tracePt t="4956" x="5019675" y="2819400"/>
          <p14:tracePt t="4973" x="4991100" y="2867025"/>
          <p14:tracePt t="4990" x="4981575" y="2933700"/>
          <p14:tracePt t="5006" x="4972050" y="2971800"/>
          <p14:tracePt t="5023" x="4972050" y="3009900"/>
          <p14:tracePt t="5039" x="4972050" y="3048000"/>
          <p14:tracePt t="5056" x="4981575" y="3076575"/>
          <p14:tracePt t="5073" x="5010150" y="3114675"/>
          <p14:tracePt t="5089" x="5029200" y="3143250"/>
          <p14:tracePt t="5106" x="5067300" y="3162300"/>
          <p14:tracePt t="5123" x="5095875" y="3181350"/>
          <p14:tracePt t="5139" x="5124450" y="3181350"/>
          <p14:tracePt t="5156" x="5286375" y="3152775"/>
          <p14:tracePt t="5172" x="5476875" y="3067050"/>
          <p14:tracePt t="5190" x="5553075" y="3028950"/>
          <p14:tracePt t="5206" x="5638800" y="2990850"/>
          <p14:tracePt t="5222" x="5705475" y="2943225"/>
          <p14:tracePt t="5239" x="5724525" y="2876550"/>
          <p14:tracePt t="5256" x="5743575" y="2667000"/>
          <p14:tracePt t="5272" x="5743575" y="2562225"/>
          <p14:tracePt t="5289" x="5695950" y="2390775"/>
          <p14:tracePt t="5306" x="5648325" y="2295525"/>
          <p14:tracePt t="5322" x="5629275" y="2276475"/>
          <p14:tracePt t="5339" x="5600700" y="2247900"/>
          <p14:tracePt t="5356" x="5591175" y="2247900"/>
          <p14:tracePt t="5372" x="5534025" y="2247900"/>
          <p14:tracePt t="5389" x="5438775" y="2266950"/>
          <p14:tracePt t="5406" x="5362575" y="2305050"/>
          <p14:tracePt t="5422" x="5257800" y="2409825"/>
          <p14:tracePt t="5442" x="5172075" y="2486025"/>
          <p14:tracePt t="5457" x="5143500" y="2533650"/>
          <p14:tracePt t="5472" x="5114925" y="2628900"/>
          <p14:tracePt t="5489" x="5095875" y="2686050"/>
          <p14:tracePt t="5505" x="5095875" y="2762250"/>
          <p14:tracePt t="5522" x="5114925" y="2819400"/>
          <p14:tracePt t="5538" x="5143500" y="2876550"/>
          <p14:tracePt t="5555" x="5200650" y="2943225"/>
          <p14:tracePt t="5572" x="5248275" y="2981325"/>
          <p14:tracePt t="5589" x="5267325" y="2990850"/>
          <p14:tracePt t="5606" x="5343525" y="3000375"/>
          <p14:tracePt t="5623" x="5381625" y="3000375"/>
          <p14:tracePt t="5639" x="5419725" y="3000375"/>
          <p14:tracePt t="5656" x="5457825" y="2990850"/>
          <p14:tracePt t="5673" x="5495925" y="2943225"/>
          <p14:tracePt t="5689" x="5514975" y="2857500"/>
          <p14:tracePt t="5706" x="5505450" y="2714625"/>
          <p14:tracePt t="5723" x="5429250" y="2533650"/>
          <p14:tracePt t="5740" x="5324475" y="2390775"/>
          <p14:tracePt t="5756" x="5267325" y="2352675"/>
          <p14:tracePt t="5773" x="5248275" y="2343150"/>
          <p14:tracePt t="5790" x="5229225" y="2343150"/>
          <p14:tracePt t="5806" x="5200650" y="2352675"/>
          <p14:tracePt t="5823" x="5153025" y="2390775"/>
          <p14:tracePt t="5840" x="5057775" y="2524125"/>
          <p14:tracePt t="5856" x="5010150" y="2590800"/>
          <p14:tracePt t="5873" x="4972050" y="2667000"/>
          <p14:tracePt t="5890" x="4933950" y="2743200"/>
          <p14:tracePt t="5906" x="4905375" y="2876550"/>
          <p14:tracePt t="5923" x="4905375" y="2952750"/>
          <p14:tracePt t="5940" x="4905375" y="2981325"/>
          <p14:tracePt t="5956" x="4924425" y="3028950"/>
          <p14:tracePt t="5973" x="4981575" y="3057525"/>
          <p14:tracePt t="5989" x="5029200" y="3057525"/>
          <p14:tracePt t="5989" x="5038725" y="3057525"/>
          <p14:tracePt t="6007" x="5086350" y="3057525"/>
          <p14:tracePt t="6023" x="5229225" y="3000375"/>
          <p14:tracePt t="6040" x="5305425" y="2952750"/>
          <p14:tracePt t="6056" x="5334000" y="2943225"/>
          <p14:tracePt t="6296" x="5324475" y="2962275"/>
          <p14:tracePt t="6300" x="5314950" y="2971800"/>
          <p14:tracePt t="6301" x="5295900" y="3000375"/>
          <p14:tracePt t="6307" x="5257800" y="3057525"/>
          <p14:tracePt t="6324" x="5229225" y="3162300"/>
          <p14:tracePt t="6341" x="5229225" y="3248025"/>
          <p14:tracePt t="6357" x="5238750" y="3286125"/>
          <p14:tracePt t="6373" x="5267325" y="3305175"/>
          <p14:tracePt t="6390" x="5314950" y="3314700"/>
          <p14:tracePt t="6407" x="5334000" y="3314700"/>
          <p14:tracePt t="6424" x="5343525" y="3314700"/>
          <p14:tracePt t="6440" x="5343525" y="3295650"/>
          <p14:tracePt t="6457" x="5343525" y="3257550"/>
          <p14:tracePt t="6473" x="5334000" y="3200400"/>
          <p14:tracePt t="6494" x="5324475" y="3181350"/>
          <p14:tracePt t="6507" x="5314950" y="3171825"/>
          <p14:tracePt t="6542" x="5305425" y="3171825"/>
          <p14:tracePt t="6543" x="5295900" y="3171825"/>
          <p14:tracePt t="6557" x="5286375" y="3171825"/>
          <p14:tracePt t="6573" x="5267325" y="3181350"/>
          <p14:tracePt t="6590" x="5248275" y="3200400"/>
          <p14:tracePt t="6607" x="5219700" y="3228975"/>
          <p14:tracePt t="6623" x="5210175" y="3238500"/>
          <p14:tracePt t="6640" x="5200650" y="3248025"/>
          <p14:tracePt t="6657" x="5200650" y="3257550"/>
          <p14:tracePt t="6699" x="5200650" y="3267075"/>
          <p14:tracePt t="6712" x="5200650" y="3276600"/>
          <p14:tracePt t="6737" x="5200650" y="3286125"/>
          <p14:tracePt t="6778" x="5200650" y="3295650"/>
          <p14:tracePt t="6890" x="5200650" y="3286125"/>
          <p14:tracePt t="6899" x="5191125" y="3286125"/>
          <p14:tracePt t="7031" x="5191125" y="3276600"/>
          <p14:tracePt t="7052" x="5200650" y="3276600"/>
          <p14:tracePt t="7066" x="5210175" y="3276600"/>
          <p14:tracePt t="7082" x="5229225" y="3276600"/>
          <p14:tracePt t="7096" x="5238750" y="3276600"/>
          <p14:tracePt t="7097" x="5257800" y="3276600"/>
          <p14:tracePt t="7106" x="5276850" y="3276600"/>
          <p14:tracePt t="7123" x="5286375" y="3276600"/>
          <p14:tracePt t="7139" x="5324475" y="3267075"/>
          <p14:tracePt t="7156" x="5372100" y="3267075"/>
          <p14:tracePt t="7173" x="5400675" y="3257550"/>
          <p14:tracePt t="7190" x="5429250" y="3257550"/>
          <p14:tracePt t="7206" x="5448300" y="3248025"/>
          <p14:tracePt t="7223" x="5448300" y="3238500"/>
          <p14:tracePt t="7240" x="5467350" y="3238500"/>
          <p14:tracePt t="7256" x="5467350" y="3228975"/>
          <p14:tracePt t="7273" x="5486400" y="3228975"/>
          <p14:tracePt t="7309" x="5486400" y="3219450"/>
          <p14:tracePt t="7310" x="5495925" y="3219450"/>
          <p14:tracePt t="7412" x="5505450" y="3219450"/>
          <p14:tracePt t="7421" x="5514975" y="3219450"/>
          <p14:tracePt t="7439" x="5524500" y="3219450"/>
          <p14:tracePt t="7440" x="5543550" y="3219450"/>
          <p14:tracePt t="7457" x="5572125" y="3219450"/>
          <p14:tracePt t="7473" x="5581650" y="3209925"/>
          <p14:tracePt t="7490" x="5591175" y="3209925"/>
          <p14:tracePt t="7506" x="5610225" y="3200400"/>
          <p14:tracePt t="7523" x="5629275" y="3181350"/>
          <p14:tracePt t="7540" x="5638800" y="3171825"/>
          <p14:tracePt t="7557" x="5648325" y="3171825"/>
          <p14:tracePt t="7573" x="5648325" y="3152775"/>
          <p14:tracePt t="7590" x="5648325" y="3143250"/>
          <p14:tracePt t="7606" x="5648325" y="3124200"/>
          <p14:tracePt t="7623" x="5648325" y="3114675"/>
          <p14:tracePt t="7639" x="5648325" y="3076575"/>
          <p14:tracePt t="7657" x="5648325" y="3057525"/>
          <p14:tracePt t="7673" x="5638800" y="3028950"/>
          <p14:tracePt t="7689" x="5638800" y="3019425"/>
          <p14:tracePt t="7706" x="5629275" y="3000375"/>
          <p14:tracePt t="7723" x="5629275" y="2990850"/>
          <p14:tracePt t="7739" x="5619750" y="2981325"/>
          <p14:tracePt t="7756" x="5610225" y="2971800"/>
          <p14:tracePt t="7792" x="5600700" y="2962275"/>
          <p14:tracePt t="7807" x="5600700" y="2952750"/>
          <p14:tracePt t="7808" x="5591175" y="2952750"/>
          <p14:tracePt t="7822" x="5581650" y="2943225"/>
          <p14:tracePt t="7839" x="5572125" y="2933700"/>
          <p14:tracePt t="7897" x="5562600" y="2933700"/>
          <p14:tracePt t="7923" x="5553075" y="2933700"/>
          <p14:tracePt t="7939" x="5543550" y="2933700"/>
          <p14:tracePt t="7964" x="5534025" y="2933700"/>
          <p14:tracePt t="7990" x="5524500" y="2933700"/>
          <p14:tracePt t="7996" x="5524500" y="2943225"/>
          <p14:tracePt t="8000" x="5514975" y="2943225"/>
          <p14:tracePt t="8007" x="5505450" y="2943225"/>
          <p14:tracePt t="8022" x="5495925" y="2943225"/>
          <p14:tracePt t="8039" x="5495925" y="2952750"/>
          <p14:tracePt t="8056" x="5486400" y="2952750"/>
          <p14:tracePt t="8072" x="5486400" y="2962275"/>
          <p14:tracePt t="8089" x="5467350" y="2962275"/>
          <p14:tracePt t="8105" x="5457825" y="2981325"/>
          <p14:tracePt t="8122" x="5438775" y="2990850"/>
          <p14:tracePt t="8139" x="5429250" y="3000375"/>
          <p14:tracePt t="8155" x="5410200" y="3028950"/>
          <p14:tracePt t="8172" x="5400675" y="3057525"/>
          <p14:tracePt t="8189" x="5391150" y="3067050"/>
          <p14:tracePt t="8206" x="5391150" y="3076575"/>
          <p14:tracePt t="8222" x="5381625" y="3095625"/>
          <p14:tracePt t="8239" x="5381625" y="3105150"/>
          <p14:tracePt t="8256" x="5372100" y="3124200"/>
          <p14:tracePt t="8272" x="5372100" y="3133725"/>
          <p14:tracePt t="8289" x="5362575" y="3152775"/>
          <p14:tracePt t="8306" x="5353050" y="3162300"/>
          <p14:tracePt t="8324" x="5353050" y="3171825"/>
          <p14:tracePt t="8339" x="5353050" y="3190875"/>
          <p14:tracePt t="8356" x="5353050" y="3200400"/>
          <p14:tracePt t="8374" x="5353050" y="3219450"/>
          <p14:tracePt t="8389" x="5353050" y="3228975"/>
          <p14:tracePt t="8406" x="5353050" y="3238500"/>
          <p14:tracePt t="8422" x="5353050" y="3248025"/>
          <p14:tracePt t="8439" x="5353050" y="3257550"/>
          <p14:tracePt t="8456" x="5362575" y="3267075"/>
          <p14:tracePt t="8472" x="5362575" y="3276600"/>
          <p14:tracePt t="8489" x="5372100" y="3286125"/>
          <p14:tracePt t="8505" x="5372100" y="3295650"/>
          <p14:tracePt t="8522" x="5381625" y="3295650"/>
          <p14:tracePt t="8572" x="5391150" y="3305175"/>
          <p14:tracePt t="8584" x="5400675" y="3305175"/>
          <p14:tracePt t="8601" x="5410200" y="3314700"/>
          <p14:tracePt t="8616" x="5410200" y="3324225"/>
          <p14:tracePt t="8622" x="5429250" y="3324225"/>
          <p14:tracePt t="8651" x="5438775" y="3333750"/>
          <p14:tracePt t="8673" x="5448300" y="3343275"/>
          <p14:tracePt t="8687" x="5457825" y="3352800"/>
          <p14:tracePt t="8690" x="5467350" y="3352800"/>
          <p14:tracePt t="8702" x="5467350" y="3362325"/>
          <p14:tracePt t="8708" x="5486400" y="3362325"/>
          <p14:tracePt t="8722" x="5505450" y="3371850"/>
          <p14:tracePt t="8739" x="5534025" y="3371850"/>
          <p14:tracePt t="8755" x="5562600" y="3371850"/>
          <p14:tracePt t="8772" x="5581650" y="3371850"/>
          <p14:tracePt t="8789" x="5591175" y="3371850"/>
          <p14:tracePt t="8806" x="5600700" y="3371850"/>
          <p14:tracePt t="8822" x="5619750" y="3371850"/>
          <p14:tracePt t="8858" x="5629275" y="3371850"/>
          <p14:tracePt t="8859" x="5638800" y="3362325"/>
          <p14:tracePt t="8872" x="5648325" y="3343275"/>
          <p14:tracePt t="8889" x="5657850" y="3343275"/>
          <p14:tracePt t="8905" x="5686425" y="3333750"/>
          <p14:tracePt t="8922" x="5695950" y="3324225"/>
          <p14:tracePt t="8939" x="5715000" y="3314700"/>
          <p14:tracePt t="8956" x="5724525" y="3305175"/>
          <p14:tracePt t="8990" x="5724525" y="3295650"/>
          <p14:tracePt t="8991" x="5734050" y="3295650"/>
          <p14:tracePt t="9005" x="5734050" y="3286125"/>
          <p14:tracePt t="9022" x="5743575" y="3276600"/>
          <p14:tracePt t="9039" x="5753100" y="3267075"/>
          <p14:tracePt t="9056" x="5753100" y="3257550"/>
          <p14:tracePt t="9072" x="5753100" y="3238500"/>
          <p14:tracePt t="9089" x="5753100" y="3200400"/>
          <p14:tracePt t="9106" x="5753100" y="3171825"/>
          <p14:tracePt t="9122" x="5753100" y="3143250"/>
          <p14:tracePt t="9139" x="5743575" y="3114675"/>
          <p14:tracePt t="9156" x="5734050" y="3086100"/>
          <p14:tracePt t="9172" x="5715000" y="3057525"/>
          <p14:tracePt t="9188" x="5705475" y="3038475"/>
          <p14:tracePt t="9205" x="5686425" y="3009900"/>
          <p14:tracePt t="9222" x="5676900" y="2990850"/>
          <p14:tracePt t="9239" x="5667375" y="2981325"/>
          <p14:tracePt t="9256" x="5648325" y="2971800"/>
          <p14:tracePt t="9273" x="5629275" y="2962275"/>
          <p14:tracePt t="9288" x="5619750" y="2952750"/>
          <p14:tracePt t="9305" x="5591175" y="2952750"/>
          <p14:tracePt t="9322" x="5581650" y="2952750"/>
          <p14:tracePt t="9338" x="5562600" y="2952750"/>
          <p14:tracePt t="9355" x="5553075" y="2952750"/>
          <p14:tracePt t="9371" x="5543550" y="2943225"/>
          <p14:tracePt t="9388" x="5524500" y="2943225"/>
          <p14:tracePt t="9405" x="5514975" y="2943225"/>
          <p14:tracePt t="9422" x="5495925" y="2943225"/>
          <p14:tracePt t="9439" x="5476875" y="2943225"/>
          <p14:tracePt t="9455" x="5467350" y="2943225"/>
          <p14:tracePt t="9471" x="5457825" y="2952750"/>
          <p14:tracePt t="9488" x="5419725" y="2990850"/>
          <p14:tracePt t="9505" x="5400675" y="3009900"/>
          <p14:tracePt t="9521" x="5381625" y="3028950"/>
          <p14:tracePt t="9539" x="5372100" y="3048000"/>
          <p14:tracePt t="9555" x="5353050" y="3076575"/>
          <p14:tracePt t="9571" x="5353050" y="3095625"/>
          <p14:tracePt t="9589" x="5343525" y="3124200"/>
          <p14:tracePt t="9606" x="5334000" y="3152775"/>
          <p14:tracePt t="9622" x="5334000" y="3181350"/>
          <p14:tracePt t="9639" x="5334000" y="3238500"/>
          <p14:tracePt t="9656" x="5334000" y="3267075"/>
          <p14:tracePt t="9672" x="5334000" y="3286125"/>
          <p14:tracePt t="9689" x="5334000" y="3305175"/>
          <p14:tracePt t="9706" x="5343525" y="3314700"/>
          <p14:tracePt t="9722" x="5353050" y="3324225"/>
          <p14:tracePt t="9739" x="5362575" y="3333750"/>
          <p14:tracePt t="9775" x="5372100" y="3343275"/>
          <p14:tracePt t="9776" x="5381625" y="3343275"/>
          <p14:tracePt t="9789" x="5391150" y="3352800"/>
          <p14:tracePt t="9805" x="5400675" y="3371850"/>
          <p14:tracePt t="9822" x="5429250" y="3381375"/>
          <p14:tracePt t="9839" x="5438775" y="3390900"/>
          <p14:tracePt t="9856" x="5457825" y="3400425"/>
          <p14:tracePt t="9872" x="5467350" y="3409950"/>
          <p14:tracePt t="9889" x="5486400" y="3409950"/>
          <p14:tracePt t="9905" x="5524500" y="3409950"/>
          <p14:tracePt t="9922" x="5562600" y="3409950"/>
          <p14:tracePt t="9939" x="5581650" y="3409950"/>
          <p14:tracePt t="9955" x="5610225" y="3409950"/>
          <p14:tracePt t="9972" x="5629275" y="3409950"/>
          <p14:tracePt t="10008" x="5638800" y="3409950"/>
          <p14:tracePt t="10010" x="5648325" y="3390900"/>
          <p14:tracePt t="10022" x="5657850" y="3381375"/>
          <p14:tracePt t="10038" x="5667375" y="3352800"/>
          <p14:tracePt t="10055" x="5667375" y="3324225"/>
          <p14:tracePt t="10055" x="5667375" y="3314700"/>
          <p14:tracePt t="10072" x="5676900" y="3295650"/>
          <p14:tracePt t="10089" x="5676900" y="3286125"/>
          <p14:tracePt t="10105" x="5686425" y="3267075"/>
          <p14:tracePt t="10122" x="5686425" y="3248025"/>
          <p14:tracePt t="10139" x="5686425" y="3200400"/>
          <p14:tracePt t="10155" x="5686425" y="3171825"/>
          <p14:tracePt t="10172" x="5676900" y="3143250"/>
          <p14:tracePt t="10189" x="5667375" y="3114675"/>
          <p14:tracePt t="10205" x="5667375" y="3095625"/>
          <p14:tracePt t="10222" x="5648325" y="3076575"/>
          <p14:tracePt t="10239" x="5629275" y="3038475"/>
          <p14:tracePt t="10255" x="5619750" y="3019425"/>
          <p14:tracePt t="10272" x="5610225" y="2990850"/>
          <p14:tracePt t="10289" x="5600700" y="2981325"/>
          <p14:tracePt t="10305" x="5600700" y="2971800"/>
          <p14:tracePt t="10322" x="5591175" y="2962275"/>
          <p14:tracePt t="10339" x="5572125" y="2962275"/>
          <p14:tracePt t="10355" x="5572125" y="2952750"/>
          <p14:tracePt t="10372" x="5562600" y="2952750"/>
          <p14:tracePt t="10415" x="5553075" y="2952750"/>
          <p14:tracePt t="10445" x="5543550" y="2952750"/>
          <p14:tracePt t="10466" x="5534025" y="2952750"/>
          <p14:tracePt t="10479" x="5514975" y="2952750"/>
          <p14:tracePt t="10498" x="5505450" y="2952750"/>
          <p14:tracePt t="10517" x="5495925" y="2952750"/>
          <p14:tracePt t="10554" x="5495925" y="2962275"/>
          <p14:tracePt t="10584" x="5486400" y="2962275"/>
          <p14:tracePt t="10600" x="5486400" y="2971800"/>
          <p14:tracePt t="10620" x="5476875" y="2971800"/>
          <p14:tracePt t="10670" x="5476875" y="2981325"/>
          <p14:tracePt t="10983" x="5467350" y="2990850"/>
          <p14:tracePt t="10993" x="5467350" y="3000375"/>
          <p14:tracePt t="11003" x="5467350" y="3009900"/>
          <p14:tracePt t="11009" x="5457825" y="3009900"/>
          <p14:tracePt t="11021" x="5457825" y="3019425"/>
          <p14:tracePt t="11037" x="5448300" y="3019425"/>
          <p14:tracePt t="11054" x="5438775" y="3048000"/>
          <p14:tracePt t="11096" x="5438775" y="3067050"/>
          <p14:tracePt t="11105" x="5429250" y="3067050"/>
          <p14:tracePt t="11120" x="5410200" y="3095625"/>
          <p14:tracePt t="11121" x="5400675" y="3124200"/>
          <p14:tracePt t="11137" x="5372100" y="3162300"/>
          <p14:tracePt t="11154" x="5353050" y="3200400"/>
          <p14:tracePt t="11170" x="5324475" y="3238500"/>
          <p14:tracePt t="11187" x="5314950" y="3248025"/>
          <p14:tracePt t="11204" x="5305425" y="3267075"/>
          <p14:tracePt t="11220" x="5286375" y="3295650"/>
          <p14:tracePt t="11238" x="5286375" y="3305175"/>
          <p14:tracePt t="11254" x="5276850" y="3324225"/>
          <p14:tracePt t="11271" x="5276850" y="3333750"/>
          <p14:tracePt t="11925" x="5267325" y="3333750"/>
          <p14:tracePt t="11940" x="5257800" y="3333750"/>
          <p14:tracePt t="11948" x="5238750" y="3333750"/>
          <p14:tracePt t="11953" x="5219700" y="3333750"/>
          <p14:tracePt t="11954" x="5181600" y="3343275"/>
          <p14:tracePt t="11970" x="4924425" y="3438525"/>
          <p14:tracePt t="11987" x="4495800" y="3667125"/>
          <p14:tracePt t="12004" x="4124325" y="3895725"/>
          <p14:tracePt t="12020" x="3629025" y="4267200"/>
          <p14:tracePt t="12037" x="3238500" y="4572000"/>
          <p14:tracePt t="12054" x="3048000" y="4724400"/>
          <p14:tracePt t="12070" x="2790825" y="4943475"/>
          <p14:tracePt t="12086" x="2667000" y="5048250"/>
          <p14:tracePt t="12104" x="2638425" y="5076825"/>
          <p14:tracePt t="12121" x="2600325" y="5086350"/>
          <p14:tracePt t="12364" x="2581275" y="5095875"/>
          <p14:tracePt t="12372" x="2562225" y="5114925"/>
          <p14:tracePt t="12375" x="2505075" y="5133975"/>
          <p14:tracePt t="12381" x="2466975" y="5153025"/>
          <p14:tracePt t="12386" x="2124075" y="5305425"/>
          <p14:tracePt t="12403" x="1771650" y="5495925"/>
          <p14:tracePt t="12420" x="1447800" y="5676900"/>
          <p14:tracePt t="12437" x="1343025" y="5724525"/>
          <p14:tracePt t="12453" x="1285875" y="5762625"/>
          <p14:tracePt t="12470" x="1257300" y="5762625"/>
          <p14:tracePt t="12487" x="1247775" y="5762625"/>
          <p14:tracePt t="12572" x="1238250" y="5762625"/>
          <p14:tracePt t="12597" x="1238250" y="5753100"/>
          <p14:tracePt t="12795" x="1238250" y="5743575"/>
          <p14:tracePt t="13263" x="1228725" y="5743575"/>
          <p14:tracePt t="13337" x="1238250" y="5715000"/>
          <p14:tracePt t="13341" x="1314450" y="5638800"/>
          <p14:tracePt t="13348" x="1409700" y="5543550"/>
          <p14:tracePt t="13352" x="1895475" y="5181600"/>
          <p14:tracePt t="13369" x="2286000" y="4972050"/>
          <p14:tracePt t="13386" x="2971800" y="4619625"/>
          <p14:tracePt t="13403" x="3600450" y="4324350"/>
          <p14:tracePt t="13419" x="3914775" y="4181475"/>
          <p14:tracePt t="13436" x="4267200" y="4000500"/>
          <p14:tracePt t="13436" x="4352925" y="3933825"/>
          <p14:tracePt t="13453" x="4467225" y="3857625"/>
          <p14:tracePt t="13469" x="4514850" y="3819525"/>
          <p14:tracePt t="13486" x="4581525" y="3762375"/>
          <p14:tracePt t="13503" x="4610100" y="3724275"/>
          <p14:tracePt t="13520" x="4629150" y="3695700"/>
          <p14:tracePt t="13537" x="4648200" y="3667125"/>
          <p14:tracePt t="13553" x="4657725" y="3667125"/>
          <p14:tracePt t="13570" x="4657725" y="3657600"/>
          <p14:tracePt t="13666" x="4667250" y="3648075"/>
          <p14:tracePt t="13672" x="4676775" y="3648075"/>
          <p14:tracePt t="13676" x="4686300" y="3629025"/>
          <p14:tracePt t="13687" x="4705350" y="3619500"/>
          <p14:tracePt t="13703" x="4714875" y="3600450"/>
          <p14:tracePt t="13720" x="4743450" y="3581400"/>
          <p14:tracePt t="13737" x="4791075" y="3533775"/>
          <p14:tracePt t="13753" x="4810125" y="3514725"/>
          <p14:tracePt t="13770" x="4876800" y="3448050"/>
          <p14:tracePt t="13787" x="4943475" y="3409950"/>
          <p14:tracePt t="13803" x="4972050" y="3381375"/>
          <p14:tracePt t="13820" x="5010150" y="3362325"/>
          <p14:tracePt t="13837" x="5019675" y="3333750"/>
          <p14:tracePt t="13876" x="5029200" y="3333750"/>
          <p14:tracePt t="13877" x="5029200" y="3324225"/>
          <p14:tracePt t="13910" x="5038725" y="3324225"/>
          <p14:tracePt t="13925" x="5048250" y="3314700"/>
          <p14:tracePt t="13950" x="5048250" y="3305175"/>
          <p14:tracePt t="13987" x="5057775" y="3305175"/>
          <p14:tracePt t="14445" x="5067300" y="3314700"/>
          <p14:tracePt t="14453" x="5076825" y="3381375"/>
          <p14:tracePt t="14457" x="5105400" y="3476625"/>
          <p14:tracePt t="14469" x="5133975" y="3829050"/>
          <p14:tracePt t="14486" x="5143500" y="4152900"/>
          <p14:tracePt t="14502" x="5133975" y="4676775"/>
          <p14:tracePt t="14520" x="5124450" y="4829175"/>
          <p14:tracePt t="14536" x="5114925" y="4943475"/>
          <p14:tracePt t="14553" x="5105400" y="5019675"/>
          <p14:tracePt t="14569" x="5095875" y="5048250"/>
          <p14:tracePt t="14586" x="5095875" y="5067300"/>
          <p14:tracePt t="14603" x="5086350" y="5067300"/>
          <p14:tracePt t="14620" x="5086350" y="5076825"/>
          <p14:tracePt t="14655" x="5086350" y="5086350"/>
          <p14:tracePt t="14684" x="5076825" y="5086350"/>
          <p14:tracePt t="14714" x="5076825" y="5095875"/>
          <p14:tracePt t="14752" x="5076825" y="5105400"/>
          <p14:tracePt t="14768" x="5076825" y="5114925"/>
          <p14:tracePt t="14776" x="5076825" y="5124450"/>
          <p14:tracePt t="14785" x="5076825" y="5133975"/>
          <p14:tracePt t="14786" x="5057775" y="5181600"/>
          <p14:tracePt t="14802" x="5038725" y="5295900"/>
          <p14:tracePt t="14818" x="5029200" y="5334000"/>
          <p14:tracePt t="14836" x="5019675" y="5362575"/>
          <p14:tracePt t="14853" x="5019675" y="5381625"/>
          <p14:tracePt t="14926" x="5010150" y="5381625"/>
          <p14:tracePt t="15215" x="5010150" y="5391150"/>
          <p14:tracePt t="15252" x="5010150" y="5400675"/>
          <p14:tracePt t="16298" x="5010150" y="5410200"/>
          <p14:tracePt t="16303" x="5010150" y="5419725"/>
          <p14:tracePt t="16316" x="5010150" y="5438775"/>
          <p14:tracePt t="16323" x="5010150" y="5448300"/>
          <p14:tracePt t="16324" x="5010150" y="5486400"/>
          <p14:tracePt t="16335" x="5019675" y="5505450"/>
          <p14:tracePt t="16352" x="5038725" y="5572125"/>
          <p14:tracePt t="16368" x="5067300" y="5667375"/>
          <p14:tracePt t="16385" x="5114925" y="5772150"/>
          <p14:tracePt t="16402" x="5162550" y="5838825"/>
          <p14:tracePt t="16418" x="5191125" y="5924550"/>
          <p14:tracePt t="16435" x="5210175" y="6019800"/>
          <p14:tracePt t="16452" x="5219700" y="6067425"/>
          <p14:tracePt t="16468" x="5229225" y="6143625"/>
          <p14:tracePt t="16485" x="5238750" y="6181725"/>
          <p14:tracePt t="16502" x="5248275" y="6210300"/>
          <p14:tracePt t="16518" x="5257800" y="6238875"/>
          <p14:tracePt t="16535" x="5276850" y="6276975"/>
          <p14:tracePt t="16552" x="5276850" y="6305550"/>
          <p14:tracePt t="16552" x="5276850" y="6315075"/>
          <p14:tracePt t="16569" x="5286375" y="6324600"/>
          <p14:tracePt t="16585" x="5295900" y="6334125"/>
          <p14:tracePt t="16602" x="5305425" y="6343650"/>
          <p14:tracePt t="16618" x="5305425" y="6353175"/>
          <p14:tracePt t="16654" x="5305425" y="6362700"/>
          <p14:tracePt t="16655" x="5314950" y="6362700"/>
          <p14:tracePt t="16668" x="5314950" y="6372225"/>
          <p14:tracePt t="16703" x="5314950" y="6381750"/>
          <p14:tracePt t="16704" x="5324475" y="6381750"/>
          <p14:tracePt t="16718" x="5334000" y="6391275"/>
          <p14:tracePt t="16735" x="5334000" y="6400800"/>
          <p14:tracePt t="16752" x="5334000" y="6410325"/>
          <p14:tracePt t="16768" x="5343525" y="6419850"/>
          <p14:tracePt t="16785" x="5343525" y="6429375"/>
          <p14:tracePt t="16801" x="5343525" y="6438900"/>
          <p14:tracePt t="16836" x="5343525" y="6448425"/>
          <p14:tracePt t="16837" x="5353050" y="6448425"/>
          <p14:tracePt t="16852" x="5362575" y="6457950"/>
          <p14:tracePt t="16868" x="5362575" y="6467475"/>
          <p14:tracePt t="16884" x="5372100" y="6467475"/>
          <p14:tracePt t="17211" x="5372100" y="6477000"/>
          <p14:tracePt t="17236" x="5381625" y="6486525"/>
          <p14:tracePt t="17245" x="5381625" y="6496050"/>
          <p14:tracePt t="17249" x="5391150" y="6505575"/>
          <p14:tracePt t="17267" x="5429250" y="6553200"/>
          <p14:tracePt t="17268" x="5505450" y="6610350"/>
          <p14:tracePt t="17284" x="5695950" y="6715125"/>
          <p14:tracePt t="17301" x="5781675" y="6762750"/>
          <p14:tracePt t="17318" x="5838825" y="6781800"/>
          <p14:tracePt t="17335" x="5905500" y="6800850"/>
          <p14:tracePt t="17351" x="6019800" y="6829425"/>
          <p14:tracePt t="17368" x="6086475" y="6838950"/>
          <p14:tracePt t="17385" x="6162675" y="6848475"/>
          <p14:tracePt t="17401" x="6238875" y="6848475"/>
          <p14:tracePt t="17418" x="6286500" y="6848475"/>
          <p14:tracePt t="17434" x="6343650" y="6848475"/>
          <p14:tracePt t="17451" x="6381750" y="6848475"/>
          <p14:tracePt t="17468" x="6410325" y="6838950"/>
          <p14:tracePt t="17485" x="6448425" y="6838950"/>
          <p14:tracePt t="17501" x="6496050" y="6829425"/>
          <p14:tracePt t="17519" x="6524625" y="6819900"/>
          <p14:tracePt t="17535" x="6572250" y="6810375"/>
          <p14:tracePt t="17552" x="6619875" y="6800850"/>
          <p14:tracePt t="17568" x="6657975" y="6791325"/>
          <p14:tracePt t="17585" x="6705600" y="6781800"/>
          <p14:tracePt t="17601" x="6734175" y="6772275"/>
          <p14:tracePt t="17618" x="6753225" y="6762750"/>
          <p14:tracePt t="17635" x="6781800" y="6753225"/>
          <p14:tracePt t="17652" x="6791325" y="6734175"/>
          <p14:tracePt t="17668" x="6800850" y="6705600"/>
          <p14:tracePt t="17685" x="6810375" y="6667500"/>
          <p14:tracePt t="17702" x="6810375" y="6619875"/>
          <p14:tracePt t="17718" x="6810375" y="6581775"/>
          <p14:tracePt t="17735" x="6791325" y="6543675"/>
          <p14:tracePt t="17752" x="6772275" y="6505575"/>
          <p14:tracePt t="17768" x="6762750" y="6467475"/>
          <p14:tracePt t="17785" x="6753225" y="6457950"/>
          <p14:tracePt t="17801" x="6734175" y="6429375"/>
          <p14:tracePt t="17818" x="6715125" y="6410325"/>
          <p14:tracePt t="17835" x="6686550" y="6391275"/>
          <p14:tracePt t="17852" x="6657975" y="6362700"/>
          <p14:tracePt t="17868" x="6610350" y="6343650"/>
          <p14:tracePt t="17885" x="6572250" y="6324600"/>
          <p14:tracePt t="17902" x="6553200" y="6315075"/>
          <p14:tracePt t="17918" x="6505575" y="6296025"/>
          <p14:tracePt t="17935" x="6448425" y="6276975"/>
          <p14:tracePt t="17952" x="6391275" y="6276975"/>
          <p14:tracePt t="17968" x="6324600" y="6248400"/>
          <p14:tracePt t="17985" x="6219825" y="6248400"/>
          <p14:tracePt t="18002" x="6162675" y="6229350"/>
          <p14:tracePt t="18018" x="6115050" y="6219825"/>
          <p14:tracePt t="18035" x="6067425" y="6210300"/>
          <p14:tracePt t="18051" x="6029325" y="6210300"/>
          <p14:tracePt t="18069" x="5953125" y="6210300"/>
          <p14:tracePt t="18085" x="5886450" y="6210300"/>
          <p14:tracePt t="18101" x="5857875" y="6229350"/>
          <p14:tracePt t="18118" x="5829300" y="6238875"/>
          <p14:tracePt t="18118" x="5810250" y="6238875"/>
          <p14:tracePt t="18135" x="5791200" y="6248400"/>
          <p14:tracePt t="18151" x="5762625" y="6257925"/>
          <p14:tracePt t="18169" x="5734050" y="6286500"/>
          <p14:tracePt t="18185" x="5695950" y="6315075"/>
          <p14:tracePt t="18202" x="5667375" y="6353175"/>
          <p14:tracePt t="18218" x="5619750" y="6448425"/>
          <p14:tracePt t="18235" x="5572125" y="6515100"/>
          <p14:tracePt t="18251" x="5534025" y="6572250"/>
          <p14:tracePt t="18268" x="5505450" y="6657975"/>
          <p14:tracePt t="18285" x="5495925" y="6686550"/>
          <p14:tracePt t="18301" x="5495925" y="6715125"/>
          <p14:tracePt t="18318" x="5495925" y="6753225"/>
          <p14:tracePt t="18335" x="5495925" y="6772275"/>
          <p14:tracePt t="18352" x="5543550" y="6848475"/>
          <p14:tracePt t="18368" x="5591175" y="6848475"/>
          <p14:tracePt t="18385" x="5638800" y="6848475"/>
          <p14:tracePt t="18401" x="5743575" y="6848475"/>
          <p14:tracePt t="18418" x="5895975" y="6848475"/>
          <p14:tracePt t="18435" x="6038850" y="6848475"/>
          <p14:tracePt t="18451" x="6219825" y="6848475"/>
          <p14:tracePt t="18468" x="6353175" y="6848475"/>
          <p14:tracePt t="18484" x="6477000" y="6848475"/>
          <p14:tracePt t="18501" x="6638925" y="6838950"/>
          <p14:tracePt t="18518" x="6762750" y="6819900"/>
          <p14:tracePt t="18534" x="6829425" y="6781800"/>
          <p14:tracePt t="18552" x="6886575" y="6734175"/>
          <p14:tracePt t="18568" x="6943725" y="6686550"/>
          <p14:tracePt t="18584" x="6962775" y="6677025"/>
          <p14:tracePt t="18601" x="6991350" y="6657975"/>
          <p14:tracePt t="18617" x="7000875" y="6648450"/>
          <p14:tracePt t="18634" x="7010400" y="6638925"/>
          <p14:tracePt t="18651" x="7029450" y="6619875"/>
          <p14:tracePt t="18668" x="7038975" y="6591300"/>
          <p14:tracePt t="18684" x="7048500" y="6562725"/>
          <p14:tracePt t="18701" x="7067550" y="6534150"/>
          <p14:tracePt t="18718" x="7067550" y="6515100"/>
          <p14:tracePt t="18734" x="7077075" y="6505575"/>
          <p14:tracePt t="18751" x="7077075" y="6486525"/>
          <p14:tracePt t="18768" x="7077075" y="6457950"/>
          <p14:tracePt t="18784" x="7067550" y="6429375"/>
          <p14:tracePt t="18801" x="7019925" y="6372225"/>
          <p14:tracePt t="18818" x="7000875" y="6362700"/>
          <p14:tracePt t="18835" x="6981825" y="6353175"/>
          <p14:tracePt t="18851" x="6934200" y="6334125"/>
          <p14:tracePt t="18851" x="6905625" y="6324600"/>
          <p14:tracePt t="18868" x="6848475" y="6296025"/>
          <p14:tracePt t="18884" x="6791325" y="6276975"/>
          <p14:tracePt t="18901" x="6715125" y="6267450"/>
          <p14:tracePt t="18918" x="6696075" y="6267450"/>
          <p14:tracePt t="18934" x="6677025" y="6267450"/>
          <p14:tracePt t="18951" x="6648450" y="6267450"/>
          <p14:tracePt t="18984" x="6619875" y="6267450"/>
          <p14:tracePt t="18986" x="6610350" y="6267450"/>
          <p14:tracePt t="19001" x="6581775" y="6267450"/>
          <p14:tracePt t="19018" x="6572250" y="6267450"/>
          <p14:tracePt t="19034" x="6562725" y="6267450"/>
          <p14:tracePt t="19051" x="6553200" y="6267450"/>
          <p14:tracePt t="19067" x="6543675" y="6267450"/>
          <p14:tracePt t="19084" x="6534150" y="6267450"/>
          <p14:tracePt t="19101" x="6515100" y="6286500"/>
          <p14:tracePt t="19117" x="6505575" y="6286500"/>
          <p14:tracePt t="19134" x="6496050" y="6286500"/>
          <p14:tracePt t="19151" x="6477000" y="6296025"/>
          <p14:tracePt t="19167" x="6467475" y="6315075"/>
          <p14:tracePt t="19185" x="6457950" y="6324600"/>
          <p14:tracePt t="19201" x="6438900" y="6334125"/>
          <p14:tracePt t="19218" x="6438900" y="6353175"/>
          <p14:tracePt t="19234" x="6419850" y="6391275"/>
          <p14:tracePt t="19251" x="6419850" y="6419850"/>
          <p14:tracePt t="19268" x="6410325" y="6438900"/>
          <p14:tracePt t="19284" x="6410325" y="6457950"/>
          <p14:tracePt t="19301" x="6410325" y="6467475"/>
          <p14:tracePt t="19317" x="6410325" y="6477000"/>
          <p14:tracePt t="19334" x="6400800" y="6486525"/>
          <p14:tracePt t="19351" x="6400800" y="6496050"/>
          <p14:tracePt t="19367" x="6400800" y="6505575"/>
          <p14:tracePt t="19384" x="6400800" y="6524625"/>
          <p14:tracePt t="19401" x="6410325" y="6534150"/>
          <p14:tracePt t="19417" x="6429375" y="6562725"/>
          <p14:tracePt t="19434" x="6438900" y="6581775"/>
          <p14:tracePt t="19451" x="6457950" y="6591300"/>
          <p14:tracePt t="19467" x="6467475" y="6610350"/>
          <p14:tracePt t="19484" x="6486525" y="6619875"/>
          <p14:tracePt t="19501" x="6496050" y="6638925"/>
          <p14:tracePt t="19518" x="6515100" y="6638925"/>
          <p14:tracePt t="19534" x="6534150" y="6657975"/>
          <p14:tracePt t="19551" x="6543675" y="6657975"/>
          <p14:tracePt t="19567" x="6553200" y="6677025"/>
          <p14:tracePt t="19584" x="6581775" y="6677025"/>
          <p14:tracePt t="19601" x="6591300" y="6686550"/>
          <p14:tracePt t="19617" x="6648450" y="6686550"/>
          <p14:tracePt t="19634" x="6705600" y="6696075"/>
          <p14:tracePt t="19651" x="6724650" y="6696075"/>
          <p14:tracePt t="19667" x="6753225" y="6696075"/>
          <p14:tracePt t="19684" x="6791325" y="6696075"/>
          <p14:tracePt t="19701" x="6810375" y="6696075"/>
          <p14:tracePt t="19717" x="6838950" y="6696075"/>
          <p14:tracePt t="19734" x="6877050" y="6696075"/>
          <p14:tracePt t="19750" x="6896100" y="6696075"/>
          <p14:tracePt t="19767" x="6915150" y="6686550"/>
          <p14:tracePt t="19784" x="6934200" y="6677025"/>
          <p14:tracePt t="19800" x="6943725" y="6677025"/>
          <p14:tracePt t="19817" x="6962775" y="6657975"/>
          <p14:tracePt t="19834" x="6981825" y="6638925"/>
          <p14:tracePt t="19851" x="7000875" y="6629400"/>
          <p14:tracePt t="19867" x="7019925" y="6629400"/>
          <p14:tracePt t="19884" x="7038975" y="6619875"/>
          <p14:tracePt t="19901" x="7048500" y="6610350"/>
          <p14:tracePt t="19917" x="7058025" y="6600825"/>
          <p14:tracePt t="19934" x="7058025" y="6591300"/>
          <p14:tracePt t="19951" x="7067550" y="6591300"/>
          <p14:tracePt t="19967" x="7077075" y="6581775"/>
          <p14:tracePt t="20007" x="7077075" y="6572250"/>
          <p14:tracePt t="20026" x="7077075" y="6562725"/>
          <p14:tracePt t="20026" x="7077075" y="6553200"/>
          <p14:tracePt t="20034" x="7077075" y="6524625"/>
          <p14:tracePt t="20051" x="7077075" y="6496050"/>
          <p14:tracePt t="20068" x="7067550" y="6467475"/>
          <p14:tracePt t="20084" x="7067550" y="6438900"/>
          <p14:tracePt t="20101" x="7058025" y="6429375"/>
          <p14:tracePt t="20117" x="7038975" y="6410325"/>
          <p14:tracePt t="20134" x="7019925" y="6372225"/>
          <p14:tracePt t="20151" x="6991350" y="6343650"/>
          <p14:tracePt t="20167" x="6962775" y="6315075"/>
          <p14:tracePt t="20184" x="6953250" y="6305550"/>
          <p14:tracePt t="20201" x="6943725" y="6296025"/>
          <p14:tracePt t="20217" x="6924675" y="6286500"/>
          <p14:tracePt t="20234" x="6905625" y="6276975"/>
          <p14:tracePt t="20250" x="6896100" y="6267450"/>
          <p14:tracePt t="20267" x="6867525" y="6257925"/>
          <p14:tracePt t="20284" x="6858000" y="6257925"/>
          <p14:tracePt t="20338" x="6848475" y="6257925"/>
          <p14:tracePt t="20347" x="6838950" y="6257925"/>
          <p14:tracePt t="20363" x="6829425" y="6257925"/>
          <p14:tracePt t="20372" x="6829425" y="6267450"/>
          <p14:tracePt t="20383" x="6819900" y="6267450"/>
          <p14:tracePt t="20384" x="6810375" y="6267450"/>
          <p14:tracePt t="20400" x="6800850" y="6267450"/>
          <p14:tracePt t="20417" x="6791325" y="6267450"/>
          <p14:tracePt t="20434" x="6762750" y="6276975"/>
          <p14:tracePt t="20450" x="6753225" y="6286500"/>
          <p14:tracePt t="20467" x="6743700" y="6286500"/>
          <p14:tracePt t="20484" x="6734175" y="6296025"/>
          <p14:tracePt t="20500" x="6724650" y="6305550"/>
          <p14:tracePt t="20517" x="6715125" y="6305550"/>
          <p14:tracePt t="20534" x="6705600" y="6315075"/>
          <p14:tracePt t="20550" x="6677025" y="6334125"/>
          <p14:tracePt t="20567" x="6667500" y="6343650"/>
          <p14:tracePt t="20583" x="6667500" y="6353175"/>
          <p14:tracePt t="20600" x="6648450" y="6372225"/>
          <p14:tracePt t="20617" x="6648450" y="6391275"/>
          <p14:tracePt t="20633" x="6638925" y="6400800"/>
          <p14:tracePt t="20650" x="6638925" y="6410325"/>
          <p14:tracePt t="20690" x="6638925" y="6419850"/>
          <p14:tracePt t="20703" x="6638925" y="6429375"/>
          <p14:tracePt t="20740" x="6638925" y="6438900"/>
          <p14:tracePt t="20765" x="6638925" y="6448425"/>
          <p14:tracePt t="20778" x="6638925" y="6457950"/>
          <p14:tracePt t="20802" x="6638925" y="6467475"/>
          <p14:tracePt t="20814" x="6638925" y="6477000"/>
          <p14:tracePt t="20831" x="6638925" y="6486525"/>
          <p14:tracePt t="20846" x="6638925" y="6496050"/>
          <p14:tracePt t="20867" x="6638925" y="6505575"/>
          <p14:tracePt t="20876" x="6648450" y="6505575"/>
          <p14:tracePt t="20880" x="6648450" y="6515100"/>
          <p14:tracePt t="20901" x="6648450" y="6524625"/>
          <p14:tracePt t="20926" x="6657975" y="6534150"/>
          <p14:tracePt t="20930" x="6667500" y="6534150"/>
          <p14:tracePt t="20937" x="6677025" y="6543675"/>
          <p14:tracePt t="20950" x="6686550" y="6553200"/>
          <p14:tracePt t="20967" x="6696075" y="6562725"/>
          <p14:tracePt t="21001" x="6705600" y="6572250"/>
          <p14:tracePt t="21025" x="6715125" y="6581775"/>
          <p14:tracePt t="21032" x="6724650" y="6581775"/>
          <p14:tracePt t="21038" x="6734175" y="6581775"/>
          <p14:tracePt t="21050" x="6743700" y="6600825"/>
          <p14:tracePt t="21067" x="6753225" y="6600825"/>
          <p14:tracePt t="21083" x="6762750" y="6610350"/>
          <p14:tracePt t="21100" x="6772275" y="6619875"/>
          <p14:tracePt t="21117" x="6781800" y="6629400"/>
          <p14:tracePt t="21133" x="6810375" y="6629400"/>
          <p14:tracePt t="21150" x="6810375" y="6638925"/>
          <p14:tracePt t="21167" x="6819900" y="6638925"/>
          <p14:tracePt t="21212" x="6829425" y="6638925"/>
          <p14:tracePt t="21237" x="6838950" y="6638925"/>
          <p14:tracePt t="21262" x="6848475" y="6638925"/>
          <p14:tracePt t="21286" x="6858000" y="6648450"/>
          <p14:tracePt t="21290" x="6867525" y="6648450"/>
          <p14:tracePt t="21315" x="6877050" y="6648450"/>
          <p14:tracePt t="21336" x="6886575" y="6648450"/>
          <p14:tracePt t="21340" x="6896100" y="6648450"/>
          <p14:tracePt t="21361" x="6905625" y="6648450"/>
          <p14:tracePt t="21374" x="6915150" y="6648450"/>
          <p14:tracePt t="21382" x="6924675" y="6648450"/>
          <p14:tracePt t="21383" x="6953250" y="6648450"/>
          <p14:tracePt t="21400" x="6962775" y="6648450"/>
          <p14:tracePt t="21417" x="6981825" y="6648450"/>
          <p14:tracePt t="21433" x="7010400" y="6648450"/>
          <p14:tracePt t="21450" x="7019925" y="6648450"/>
          <p14:tracePt t="21467" x="7019925" y="6638925"/>
          <p14:tracePt t="21483" x="7029450" y="6581775"/>
          <p14:tracePt t="21500" x="7019925" y="6505575"/>
          <p14:tracePt t="21517" x="7019925" y="6486525"/>
          <p14:tracePt t="21533" x="6991350" y="6448425"/>
          <p14:tracePt t="21550" x="6981825" y="6429375"/>
          <p14:tracePt t="21567" x="6972300" y="6419850"/>
          <p14:tracePt t="21583" x="6953250" y="6400800"/>
          <p14:tracePt t="21600" x="6943725" y="6381750"/>
          <p14:tracePt t="21617" x="6905625" y="6353175"/>
          <p14:tracePt t="21633" x="6867525" y="6315075"/>
          <p14:tracePt t="21651" x="6838950" y="6305550"/>
          <p14:tracePt t="21667" x="6829425" y="6286500"/>
          <p14:tracePt t="21683" x="6810375" y="6276975"/>
          <p14:tracePt t="21700" x="6791325" y="6267450"/>
          <p14:tracePt t="21717" x="6781800" y="6257925"/>
          <p14:tracePt t="21733" x="6753225" y="6257925"/>
          <p14:tracePt t="21750" x="6705600" y="6238875"/>
          <p14:tracePt t="21767" x="6657975" y="6229350"/>
          <p14:tracePt t="21784" x="6610350" y="6210300"/>
          <p14:tracePt t="21800" x="6553200" y="6191250"/>
          <p14:tracePt t="21817" x="6515100" y="6191250"/>
          <p14:tracePt t="21833" x="6381750" y="6153150"/>
          <p14:tracePt t="21850" x="6124575" y="6115050"/>
          <p14:tracePt t="21867" x="5924550" y="6096000"/>
          <p14:tracePt t="21883" x="5619750" y="6057900"/>
          <p14:tracePt t="21900" x="5372100" y="6048375"/>
          <p14:tracePt t="21917" x="5219700" y="6048375"/>
          <p14:tracePt t="21933" x="4991100" y="6048375"/>
          <p14:tracePt t="21950" x="4848225" y="6086475"/>
          <p14:tracePt t="21967" x="4781550" y="6096000"/>
          <p14:tracePt t="21983" x="4733925" y="6105525"/>
          <p14:tracePt t="22000" x="4705350" y="6115050"/>
          <p14:tracePt t="22017" x="4705350" y="6124575"/>
          <p14:tracePt t="22033" x="4695825" y="6134100"/>
          <p14:tracePt t="22050" x="4676775" y="6172200"/>
          <p14:tracePt t="22066" x="4676775" y="6200775"/>
          <p14:tracePt t="22083" x="4676775" y="6219825"/>
          <p14:tracePt t="22100" x="4733925" y="6286500"/>
          <p14:tracePt t="22116" x="4819650" y="6381750"/>
          <p14:tracePt t="22133" x="4943475" y="6457950"/>
          <p14:tracePt t="22150" x="5086350" y="6515100"/>
          <p14:tracePt t="22166" x="5238750" y="6553200"/>
          <p14:tracePt t="22183" x="5572125" y="6581775"/>
          <p14:tracePt t="22200" x="5943600" y="6638925"/>
          <p14:tracePt t="22216" x="6172200" y="6677025"/>
          <p14:tracePt t="22234" x="6477000" y="6705600"/>
          <p14:tracePt t="22250" x="6753225" y="6715125"/>
          <p14:tracePt t="22267" x="6953250" y="6724650"/>
          <p14:tracePt t="22283" x="7048500" y="6734175"/>
          <p14:tracePt t="22300" x="7086600" y="6734175"/>
          <p14:tracePt t="22316" x="7124700" y="6734175"/>
          <p14:tracePt t="22333" x="7143750" y="6734175"/>
          <p14:tracePt t="22350" x="7153275" y="6734175"/>
          <p14:tracePt t="22384" x="7162800" y="6734175"/>
          <p14:tracePt t="22447" x="7162800" y="6724650"/>
          <p14:tracePt t="22462" x="7162800" y="6715125"/>
          <p14:tracePt t="22472" x="7162800" y="6705600"/>
          <p14:tracePt t="22497" x="7162800" y="6696075"/>
          <p14:tracePt t="22522" x="7172325" y="6686550"/>
          <p14:tracePt t="22530" x="7181850" y="6686550"/>
          <p14:tracePt t="22538" x="7181850" y="6677025"/>
          <p14:tracePt t="22539" x="7191375" y="6677025"/>
          <p14:tracePt t="22550" x="7200900" y="6667500"/>
          <p14:tracePt t="22566" x="7210425" y="6667500"/>
          <p14:tracePt t="22583" x="7219950" y="6657975"/>
          <p14:tracePt t="22600" x="7219950" y="6648450"/>
          <p14:tracePt t="22616" x="7219950" y="6629400"/>
          <p14:tracePt t="22633" x="7210425" y="6591300"/>
          <p14:tracePt t="22649" x="7200900" y="6572250"/>
          <p14:tracePt t="22666" x="7172325" y="6524625"/>
          <p14:tracePt t="22683" x="7115175" y="6477000"/>
          <p14:tracePt t="22699" x="7096125" y="6457950"/>
          <p14:tracePt t="22716" x="7048500" y="6429375"/>
          <p14:tracePt t="22716" x="7038975" y="6419850"/>
          <p14:tracePt t="22734" x="7010400" y="6410325"/>
          <p14:tracePt t="22749" x="6981825" y="6400800"/>
          <p14:tracePt t="22766" x="6953250" y="6381750"/>
          <p14:tracePt t="22783" x="6924675" y="6381750"/>
          <p14:tracePt t="22824" x="6915150" y="6381750"/>
          <p14:tracePt t="22855" x="6905625" y="6381750"/>
          <p14:tracePt t="22867" x="6896100" y="6381750"/>
          <p14:tracePt t="22883" x="6886575" y="6381750"/>
          <p14:tracePt t="22884" x="6877050" y="6381750"/>
          <p14:tracePt t="22899" x="6867525" y="6381750"/>
          <p14:tracePt t="22954" x="6858000" y="6381750"/>
          <p14:tracePt t="23033" x="6848475" y="6381750"/>
          <p14:tracePt t="23091" x="6848475" y="6391275"/>
          <p14:tracePt t="23095" x="6838950" y="6391275"/>
          <p14:tracePt t="23107" x="6829425" y="6391275"/>
          <p14:tracePt t="23128" x="6819900" y="6391275"/>
          <p14:tracePt t="23132" x="6810375" y="6400800"/>
          <p14:tracePt t="23149" x="6791325" y="6400800"/>
          <p14:tracePt t="23150" x="6772275" y="6419850"/>
          <p14:tracePt t="23166" x="6753225" y="6448425"/>
          <p14:tracePt t="23183" x="6743700" y="6457950"/>
          <p14:tracePt t="23199" x="6724650" y="6477000"/>
          <p14:tracePt t="23216" x="6724650" y="6505575"/>
          <p14:tracePt t="23233" x="6715125" y="6515100"/>
          <p14:tracePt t="23250" x="6715125" y="6534150"/>
          <p14:tracePt t="23266" x="6715125" y="6543675"/>
          <p14:tracePt t="23283" x="6715125" y="6562725"/>
          <p14:tracePt t="23299" x="6715125" y="6581775"/>
          <p14:tracePt t="23316" x="6715125" y="6600825"/>
          <p14:tracePt t="23333" x="6724650" y="6619875"/>
          <p14:tracePt t="23349" x="6734175" y="6629400"/>
          <p14:tracePt t="23366" x="6734175" y="6638925"/>
          <p14:tracePt t="23383" x="6743700" y="6648450"/>
          <p14:tracePt t="23399" x="6753225" y="6657975"/>
          <p14:tracePt t="23415" x="6772275" y="6677025"/>
          <p14:tracePt t="23432" x="6781800" y="6686550"/>
          <p14:tracePt t="23449" x="6800850" y="6696075"/>
          <p14:tracePt t="23488" x="6810375" y="6705600"/>
          <p14:tracePt t="23502" x="6829425" y="6715125"/>
          <p14:tracePt t="23503" x="6838950" y="6715125"/>
          <p14:tracePt t="23516" x="6858000" y="6724650"/>
          <p14:tracePt t="23533" x="6877050" y="6734175"/>
          <p14:tracePt t="23549" x="6924675" y="6753225"/>
          <p14:tracePt t="23566" x="6972300" y="6753225"/>
          <p14:tracePt t="23583" x="7000875" y="6762750"/>
          <p14:tracePt t="23583" x="7010400" y="6762750"/>
          <p14:tracePt t="23599" x="7038975" y="6762750"/>
          <p14:tracePt t="23616" x="7077075" y="6762750"/>
          <p14:tracePt t="23633" x="7096125" y="6762750"/>
          <p14:tracePt t="23649" x="7134225" y="6743700"/>
          <p14:tracePt t="23666" x="7143750" y="6734175"/>
          <p14:tracePt t="23682" x="7162800" y="6715125"/>
          <p14:tracePt t="23699" x="7162800" y="6696075"/>
          <p14:tracePt t="23716" x="7162800" y="6686550"/>
          <p14:tracePt t="23733" x="7162800" y="6657975"/>
          <p14:tracePt t="23749" x="7162800" y="6638925"/>
          <p14:tracePt t="23766" x="7153275" y="6600825"/>
          <p14:tracePt t="23782" x="7124700" y="6562725"/>
          <p14:tracePt t="23799" x="7105650" y="6543675"/>
          <p14:tracePt t="23816" x="7077075" y="6515100"/>
          <p14:tracePt t="23833" x="7058025" y="6486525"/>
          <p14:tracePt t="23849" x="7038975" y="6477000"/>
          <p14:tracePt t="23866" x="7019925" y="6467475"/>
          <p14:tracePt t="23882" x="7010400" y="6457950"/>
          <p14:tracePt t="23899" x="6991350" y="6438900"/>
          <p14:tracePt t="23916" x="6972300" y="6438900"/>
          <p14:tracePt t="23932" x="6953250" y="6429375"/>
          <p14:tracePt t="23949" x="6943725" y="6429375"/>
          <p14:tracePt t="23966" x="6924675" y="6429375"/>
          <p14:tracePt t="23982" x="6915150" y="6429375"/>
          <p14:tracePt t="23999" x="6905625" y="6419850"/>
          <p14:tracePt t="24016" x="6896100" y="6419850"/>
          <p14:tracePt t="24032" x="6877050" y="6410325"/>
          <p14:tracePt t="24049" x="6858000" y="6410325"/>
          <p14:tracePt t="24066" x="6838950" y="6410325"/>
          <p14:tracePt t="24082" x="6810375" y="6410325"/>
          <p14:tracePt t="24099" x="6772275" y="6438900"/>
          <p14:tracePt t="24116" x="6743700" y="6477000"/>
          <p14:tracePt t="24132" x="6715125" y="6505575"/>
          <p14:tracePt t="24149" x="6705600" y="6524625"/>
          <p14:tracePt t="24165" x="6705600" y="6534150"/>
          <p14:tracePt t="24182" x="6696075" y="6553200"/>
          <p14:tracePt t="24199" x="6696075" y="6572250"/>
          <p14:tracePt t="24215" x="6696075" y="6591300"/>
          <p14:tracePt t="24232" x="6696075" y="6600825"/>
          <p14:tracePt t="24250" x="6696075" y="6610350"/>
          <p14:tracePt t="24323" x="6696075" y="6619875"/>
          <p14:tracePt t="24483" x="6696075" y="6629400"/>
          <p14:tracePt t="24532" x="6705600" y="6638925"/>
          <p14:tracePt t="24557" x="6715125" y="6648450"/>
          <p14:tracePt t="24564" x="6724650" y="6648450"/>
          <p14:tracePt t="24565" x="6734175" y="6657975"/>
          <p14:tracePt t="24582" x="6743700" y="6667500"/>
          <p14:tracePt t="24582" x="6753225" y="6667500"/>
          <p14:tracePt t="24599" x="6753225" y="6677025"/>
          <p14:tracePt t="24615" x="6762750" y="6677025"/>
          <p14:tracePt t="24632" x="6772275" y="6696075"/>
          <p14:tracePt t="24673" x="6781800" y="6696075"/>
          <p14:tracePt t="24698" x="6791325" y="6696075"/>
          <p14:tracePt t="25028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72701" y="2576430"/>
            <a:ext cx="3456899" cy="1044822"/>
            <a:chOff x="4436883" y="4060578"/>
            <a:chExt cx="3456899" cy="1044822"/>
          </a:xfrm>
        </p:grpSpPr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545052"/>
            <a:ext cx="2825498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5260578" y="2198131"/>
            <a:ext cx="678661" cy="296101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6086398" y="196729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00806" y="5051873"/>
            <a:ext cx="674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&gt; 0 after update, do not remove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05000" y="5939135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Current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7"/>
    </mc:Choice>
    <mc:Fallback xmlns="">
      <p:transition spd="slow" advTm="1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94" x="6153150" y="4953000"/>
          <p14:tracePt t="1205" x="6115050" y="4819650"/>
          <p14:tracePt t="1212" x="6067425" y="4714875"/>
          <p14:tracePt t="1212" x="6010275" y="4562475"/>
          <p14:tracePt t="1223" x="5962650" y="4448175"/>
          <p14:tracePt t="1240" x="5943600" y="4429125"/>
          <p14:tracePt t="1240" x="5943600" y="4419600"/>
          <p14:tracePt t="1257" x="5934075" y="4419600"/>
          <p14:tracePt t="1273" x="5924550" y="4419600"/>
          <p14:tracePt t="1486" x="5915025" y="4410075"/>
          <p14:tracePt t="1490" x="5876925" y="4381500"/>
          <p14:tracePt t="1495" x="5724525" y="4276725"/>
          <p14:tracePt t="1506" x="5562600" y="4143375"/>
          <p14:tracePt t="1506" x="5495925" y="4057650"/>
          <p14:tracePt t="1523" x="5362575" y="3857625"/>
          <p14:tracePt t="1540" x="5257800" y="3600450"/>
          <p14:tracePt t="1556" x="5219700" y="3400425"/>
          <p14:tracePt t="1573" x="5191125" y="3228975"/>
          <p14:tracePt t="1590" x="5191125" y="3190875"/>
          <p14:tracePt t="1607" x="5191125" y="3171825"/>
          <p14:tracePt t="1650" x="5191125" y="3162300"/>
          <p14:tracePt t="1857" x="5181600" y="3162300"/>
          <p14:tracePt t="1866" x="5172075" y="3162300"/>
          <p14:tracePt t="1874" x="5153025" y="3162300"/>
          <p14:tracePt t="1879" x="5133975" y="3133725"/>
          <p14:tracePt t="1889" x="5067300" y="3057525"/>
          <p14:tracePt t="1906" x="5057775" y="3009900"/>
          <p14:tracePt t="1923" x="5057775" y="2933700"/>
          <p14:tracePt t="1940" x="5067300" y="2867025"/>
          <p14:tracePt t="1956" x="5105400" y="2790825"/>
          <p14:tracePt t="1973" x="5153025" y="2733675"/>
          <p14:tracePt t="1973" x="5162550" y="2714625"/>
          <p14:tracePt t="1990" x="5181600" y="2705100"/>
          <p14:tracePt t="2006" x="5200650" y="2705100"/>
          <p14:tracePt t="2023" x="5257800" y="2695575"/>
          <p14:tracePt t="2040" x="5381625" y="2771775"/>
          <p14:tracePt t="2056" x="5476875" y="2847975"/>
          <p14:tracePt t="2073" x="5572125" y="2933700"/>
          <p14:tracePt t="2089" x="5600700" y="2962275"/>
          <p14:tracePt t="2106" x="5629275" y="3009900"/>
          <p14:tracePt t="2123" x="5648325" y="3057525"/>
          <p14:tracePt t="2140" x="5648325" y="3095625"/>
          <p14:tracePt t="2156" x="5657850" y="3143250"/>
          <p14:tracePt t="2173" x="5667375" y="3190875"/>
          <p14:tracePt t="2189" x="5667375" y="3209925"/>
          <p14:tracePt t="2206" x="5667375" y="3238500"/>
          <p14:tracePt t="2223" x="5667375" y="3267075"/>
          <p14:tracePt t="2239" x="5667375" y="3295650"/>
          <p14:tracePt t="2256" x="5638800" y="3324225"/>
          <p14:tracePt t="2273" x="5629275" y="3343275"/>
          <p14:tracePt t="2289" x="5600700" y="3362325"/>
          <p14:tracePt t="2306" x="5572125" y="3371850"/>
          <p14:tracePt t="2323" x="5543550" y="3381375"/>
          <p14:tracePt t="2340" x="5486400" y="3381375"/>
          <p14:tracePt t="2356" x="5438775" y="3381375"/>
          <p14:tracePt t="2373" x="5410200" y="3362325"/>
          <p14:tracePt t="2389" x="5372100" y="3314700"/>
          <p14:tracePt t="2406" x="5334000" y="3257550"/>
          <p14:tracePt t="2423" x="5305425" y="3200400"/>
          <p14:tracePt t="2439" x="5267325" y="3105150"/>
          <p14:tracePt t="2456" x="5257800" y="3028950"/>
          <p14:tracePt t="2472" x="5257800" y="2990850"/>
          <p14:tracePt t="2489" x="5286375" y="2895600"/>
          <p14:tracePt t="2506" x="5295900" y="2867025"/>
          <p14:tracePt t="2523" x="5305425" y="2838450"/>
          <p14:tracePt t="2539" x="5324475" y="2828925"/>
          <p14:tracePt t="2556" x="5362575" y="2809875"/>
          <p14:tracePt t="2572" x="5391150" y="2800350"/>
          <p14:tracePt t="2589" x="5448300" y="2800350"/>
          <p14:tracePt t="2605" x="5524500" y="2819400"/>
          <p14:tracePt t="2622" x="5553075" y="2838450"/>
          <p14:tracePt t="2639" x="5619750" y="2905125"/>
          <p14:tracePt t="2656" x="5648325" y="2952750"/>
          <p14:tracePt t="2672" x="5667375" y="2981325"/>
          <p14:tracePt t="2689" x="5686425" y="3048000"/>
          <p14:tracePt t="2706" x="5695950" y="3124200"/>
          <p14:tracePt t="2722" x="5695950" y="3152775"/>
          <p14:tracePt t="2739" x="5686425" y="3228975"/>
          <p14:tracePt t="2756" x="5657850" y="3295650"/>
          <p14:tracePt t="2772" x="5638800" y="3324225"/>
          <p14:tracePt t="2789" x="5610225" y="3352800"/>
          <p14:tracePt t="2806" x="5591175" y="3371850"/>
          <p14:tracePt t="2852" x="5581650" y="3371850"/>
          <p14:tracePt t="2882" x="5572125" y="3371850"/>
          <p14:tracePt t="2903" x="5553075" y="3352800"/>
          <p14:tracePt t="2915" x="5534025" y="3343275"/>
          <p14:tracePt t="2923" x="5534025" y="3333750"/>
          <p14:tracePt t="2924" x="5505450" y="3305175"/>
          <p14:tracePt t="2939" x="5467350" y="3257550"/>
          <p14:tracePt t="2956" x="5419725" y="3190875"/>
          <p14:tracePt t="2973" x="5391150" y="3124200"/>
          <p14:tracePt t="2989" x="5381625" y="3067050"/>
          <p14:tracePt t="3006" x="5381625" y="3019425"/>
          <p14:tracePt t="3023" x="5381625" y="2990850"/>
          <p14:tracePt t="3039" x="5410200" y="2943225"/>
          <p14:tracePt t="3056" x="5429250" y="2933700"/>
          <p14:tracePt t="3072" x="5438775" y="2933700"/>
          <p14:tracePt t="3089" x="5486400" y="2933700"/>
          <p14:tracePt t="3105" x="5505450" y="2933700"/>
          <p14:tracePt t="3122" x="5524500" y="2943225"/>
          <p14:tracePt t="3139" x="5543550" y="2962275"/>
          <p14:tracePt t="3155" x="5553075" y="2971800"/>
          <p14:tracePt t="3172" x="5553075" y="2981325"/>
          <p14:tracePt t="3250" x="5553075" y="2990850"/>
          <p14:tracePt t="3342" x="5553075" y="3000375"/>
          <p14:tracePt t="7991" x="5543550" y="3000375"/>
          <p14:tracePt t="7999" x="5514975" y="3009900"/>
          <p14:tracePt t="8000" x="5419725" y="3048000"/>
          <p14:tracePt t="8005" x="5181600" y="3209925"/>
          <p14:tracePt t="8022" x="4572000" y="3695700"/>
          <p14:tracePt t="8038" x="4152900" y="4048125"/>
          <p14:tracePt t="8055" x="3571875" y="4619625"/>
          <p14:tracePt t="8072" x="3171825" y="5143500"/>
          <p14:tracePt t="8088" x="2971800" y="5438775"/>
          <p14:tracePt t="8105" x="2762250" y="5800725"/>
          <p14:tracePt t="8122" x="2657475" y="6029325"/>
          <p14:tracePt t="8138" x="2619375" y="6076950"/>
          <p14:tracePt t="8155" x="2600325" y="6076950"/>
          <p14:tracePt t="8196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72701" y="2576430"/>
            <a:ext cx="3456899" cy="1044822"/>
            <a:chOff x="4436883" y="4060578"/>
            <a:chExt cx="3456899" cy="1044822"/>
          </a:xfrm>
        </p:grpSpPr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545052"/>
            <a:ext cx="2825498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7260255" y="2178197"/>
            <a:ext cx="359321" cy="44414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7567698" y="186458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P4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(P4)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10 – 10 = 0   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4"/>
    </mc:Choice>
    <mc:Fallback xmlns="">
      <p:transition spd="slow" advTm="1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88" x="3381375" y="6362700"/>
          <p14:tracePt t="1293" x="3381375" y="6353175"/>
          <p14:tracePt t="1296" x="3381375" y="6343650"/>
          <p14:tracePt t="1309" x="3381375" y="6324600"/>
          <p14:tracePt t="1310" x="3438525" y="6210300"/>
          <p14:tracePt t="1325" x="3619500" y="6010275"/>
          <p14:tracePt t="1342" x="4048125" y="5572125"/>
          <p14:tracePt t="1342" x="4219575" y="5410200"/>
          <p14:tracePt t="1359" x="4476750" y="5153025"/>
          <p14:tracePt t="1375" x="4724400" y="4905375"/>
          <p14:tracePt t="1392" x="5010150" y="4591050"/>
          <p14:tracePt t="1408" x="5229225" y="4352925"/>
          <p14:tracePt t="1425" x="5343525" y="4267200"/>
          <p14:tracePt t="1442" x="5410200" y="4238625"/>
          <p14:tracePt t="1458" x="5419725" y="4238625"/>
          <p14:tracePt t="1475" x="5429250" y="4238625"/>
          <p14:tracePt t="1646" x="5429250" y="4229100"/>
          <p14:tracePt t="1652" x="5448300" y="4210050"/>
          <p14:tracePt t="1656" x="5486400" y="4162425"/>
          <p14:tracePt t="1675" x="5715000" y="4000500"/>
          <p14:tracePt t="1676" x="6229350" y="3638550"/>
          <p14:tracePt t="1692" x="6686550" y="3343275"/>
          <p14:tracePt t="1708" x="6886575" y="3162300"/>
          <p14:tracePt t="1725" x="7058025" y="3009900"/>
          <p14:tracePt t="1741" x="7143750" y="2943225"/>
          <p14:tracePt t="1758" x="7172325" y="2914650"/>
          <p14:tracePt t="1775" x="7181850" y="2905125"/>
          <p14:tracePt t="1917" x="7191375" y="2905125"/>
          <p14:tracePt t="1925" x="7191375" y="2914650"/>
          <p14:tracePt t="1942" x="7200900" y="2914650"/>
          <p14:tracePt t="1943" x="7200900" y="2924175"/>
          <p14:tracePt t="1958" x="7219950" y="2924175"/>
          <p14:tracePt t="1975" x="7248525" y="2933700"/>
          <p14:tracePt t="1992" x="7267575" y="2943225"/>
          <p14:tracePt t="2008" x="7286625" y="2943225"/>
          <p14:tracePt t="2536" x="7286625" y="2952750"/>
          <p14:tracePt t="2973" x="7286625" y="2962275"/>
          <p14:tracePt t="2985" x="7296150" y="2962275"/>
          <p14:tracePt t="2989" x="7296150" y="2981325"/>
          <p14:tracePt t="3010" x="7296150" y="2990850"/>
          <p14:tracePt t="3026" x="7305675" y="2990850"/>
          <p14:tracePt t="3026" x="7305675" y="3000375"/>
          <p14:tracePt t="3040" x="7305675" y="3009900"/>
          <p14:tracePt t="3058" x="7315200" y="3019425"/>
          <p14:tracePt t="3074" x="7315200" y="3028950"/>
          <p14:tracePt t="3091" x="7315200" y="3048000"/>
          <p14:tracePt t="3108" x="7324725" y="3057525"/>
          <p14:tracePt t="3171" x="7324725" y="3067050"/>
          <p14:tracePt t="3392" x="7324725" y="3076575"/>
          <p14:tracePt t="6157" x="7315200" y="3067050"/>
          <p14:tracePt t="6164" x="7305675" y="3057525"/>
          <p14:tracePt t="6164" x="7239000" y="3028950"/>
          <p14:tracePt t="6174" x="7038975" y="2981325"/>
          <p14:tracePt t="6190" x="6638925" y="2895600"/>
          <p14:tracePt t="6207" x="5800725" y="2876550"/>
          <p14:tracePt t="6224" x="4505325" y="3248025"/>
          <p14:tracePt t="6241" x="3571875" y="3590925"/>
          <p14:tracePt t="6257" x="2352675" y="4248150"/>
          <p14:tracePt t="6274" x="1543050" y="4895850"/>
          <p14:tracePt t="6291" x="1247775" y="5162550"/>
          <p14:tracePt t="6291" x="1162050" y="5248275"/>
          <p14:tracePt t="6308" x="1009650" y="5419725"/>
          <p14:tracePt t="6324" x="933450" y="5543550"/>
          <p14:tracePt t="6341" x="923925" y="5572125"/>
          <p14:tracePt t="6560" x="923925" y="5581650"/>
          <p14:tracePt t="6567" x="923925" y="5591175"/>
          <p14:tracePt t="6575" x="914400" y="5600700"/>
          <p14:tracePt t="6576" x="914400" y="5619750"/>
          <p14:tracePt t="6590" x="904875" y="5676900"/>
          <p14:tracePt t="6607" x="885825" y="5753100"/>
          <p14:tracePt t="6624" x="885825" y="5781675"/>
          <p14:tracePt t="6640" x="885825" y="5819775"/>
          <p14:tracePt t="6640" x="895350" y="5829300"/>
          <p14:tracePt t="6658" x="904875" y="5838825"/>
          <p14:tracePt t="6674" x="923925" y="5848350"/>
          <p14:tracePt t="6690" x="952500" y="5848350"/>
          <p14:tracePt t="6707" x="962025" y="5848350"/>
          <p14:tracePt t="6724" x="971550" y="5848350"/>
          <p14:tracePt t="7069" x="962025" y="5848350"/>
          <p14:tracePt t="7083" x="962025" y="5838825"/>
          <p14:tracePt t="7090" x="971550" y="5810250"/>
          <p14:tracePt t="7091" x="1228725" y="5572125"/>
          <p14:tracePt t="7091" x="1476375" y="5391150"/>
          <p14:tracePt t="7107" x="2200275" y="4953000"/>
          <p14:tracePt t="7123" x="3495675" y="4305300"/>
          <p14:tracePt t="7141" x="4305300" y="3933825"/>
          <p14:tracePt t="7141" x="4743450" y="3762375"/>
          <p14:tracePt t="7158" x="5410200" y="3543300"/>
          <p14:tracePt t="7174" x="6048375" y="3295650"/>
          <p14:tracePt t="7191" x="6286500" y="3200400"/>
          <p14:tracePt t="7208" x="6381750" y="3143250"/>
          <p14:tracePt t="7224" x="6391275" y="3133725"/>
          <p14:tracePt t="7401" x="6400800" y="3133725"/>
          <p14:tracePt t="7404" x="6429375" y="3124200"/>
          <p14:tracePt t="7413" x="6562725" y="3076575"/>
          <p14:tracePt t="7424" x="6848475" y="2952750"/>
          <p14:tracePt t="7440" x="7010400" y="2924175"/>
          <p14:tracePt t="7457" x="7048500" y="2924175"/>
          <p14:tracePt t="7474" x="7077075" y="2914650"/>
          <p14:tracePt t="7491" x="7105650" y="2914650"/>
          <p14:tracePt t="7507" x="7134225" y="2924175"/>
          <p14:tracePt t="7524" x="7143750" y="2933700"/>
          <p14:tracePt t="7541" x="7162800" y="2952750"/>
          <p14:tracePt t="7557" x="7172325" y="2962275"/>
          <p14:tracePt t="10000" x="7162800" y="2981325"/>
          <p14:tracePt t="10009" x="7153275" y="2990850"/>
          <p14:tracePt t="10013" x="7067550" y="3095625"/>
          <p14:tracePt t="10021" x="6819900" y="3409950"/>
          <p14:tracePt t="10038" x="6600825" y="3752850"/>
          <p14:tracePt t="10055" x="6229350" y="4448175"/>
          <p14:tracePt t="10071" x="6029325" y="5019675"/>
          <p14:tracePt t="10088" x="5943600" y="5381625"/>
          <p14:tracePt t="10105" x="5867400" y="5781675"/>
          <p14:tracePt t="10121" x="5848350" y="5991225"/>
          <p14:tracePt t="10138" x="5848350" y="6038850"/>
          <p14:tracePt t="10155" x="5848350" y="6086475"/>
          <p14:tracePt t="10357" x="5848350" y="6096000"/>
          <p14:tracePt t="10361" x="5838825" y="6096000"/>
          <p14:tracePt t="10373" x="5838825" y="6105525"/>
          <p14:tracePt t="10373" x="5819775" y="6134100"/>
          <p14:tracePt t="10388" x="5781675" y="6210300"/>
          <p14:tracePt t="10405" x="5734050" y="6324600"/>
          <p14:tracePt t="10421" x="5695950" y="6400800"/>
          <p14:tracePt t="10438" x="5638800" y="6467475"/>
          <p14:tracePt t="10455" x="5619750" y="6486525"/>
          <p14:tracePt t="10472" x="5619750" y="6496050"/>
          <p14:tracePt t="10488" x="5610225" y="6505575"/>
          <p14:tracePt t="10505" x="5629275" y="6543675"/>
          <p14:tracePt t="10522" x="5648325" y="6562725"/>
          <p14:tracePt t="10538" x="5686425" y="6591300"/>
          <p14:tracePt t="10555" x="5734050" y="6610350"/>
          <p14:tracePt t="10572" x="5791200" y="6619875"/>
          <p14:tracePt t="10588" x="5895975" y="6629400"/>
          <p14:tracePt t="10605" x="5981700" y="6638925"/>
          <p14:tracePt t="10621" x="6057900" y="6638925"/>
          <p14:tracePt t="10638" x="6105525" y="6638925"/>
          <p14:tracePt t="10655" x="6200775" y="6619875"/>
          <p14:tracePt t="10671" x="6219825" y="6600825"/>
          <p14:tracePt t="10688" x="6238875" y="6581775"/>
          <p14:tracePt t="10705" x="6267450" y="6543675"/>
          <p14:tracePt t="10721" x="6276975" y="6534150"/>
          <p14:tracePt t="10738" x="6296025" y="6496050"/>
          <p14:tracePt t="10755" x="6296025" y="6486525"/>
          <p14:tracePt t="10771" x="6296025" y="6477000"/>
          <p14:tracePt t="10788" x="6296025" y="6457950"/>
          <p14:tracePt t="10805" x="6296025" y="6438900"/>
          <p14:tracePt t="10821" x="6276975" y="6410325"/>
          <p14:tracePt t="10838" x="6200775" y="6334125"/>
          <p14:tracePt t="10855" x="6067425" y="6257925"/>
          <p14:tracePt t="10871" x="5991225" y="6229350"/>
          <p14:tracePt t="10888" x="5924550" y="6229350"/>
          <p14:tracePt t="10888" x="5895975" y="6229350"/>
          <p14:tracePt t="10905" x="5838825" y="6229350"/>
          <p14:tracePt t="10921" x="5791200" y="6229350"/>
          <p14:tracePt t="10938" x="5686425" y="6229350"/>
          <p14:tracePt t="10955" x="5610225" y="6238875"/>
          <p14:tracePt t="10971" x="5562600" y="6257925"/>
          <p14:tracePt t="10988" x="5457825" y="6276975"/>
          <p14:tracePt t="10988" x="5438775" y="6296025"/>
          <p14:tracePt t="11005" x="5391150" y="6315075"/>
          <p14:tracePt t="11021" x="5314950" y="6362700"/>
          <p14:tracePt t="11038" x="5248275" y="6419850"/>
          <p14:tracePt t="11055" x="5229225" y="6448425"/>
          <p14:tracePt t="11071" x="5200650" y="6486525"/>
          <p14:tracePt t="11088" x="5172075" y="6543675"/>
          <p14:tracePt t="11105" x="5162550" y="6591300"/>
          <p14:tracePt t="11122" x="5153025" y="6638925"/>
          <p14:tracePt t="11139" x="5153025" y="6705600"/>
          <p14:tracePt t="11155" x="5162550" y="6734175"/>
          <p14:tracePt t="11172" x="5191125" y="6781800"/>
          <p14:tracePt t="11188" x="5267325" y="6848475"/>
          <p14:tracePt t="11205" x="5372100" y="6848475"/>
          <p14:tracePt t="11222" x="5629275" y="6848475"/>
          <p14:tracePt t="11239" x="5953125" y="6848475"/>
          <p14:tracePt t="11255" x="6124575" y="6848475"/>
          <p14:tracePt t="11271" x="6296025" y="6848475"/>
          <p14:tracePt t="11288" x="6372225" y="6848475"/>
          <p14:tracePt t="11305" x="6410325" y="6829425"/>
          <p14:tracePt t="11321" x="6457950" y="6800850"/>
          <p14:tracePt t="11338" x="6515100" y="6753225"/>
          <p14:tracePt t="11355" x="6543675" y="6724650"/>
          <p14:tracePt t="11371" x="6562725" y="6686550"/>
          <p14:tracePt t="11388" x="6572250" y="6657975"/>
          <p14:tracePt t="11405" x="6572250" y="6591300"/>
          <p14:tracePt t="11421" x="6524625" y="6457950"/>
          <p14:tracePt t="11438" x="6438900" y="6334125"/>
          <p14:tracePt t="11455" x="6276975" y="6124575"/>
          <p14:tracePt t="11471" x="6172200" y="6010275"/>
          <p14:tracePt t="11488" x="6124575" y="5981700"/>
          <p14:tracePt t="11505" x="6057900" y="5943600"/>
          <p14:tracePt t="11521" x="5981700" y="5934075"/>
          <p14:tracePt t="11538" x="5915025" y="5934075"/>
          <p14:tracePt t="11555" x="5734050" y="5991225"/>
          <p14:tracePt t="11572" x="5591175" y="6067425"/>
          <p14:tracePt t="11588" x="5429250" y="6200775"/>
          <p14:tracePt t="11605" x="5372100" y="6257925"/>
          <p14:tracePt t="11621" x="5324475" y="6315075"/>
          <p14:tracePt t="11638" x="5305425" y="6372225"/>
          <p14:tracePt t="11655" x="5305425" y="6419850"/>
          <p14:tracePt t="11671" x="5343525" y="6496050"/>
          <p14:tracePt t="11688" x="5429250" y="6572250"/>
          <p14:tracePt t="11705" x="5476875" y="6600825"/>
          <p14:tracePt t="11705" x="5514975" y="6619875"/>
          <p14:tracePt t="11722" x="5619750" y="6657975"/>
          <p14:tracePt t="11738" x="5705475" y="6696075"/>
          <p14:tracePt t="11755" x="5829300" y="6715125"/>
          <p14:tracePt t="11772" x="5934075" y="6715125"/>
          <p14:tracePt t="11788" x="5972175" y="6715125"/>
          <p14:tracePt t="11805" x="5981700" y="6715125"/>
          <p14:tracePt t="11821" x="5991225" y="6715125"/>
          <p14:tracePt t="11838" x="6010275" y="6715125"/>
          <p14:tracePt t="11854" x="6019800" y="6715125"/>
          <p14:tracePt t="11956" x="6019800" y="6705600"/>
          <p14:tracePt t="12241" x="6010275" y="6705600"/>
          <p14:tracePt t="12270" x="6000750" y="6705600"/>
          <p14:tracePt t="12316" x="5991225" y="6705600"/>
          <p14:tracePt t="12341" x="5981700" y="6705600"/>
          <p14:tracePt t="12357" x="5972175" y="6705600"/>
          <p14:tracePt t="12366" x="5962650" y="6705600"/>
          <p14:tracePt t="12378" x="5953125" y="6705600"/>
          <p14:tracePt t="12379" x="5943600" y="6705600"/>
          <p14:tracePt t="12387" x="5924550" y="6705600"/>
          <p14:tracePt t="12404" x="5905500" y="6696075"/>
          <p14:tracePt t="12421" x="5857875" y="6677025"/>
          <p14:tracePt t="12437" x="5781675" y="6638925"/>
          <p14:tracePt t="12454" x="5743575" y="6629400"/>
          <p14:tracePt t="12471" x="5705475" y="6591300"/>
          <p14:tracePt t="12487" x="5686425" y="6572250"/>
          <p14:tracePt t="12504" x="5667375" y="6543675"/>
          <p14:tracePt t="12521" x="5667375" y="6505575"/>
          <p14:tracePt t="12537" x="5667375" y="6477000"/>
          <p14:tracePt t="12554" x="5676900" y="6448425"/>
          <p14:tracePt t="12571" x="5705475" y="6410325"/>
          <p14:tracePt t="12588" x="5781675" y="6372225"/>
          <p14:tracePt t="12604" x="5848350" y="6353175"/>
          <p14:tracePt t="12621" x="5886450" y="6334125"/>
          <p14:tracePt t="12637" x="5953125" y="6305550"/>
          <p14:tracePt t="12654" x="6029325" y="6276975"/>
          <p14:tracePt t="12671" x="6076950" y="6276975"/>
          <p14:tracePt t="12687" x="6134100" y="6276975"/>
          <p14:tracePt t="12704" x="6181725" y="6286500"/>
          <p14:tracePt t="12721" x="6219825" y="6286500"/>
          <p14:tracePt t="12738" x="6267450" y="6296025"/>
          <p14:tracePt t="12754" x="6305550" y="6315075"/>
          <p14:tracePt t="12771" x="6343650" y="6315075"/>
          <p14:tracePt t="12788" x="6362700" y="6334125"/>
          <p14:tracePt t="12804" x="6391275" y="6343650"/>
          <p14:tracePt t="12821" x="6419850" y="6372225"/>
          <p14:tracePt t="12838" x="6448425" y="6391275"/>
          <p14:tracePt t="12854" x="6457950" y="6419850"/>
          <p14:tracePt t="12871" x="6477000" y="6438900"/>
          <p14:tracePt t="12888" x="6496050" y="6457950"/>
          <p14:tracePt t="12904" x="6505575" y="6467475"/>
          <p14:tracePt t="12921" x="6505575" y="6477000"/>
          <p14:tracePt t="12938" x="6515100" y="6486525"/>
          <p14:tracePt t="12954" x="6515100" y="6496050"/>
          <p14:tracePt t="12971" x="6515100" y="6505575"/>
          <p14:tracePt t="12987" x="6524625" y="6515100"/>
          <p14:tracePt t="13004" x="6524625" y="6543675"/>
          <p14:tracePt t="13021" x="6524625" y="6562725"/>
          <p14:tracePt t="13037" x="6524625" y="6572250"/>
          <p14:tracePt t="13054" x="6524625" y="6581775"/>
          <p14:tracePt t="13071" x="6524625" y="6591300"/>
          <p14:tracePt t="13111" x="6515100" y="6591300"/>
          <p14:tracePt t="13125" x="6515100" y="6600825"/>
          <p14:tracePt t="13161" x="6505575" y="6600825"/>
          <p14:tracePt t="13177" x="6505575" y="6610350"/>
          <p14:tracePt t="13202" x="6486525" y="6610350"/>
          <p14:tracePt t="13461" x="6486525" y="6600825"/>
          <p14:tracePt t="13465" x="6496050" y="6591300"/>
          <p14:tracePt t="13471" x="6505575" y="6591300"/>
          <p14:tracePt t="13474" x="6524625" y="6581775"/>
          <p14:tracePt t="13487" x="6562725" y="6581775"/>
          <p14:tracePt t="13504" x="6600825" y="6581775"/>
          <p14:tracePt t="13520" x="6648450" y="6619875"/>
          <p14:tracePt t="13537" x="6677025" y="6657975"/>
          <p14:tracePt t="13554" x="6715125" y="6696075"/>
          <p14:tracePt t="13570" x="6743700" y="6743700"/>
          <p14:tracePt t="13587" x="6753225" y="6753225"/>
          <p14:tracePt t="13604" x="6781800" y="6772275"/>
          <p14:tracePt t="13620" x="6819900" y="6781800"/>
          <p14:tracePt t="13637" x="6838950" y="6781800"/>
          <p14:tracePt t="13654" x="6886575" y="6781800"/>
          <p14:tracePt t="13670" x="6915150" y="6762750"/>
          <p14:tracePt t="13687" x="6934200" y="6743700"/>
          <p14:tracePt t="13704" x="6953250" y="6705600"/>
          <p14:tracePt t="13720" x="6972300" y="6667500"/>
          <p14:tracePt t="13737" x="6972300" y="6619875"/>
          <p14:tracePt t="13754" x="6972300" y="6572250"/>
          <p14:tracePt t="13770" x="6962775" y="6524625"/>
          <p14:tracePt t="13787" x="6943725" y="6496050"/>
          <p14:tracePt t="13804" x="6915150" y="6448425"/>
          <p14:tracePt t="13820" x="6877050" y="6419850"/>
          <p14:tracePt t="13837" x="6858000" y="6410325"/>
          <p14:tracePt t="13854" x="6848475" y="6400800"/>
          <p14:tracePt t="13870" x="6829425" y="6400800"/>
          <p14:tracePt t="13887" x="6819900" y="6400800"/>
          <p14:tracePt t="13904" x="6810375" y="6381750"/>
          <p14:tracePt t="13922" x="6800850" y="6381750"/>
          <p14:tracePt t="13955" x="6791325" y="6381750"/>
          <p14:tracePt t="13956" x="6781800" y="6381750"/>
          <p14:tracePt t="13970" x="6762750" y="6381750"/>
          <p14:tracePt t="13987" x="6753225" y="6381750"/>
          <p14:tracePt t="14003" x="6724650" y="6381750"/>
          <p14:tracePt t="14020" x="6715125" y="6381750"/>
          <p14:tracePt t="14037" x="6696075" y="6381750"/>
          <p14:tracePt t="14053" x="6696075" y="6391275"/>
          <p14:tracePt t="14070" x="6686550" y="6391275"/>
          <p14:tracePt t="14109" x="6677025" y="6400800"/>
          <p14:tracePt t="14110" x="6667500" y="6400800"/>
          <p14:tracePt t="14120" x="6657975" y="6410325"/>
          <p14:tracePt t="14120" x="6657975" y="6429375"/>
          <p14:tracePt t="14137" x="6648450" y="6457950"/>
          <p14:tracePt t="14153" x="6638925" y="6505575"/>
          <p14:tracePt t="14171" x="6638925" y="6534150"/>
          <p14:tracePt t="14187" x="6638925" y="6572250"/>
          <p14:tracePt t="14204" x="6638925" y="6610350"/>
          <p14:tracePt t="14220" x="6638925" y="6638925"/>
          <p14:tracePt t="14237" x="6648450" y="6667500"/>
          <p14:tracePt t="14253" x="6657975" y="6686550"/>
          <p14:tracePt t="14270" x="6677025" y="6686550"/>
          <p14:tracePt t="14287" x="6696075" y="6705600"/>
          <p14:tracePt t="14303" x="6724650" y="6715125"/>
          <p14:tracePt t="14320" x="6753225" y="6734175"/>
          <p14:tracePt t="14337" x="6819900" y="6734175"/>
          <p14:tracePt t="14354" x="6905625" y="6734175"/>
          <p14:tracePt t="14370" x="6934200" y="6734175"/>
          <p14:tracePt t="14387" x="6962775" y="6734175"/>
          <p14:tracePt t="14387" x="6972300" y="6734175"/>
          <p14:tracePt t="14403" x="7000875" y="6724650"/>
          <p14:tracePt t="14420" x="7019925" y="6724650"/>
          <p14:tracePt t="14436" x="7058025" y="6715125"/>
          <p14:tracePt t="14453" x="7077075" y="6686550"/>
          <p14:tracePt t="14470" x="7086600" y="6667500"/>
          <p14:tracePt t="14486" x="7096125" y="6619875"/>
          <p14:tracePt t="14503" x="7096125" y="6572250"/>
          <p14:tracePt t="14520" x="7096125" y="6505575"/>
          <p14:tracePt t="14537" x="7058025" y="6419850"/>
          <p14:tracePt t="14553" x="7038975" y="6381750"/>
          <p14:tracePt t="14570" x="7019925" y="6353175"/>
          <p14:tracePt t="14570" x="7010400" y="6343650"/>
          <p14:tracePt t="14586" x="6981825" y="6324600"/>
          <p14:tracePt t="14604" x="6972300" y="6315075"/>
          <p14:tracePt t="14620" x="6943725" y="6305550"/>
          <p14:tracePt t="14637" x="6905625" y="6296025"/>
          <p14:tracePt t="14653" x="6886575" y="6296025"/>
          <p14:tracePt t="14670" x="6858000" y="6286500"/>
          <p14:tracePt t="14686" x="6810375" y="6286500"/>
          <p14:tracePt t="14703" x="6781800" y="6286500"/>
          <p14:tracePt t="14720" x="6762750" y="6286500"/>
          <p14:tracePt t="14737" x="6743700" y="6286500"/>
          <p14:tracePt t="14753" x="6724650" y="6286500"/>
          <p14:tracePt t="14794" x="6715125" y="6286500"/>
          <p14:tracePt t="14818" x="6705600" y="6286500"/>
          <p14:tracePt t="14828" x="6696075" y="6286500"/>
          <p14:tracePt t="14863" x="6686550" y="6286500"/>
          <p14:tracePt t="14879" x="6677025" y="6286500"/>
          <p14:tracePt t="14892" x="6667500" y="6286500"/>
          <p14:tracePt t="14892" x="6657975" y="6296025"/>
          <p14:tracePt t="14904" x="6648450" y="6315075"/>
          <p14:tracePt t="14920" x="6629400" y="6334125"/>
          <p14:tracePt t="14936" x="6619875" y="6372225"/>
          <p14:tracePt t="14953" x="6610350" y="6400800"/>
          <p14:tracePt t="14970" x="6600825" y="6419850"/>
          <p14:tracePt t="14986" x="6600825" y="6448425"/>
          <p14:tracePt t="15003" x="6600825" y="6477000"/>
          <p14:tracePt t="15020" x="6600825" y="6496050"/>
          <p14:tracePt t="15037" x="6619875" y="6524625"/>
          <p14:tracePt t="15053" x="6638925" y="6553200"/>
          <p14:tracePt t="15070" x="6657975" y="6581775"/>
          <p14:tracePt t="15087" x="6696075" y="6610350"/>
          <p14:tracePt t="15104" x="6743700" y="6629400"/>
          <p14:tracePt t="15120" x="6800850" y="6648450"/>
          <p14:tracePt t="15137" x="6829425" y="6648450"/>
          <p14:tracePt t="15153" x="6877050" y="6648450"/>
          <p14:tracePt t="15170" x="6943725" y="6648450"/>
          <p14:tracePt t="15187" x="6972300" y="6648450"/>
          <p14:tracePt t="15203" x="7019925" y="6648450"/>
          <p14:tracePt t="15220" x="7067550" y="6629400"/>
          <p14:tracePt t="15237" x="7105650" y="6610350"/>
          <p14:tracePt t="15253" x="7115175" y="6600825"/>
          <p14:tracePt t="15270" x="7134225" y="6562725"/>
          <p14:tracePt t="15287" x="7134225" y="6534150"/>
          <p14:tracePt t="15303" x="7134225" y="6515100"/>
          <p14:tracePt t="15320" x="7134225" y="6448425"/>
          <p14:tracePt t="15337" x="7124700" y="6419850"/>
          <p14:tracePt t="15353" x="7115175" y="6391275"/>
          <p14:tracePt t="15370" x="7048500" y="6324600"/>
          <p14:tracePt t="15386" x="7019925" y="6305550"/>
          <p14:tracePt t="15403" x="6972300" y="6286500"/>
          <p14:tracePt t="15420" x="6915150" y="6286500"/>
          <p14:tracePt t="15436" x="6877050" y="6276975"/>
          <p14:tracePt t="15453" x="6810375" y="6276975"/>
          <p14:tracePt t="15470" x="6753225" y="6276975"/>
          <p14:tracePt t="15486" x="6724650" y="6296025"/>
          <p14:tracePt t="15504" x="6696075" y="6305550"/>
          <p14:tracePt t="15520" x="6667500" y="6372225"/>
          <p14:tracePt t="15536" x="6638925" y="6419850"/>
          <p14:tracePt t="15553" x="6629400" y="6477000"/>
          <p14:tracePt t="15570" x="6629400" y="6505575"/>
          <p14:tracePt t="15587" x="6629400" y="6572250"/>
          <p14:tracePt t="15603" x="6648450" y="6610350"/>
          <p14:tracePt t="15620" x="6648450" y="6629400"/>
          <p14:tracePt t="15637" x="6667500" y="6648450"/>
          <p14:tracePt t="15653" x="6677025" y="6657975"/>
          <p14:tracePt t="15670" x="6696075" y="6677025"/>
          <p14:tracePt t="15686" x="6705600" y="6686550"/>
          <p14:tracePt t="15703" x="6715125" y="6696075"/>
          <p14:tracePt t="15720" x="6724650" y="6696075"/>
          <p14:tracePt t="15758" x="6734175" y="6696075"/>
          <p14:tracePt t="15845" x="6743700" y="6696075"/>
          <p14:tracePt t="16203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72701" y="2576430"/>
            <a:ext cx="3456899" cy="1044822"/>
            <a:chOff x="4436883" y="4060578"/>
            <a:chExt cx="3456899" cy="1044822"/>
          </a:xfrm>
        </p:grpSpPr>
        <p:grpSp>
          <p:nvGrpSpPr>
            <p:cNvPr id="8" name="Group 7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1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545052"/>
            <a:ext cx="2825498" cy="1233958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7260255" y="2178197"/>
            <a:ext cx="359321" cy="44414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7567698" y="186458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60791" y="5207507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Reaming Time required is Zero, P4 is removed from the list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the Current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Round2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4"/>
    </mc:Choice>
    <mc:Fallback xmlns="">
      <p:transition spd="slow" advTm="17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77" x="6838950" y="4191000"/>
          <p14:tracePt t="1345" x="6848475" y="4191000"/>
          <p14:tracePt t="1352" x="6867525" y="4191000"/>
          <p14:tracePt t="1357" x="6896100" y="4191000"/>
          <p14:tracePt t="1358" x="6953250" y="4191000"/>
          <p14:tracePt t="1371" x="7258050" y="4133850"/>
          <p14:tracePt t="1385" x="7629525" y="4086225"/>
          <p14:tracePt t="1402" x="7839075" y="4067175"/>
          <p14:tracePt t="1418" x="8210550" y="4000500"/>
          <p14:tracePt t="1435" x="8296275" y="3962400"/>
          <p14:tracePt t="1452" x="8362950" y="3943350"/>
          <p14:tracePt t="1468" x="8410575" y="3914775"/>
          <p14:tracePt t="1485" x="8420100" y="3905250"/>
          <p14:tracePt t="1519" x="8429625" y="3895725"/>
          <p14:tracePt t="1520" x="8429625" y="3876675"/>
          <p14:tracePt t="1534" x="8429625" y="3848100"/>
          <p14:tracePt t="1552" x="8410575" y="3819525"/>
          <p14:tracePt t="1552" x="8410575" y="3800475"/>
          <p14:tracePt t="1569" x="8362950" y="3686175"/>
          <p14:tracePt t="1585" x="8343900" y="3609975"/>
          <p14:tracePt t="1602" x="8305800" y="3486150"/>
          <p14:tracePt t="1619" x="8267700" y="3390900"/>
          <p14:tracePt t="1635" x="8210550" y="3257550"/>
          <p14:tracePt t="1651" x="8172450" y="3190875"/>
          <p14:tracePt t="1669" x="8153400" y="3171825"/>
          <p14:tracePt t="1685" x="8134350" y="3162300"/>
          <p14:tracePt t="1910" x="8124825" y="3143250"/>
          <p14:tracePt t="1923" x="8115300" y="3124200"/>
          <p14:tracePt t="1935" x="8067675" y="3076575"/>
          <p14:tracePt t="1936" x="8010525" y="3009900"/>
          <p14:tracePt t="1952" x="7953375" y="2962275"/>
          <p14:tracePt t="1968" x="7905750" y="2933700"/>
          <p14:tracePt t="1985" x="7858125" y="2924175"/>
          <p14:tracePt t="2002" x="7791450" y="2905125"/>
          <p14:tracePt t="2019" x="7734300" y="2905125"/>
          <p14:tracePt t="2036" x="7696200" y="2905125"/>
          <p14:tracePt t="2052" x="7648575" y="2905125"/>
          <p14:tracePt t="2068" x="7610475" y="2905125"/>
          <p14:tracePt t="2085" x="7572375" y="2924175"/>
          <p14:tracePt t="2102" x="7534275" y="2943225"/>
          <p14:tracePt t="2118" x="7496175" y="2952750"/>
          <p14:tracePt t="2135" x="7477125" y="2952750"/>
          <p14:tracePt t="2152" x="7448550" y="2971800"/>
          <p14:tracePt t="2168" x="7439025" y="3000375"/>
          <p14:tracePt t="2185" x="7429500" y="3000375"/>
          <p14:tracePt t="2202" x="7410450" y="3028950"/>
          <p14:tracePt t="2218" x="7400925" y="3038475"/>
          <p14:tracePt t="2235" x="7381875" y="3057525"/>
          <p14:tracePt t="2252" x="7362825" y="3076575"/>
          <p14:tracePt t="2268" x="7343775" y="3105150"/>
          <p14:tracePt t="2285" x="7334250" y="3124200"/>
          <p14:tracePt t="2302" x="7324725" y="3190875"/>
          <p14:tracePt t="2319" x="7324725" y="3219450"/>
          <p14:tracePt t="2335" x="7324725" y="3267075"/>
          <p14:tracePt t="2352" x="7324725" y="3286125"/>
          <p14:tracePt t="2368" x="7334250" y="3333750"/>
          <p14:tracePt t="2385" x="7353300" y="3371850"/>
          <p14:tracePt t="2402" x="7362825" y="3390900"/>
          <p14:tracePt t="2418" x="7372350" y="3400425"/>
          <p14:tracePt t="2435" x="7391400" y="3409950"/>
          <p14:tracePt t="2451" x="7400925" y="3419475"/>
          <p14:tracePt t="2469" x="7410450" y="3429000"/>
          <p14:tracePt t="2485" x="7439025" y="3429000"/>
          <p14:tracePt t="2502" x="7486650" y="3429000"/>
          <p14:tracePt t="2519" x="7534275" y="3429000"/>
          <p14:tracePt t="2535" x="7581900" y="3429000"/>
          <p14:tracePt t="2552" x="7610475" y="3419475"/>
          <p14:tracePt t="2568" x="7639050" y="3409950"/>
          <p14:tracePt t="2585" x="7658100" y="3409950"/>
          <p14:tracePt t="2602" x="7667625" y="3400425"/>
          <p14:tracePt t="2618" x="7686675" y="3381375"/>
          <p14:tracePt t="2636" x="7705725" y="3371850"/>
          <p14:tracePt t="2651" x="7724775" y="3343275"/>
          <p14:tracePt t="2668" x="7734300" y="3314700"/>
          <p14:tracePt t="2668" x="7743825" y="3305175"/>
          <p14:tracePt t="2685" x="7753350" y="3276600"/>
          <p14:tracePt t="2702" x="7753350" y="3219450"/>
          <p14:tracePt t="2718" x="7753350" y="3105150"/>
          <p14:tracePt t="2735" x="7734300" y="3067050"/>
          <p14:tracePt t="2752" x="7724775" y="3009900"/>
          <p14:tracePt t="2768" x="7705725" y="2933700"/>
          <p14:tracePt t="2785" x="7677150" y="2886075"/>
          <p14:tracePt t="2802" x="7658100" y="2857500"/>
          <p14:tracePt t="2818" x="7639050" y="2838450"/>
          <p14:tracePt t="2835" x="7610475" y="2819400"/>
          <p14:tracePt t="2852" x="7581900" y="2809875"/>
          <p14:tracePt t="2868" x="7543800" y="2809875"/>
          <p14:tracePt t="2885" x="7515225" y="2800350"/>
          <p14:tracePt t="2885" x="7505700" y="2800350"/>
          <p14:tracePt t="2902" x="7486650" y="2800350"/>
          <p14:tracePt t="2918" x="7467600" y="2800350"/>
          <p14:tracePt t="2935" x="7448550" y="2809875"/>
          <p14:tracePt t="2952" x="7429500" y="2819400"/>
          <p14:tracePt t="2968" x="7419975" y="2828925"/>
          <p14:tracePt t="2985" x="7410450" y="2847975"/>
          <p14:tracePt t="3002" x="7391400" y="2886075"/>
          <p14:tracePt t="3018" x="7372350" y="2905125"/>
          <p14:tracePt t="3035" x="7353300" y="2952750"/>
          <p14:tracePt t="3052" x="7343775" y="2990850"/>
          <p14:tracePt t="3052" x="7334250" y="3009900"/>
          <p14:tracePt t="3068" x="7324725" y="3048000"/>
          <p14:tracePt t="3085" x="7324725" y="3095625"/>
          <p14:tracePt t="3101" x="7324725" y="3143250"/>
          <p14:tracePt t="3118" x="7324725" y="3152775"/>
          <p14:tracePt t="3135" x="7334250" y="3181350"/>
          <p14:tracePt t="3151" x="7353300" y="3200400"/>
          <p14:tracePt t="3168" x="7362825" y="3219450"/>
          <p14:tracePt t="3185" x="7381875" y="3248025"/>
          <p14:tracePt t="3201" x="7400925" y="3257550"/>
          <p14:tracePt t="3218" x="7429500" y="3267075"/>
          <p14:tracePt t="3235" x="7458075" y="3276600"/>
          <p14:tracePt t="3251" x="7496175" y="3276600"/>
          <p14:tracePt t="3268" x="7524750" y="3276600"/>
          <p14:tracePt t="3285" x="7572375" y="3276600"/>
          <p14:tracePt t="3301" x="7610475" y="3267075"/>
          <p14:tracePt t="3318" x="7667625" y="3257550"/>
          <p14:tracePt t="3335" x="7724775" y="3238500"/>
          <p14:tracePt t="3351" x="7743825" y="3219450"/>
          <p14:tracePt t="3368" x="7781925" y="3200400"/>
          <p14:tracePt t="3368" x="7781925" y="3190875"/>
          <p14:tracePt t="3385" x="7800975" y="3171825"/>
          <p14:tracePt t="3401" x="7820025" y="3133725"/>
          <p14:tracePt t="3418" x="7829550" y="3067050"/>
          <p14:tracePt t="3435" x="7800975" y="2981325"/>
          <p14:tracePt t="3451" x="7781925" y="2933700"/>
          <p14:tracePt t="3468" x="7734300" y="2876550"/>
          <p14:tracePt t="3485" x="7705725" y="2847975"/>
          <p14:tracePt t="3485" x="7696200" y="2828925"/>
          <p14:tracePt t="3501" x="7667625" y="2819400"/>
          <p14:tracePt t="3518" x="7600950" y="2800350"/>
          <p14:tracePt t="3518" x="7591425" y="2790825"/>
          <p14:tracePt t="3535" x="7562850" y="2781300"/>
          <p14:tracePt t="3551" x="7543800" y="2781300"/>
          <p14:tracePt t="3568" x="7496175" y="2790825"/>
          <p14:tracePt t="3584" x="7439025" y="2819400"/>
          <p14:tracePt t="3601" x="7400925" y="2847975"/>
          <p14:tracePt t="3618" x="7381875" y="2857500"/>
          <p14:tracePt t="3634" x="7343775" y="2886075"/>
          <p14:tracePt t="3652" x="7334250" y="2905125"/>
          <p14:tracePt t="3668" x="7305675" y="2943225"/>
          <p14:tracePt t="3685" x="7296150" y="3019425"/>
          <p14:tracePt t="3701" x="7296150" y="3067050"/>
          <p14:tracePt t="3718" x="7296150" y="3124200"/>
          <p14:tracePt t="3734" x="7296150" y="3162300"/>
          <p14:tracePt t="3751" x="7324725" y="3209925"/>
          <p14:tracePt t="3768" x="7343775" y="3228975"/>
          <p14:tracePt t="3784" x="7353300" y="3248025"/>
          <p14:tracePt t="3801" x="7391400" y="3267075"/>
          <p14:tracePt t="3818" x="7458075" y="3276600"/>
          <p14:tracePt t="3834" x="7524750" y="3276600"/>
          <p14:tracePt t="3851" x="7658100" y="3276600"/>
          <p14:tracePt t="3851" x="7705725" y="3276600"/>
          <p14:tracePt t="3868" x="7781925" y="3267075"/>
          <p14:tracePt t="3884" x="7858125" y="3257550"/>
          <p14:tracePt t="3901" x="7991475" y="3228975"/>
          <p14:tracePt t="3918" x="8029575" y="3200400"/>
          <p14:tracePt t="3934" x="8058150" y="3152775"/>
          <p14:tracePt t="3951" x="8067675" y="3095625"/>
          <p14:tracePt t="3968" x="8067675" y="3038475"/>
          <p14:tracePt t="3985" x="8029575" y="2962275"/>
          <p14:tracePt t="4001" x="7991475" y="2876550"/>
          <p14:tracePt t="4018" x="7953375" y="2828925"/>
          <p14:tracePt t="4034" x="7886700" y="2771775"/>
          <p14:tracePt t="4051" x="7810500" y="2705100"/>
          <p14:tracePt t="4068" x="7781925" y="2695575"/>
          <p14:tracePt t="4084" x="7734300" y="2686050"/>
          <p14:tracePt t="4101" x="7667625" y="2676525"/>
          <p14:tracePt t="4117" x="7581900" y="2714625"/>
          <p14:tracePt t="4134" x="7524750" y="2733675"/>
          <p14:tracePt t="4151" x="7467600" y="2781300"/>
          <p14:tracePt t="4167" x="7429500" y="2819400"/>
          <p14:tracePt t="4184" x="7400925" y="2838450"/>
          <p14:tracePt t="4201" x="7381875" y="2857500"/>
          <p14:tracePt t="4217" x="7353300" y="2895600"/>
          <p14:tracePt t="4234" x="7334250" y="2933700"/>
          <p14:tracePt t="4251" x="7334250" y="2981325"/>
          <p14:tracePt t="4267" x="7315200" y="3028950"/>
          <p14:tracePt t="4284" x="7315200" y="3067050"/>
          <p14:tracePt t="4301" x="7315200" y="3114675"/>
          <p14:tracePt t="4317" x="7315200" y="3143250"/>
          <p14:tracePt t="4334" x="7315200" y="3171825"/>
          <p14:tracePt t="4351" x="7324725" y="3190875"/>
          <p14:tracePt t="4367" x="7343775" y="3200400"/>
          <p14:tracePt t="4383" x="7362825" y="3219450"/>
          <p14:tracePt t="4401" x="7372350" y="3228975"/>
          <p14:tracePt t="4417" x="7410450" y="3248025"/>
          <p14:tracePt t="4434" x="7458075" y="3257550"/>
          <p14:tracePt t="4451" x="7486650" y="3257550"/>
          <p14:tracePt t="4467" x="7524750" y="3257550"/>
          <p14:tracePt t="4484" x="7553325" y="3257550"/>
          <p14:tracePt t="4501" x="7591425" y="3248025"/>
          <p14:tracePt t="4517" x="7610475" y="3238500"/>
          <p14:tracePt t="4534" x="7639050" y="3228975"/>
          <p14:tracePt t="4551" x="7658100" y="3219450"/>
          <p14:tracePt t="4568" x="7667625" y="3209925"/>
          <p14:tracePt t="4584" x="7677150" y="3190875"/>
          <p14:tracePt t="4601" x="7677150" y="3162300"/>
          <p14:tracePt t="4617" x="7677150" y="3114675"/>
          <p14:tracePt t="4634" x="7639050" y="3038475"/>
          <p14:tracePt t="4650" x="7581900" y="2933700"/>
          <p14:tracePt t="4668" x="7543800" y="2886075"/>
          <p14:tracePt t="4684" x="7496175" y="2809875"/>
          <p14:tracePt t="4701" x="7467600" y="2790825"/>
          <p14:tracePt t="4717" x="7448550" y="2771775"/>
          <p14:tracePt t="4734" x="7439025" y="2771775"/>
          <p14:tracePt t="4750" x="7419975" y="2771775"/>
          <p14:tracePt t="4786" x="7410450" y="2771775"/>
          <p14:tracePt t="4787" x="7391400" y="2771775"/>
          <p14:tracePt t="4800" x="7372350" y="2781300"/>
          <p14:tracePt t="4817" x="7362825" y="2790825"/>
          <p14:tracePt t="4834" x="7353300" y="2819400"/>
          <p14:tracePt t="4850" x="7343775" y="2838450"/>
          <p14:tracePt t="4867" x="7343775" y="2847975"/>
          <p14:tracePt t="4884" x="7343775" y="2876550"/>
          <p14:tracePt t="4901" x="7334250" y="2895600"/>
          <p14:tracePt t="4917" x="7334250" y="2905125"/>
          <p14:tracePt t="4934" x="7334250" y="2914650"/>
          <p14:tracePt t="4950" x="7334250" y="2924175"/>
          <p14:tracePt t="4967" x="7334250" y="2933700"/>
          <p14:tracePt t="5003" x="7334250" y="2943225"/>
          <p14:tracePt t="5027" x="7334250" y="2952750"/>
          <p14:tracePt t="5038" x="7334250" y="2962275"/>
          <p14:tracePt t="5100" x="7334250" y="2971800"/>
          <p14:tracePt t="5290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2701" y="2576430"/>
            <a:ext cx="1382759" cy="988305"/>
            <a:chOff x="4436883" y="4060578"/>
            <a:chExt cx="1382759" cy="988305"/>
          </a:xfrm>
        </p:grpSpPr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436883" y="4060578"/>
              <a:ext cx="998604" cy="9883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P3,10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&gt;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435487" y="4060578"/>
              <a:ext cx="384155" cy="9883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276600"/>
            <a:ext cx="702804" cy="1502410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5975799" y="2178196"/>
            <a:ext cx="359321" cy="44414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6335120" y="196729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44406" y="5128461"/>
            <a:ext cx="674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CPU serves P3 for 10 Seconds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9685" y="5562600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the end of 10 Seconds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RemainingTime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(P3) – 10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         =  10 – 10 = 0   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Round3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0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7"/>
    </mc:Choice>
    <mc:Fallback xmlns="">
      <p:transition spd="slow" advTm="2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17" x="6581775" y="2466975"/>
          <p14:tracePt t="1841" x="6562725" y="2466975"/>
          <p14:tracePt t="1849" x="6534150" y="2447925"/>
          <p14:tracePt t="1852" x="6467475" y="2409825"/>
          <p14:tracePt t="1860" x="6286500" y="2305050"/>
          <p14:tracePt t="1876" x="6115050" y="2171700"/>
          <p14:tracePt t="1893" x="6029325" y="2114550"/>
          <p14:tracePt t="1910" x="5981700" y="2066925"/>
          <p14:tracePt t="1926" x="5972175" y="2057400"/>
          <p14:tracePt t="1943" x="5962650" y="2047875"/>
          <p14:tracePt t="2013" x="5962650" y="2038350"/>
          <p14:tracePt t="2054" x="5972175" y="2057400"/>
          <p14:tracePt t="2058" x="5981700" y="2076450"/>
          <p14:tracePt t="2059" x="5991225" y="2085975"/>
          <p14:tracePt t="2076" x="5991225" y="2105025"/>
          <p14:tracePt t="2078" x="6000750" y="2133600"/>
          <p14:tracePt t="2093" x="6000750" y="2143125"/>
          <p14:tracePt t="2110" x="6000750" y="2152650"/>
          <p14:tracePt t="2110" x="6000750" y="2162175"/>
          <p14:tracePt t="2127" x="6000750" y="2171700"/>
          <p14:tracePt t="2143" x="5991225" y="2200275"/>
          <p14:tracePt t="2159" x="5895975" y="2266950"/>
          <p14:tracePt t="2177" x="5829300" y="2314575"/>
          <p14:tracePt t="2193" x="5772150" y="2371725"/>
          <p14:tracePt t="2210" x="5724525" y="2400300"/>
          <p14:tracePt t="2226" x="5667375" y="2438400"/>
          <p14:tracePt t="2243" x="5629275" y="2476500"/>
          <p14:tracePt t="2259" x="5619750" y="2486025"/>
          <p14:tracePt t="2276" x="5619750" y="2495550"/>
          <p14:tracePt t="2509" x="5629275" y="2495550"/>
          <p14:tracePt t="2516" x="5638800" y="2495550"/>
          <p14:tracePt t="2526" x="5657850" y="2495550"/>
          <p14:tracePt t="2527" x="5705475" y="2495550"/>
          <p14:tracePt t="2543" x="5753100" y="2486025"/>
          <p14:tracePt t="2560" x="5810250" y="2486025"/>
          <p14:tracePt t="2576" x="5838825" y="2486025"/>
          <p14:tracePt t="2593" x="5857875" y="2486025"/>
          <p14:tracePt t="2609" x="5867400" y="2486025"/>
          <p14:tracePt t="2626" x="5876925" y="2476500"/>
          <p14:tracePt t="2661" x="5886450" y="2476500"/>
          <p14:tracePt t="2662" x="5895975" y="2476500"/>
          <p14:tracePt t="2676" x="5905500" y="2476500"/>
          <p14:tracePt t="2693" x="5915025" y="2486025"/>
          <p14:tracePt t="2709" x="5924550" y="2495550"/>
          <p14:tracePt t="2726" x="5934075" y="2505075"/>
          <p14:tracePt t="2742" x="5934075" y="2514600"/>
          <p14:tracePt t="2759" x="5934075" y="2524125"/>
          <p14:tracePt t="3053" x="5934075" y="2514600"/>
          <p14:tracePt t="3057" x="5934075" y="2505075"/>
          <p14:tracePt t="3062" x="5943600" y="2486025"/>
          <p14:tracePt t="3075" x="5953125" y="2486025"/>
          <p14:tracePt t="3092" x="5962650" y="2466975"/>
          <p14:tracePt t="3108" x="6000750" y="2466975"/>
          <p14:tracePt t="3126" x="6057900" y="2495550"/>
          <p14:tracePt t="3143" x="6172200" y="2609850"/>
          <p14:tracePt t="3159" x="6229350" y="2686050"/>
          <p14:tracePt t="3176" x="6257925" y="2781300"/>
          <p14:tracePt t="3193" x="6257925" y="2857500"/>
          <p14:tracePt t="3209" x="6257925" y="2924175"/>
          <p14:tracePt t="3226" x="6200775" y="3019425"/>
          <p14:tracePt t="3243" x="6115050" y="3105150"/>
          <p14:tracePt t="3259" x="6019800" y="3152775"/>
          <p14:tracePt t="3276" x="5895975" y="3219450"/>
          <p14:tracePt t="3292" x="5810250" y="3286125"/>
          <p14:tracePt t="3309" x="5781675" y="3324225"/>
          <p14:tracePt t="3326" x="5743575" y="3362325"/>
          <p14:tracePt t="3326" x="5734050" y="3362325"/>
          <p14:tracePt t="3343" x="5705475" y="3371850"/>
          <p14:tracePt t="3359" x="5667375" y="3381375"/>
          <p14:tracePt t="3376" x="5619750" y="3390900"/>
          <p14:tracePt t="3392" x="5591175" y="3390900"/>
          <p14:tracePt t="3409" x="5553075" y="3390900"/>
          <p14:tracePt t="3426" x="5495925" y="3390900"/>
          <p14:tracePt t="3442" x="5457825" y="3390900"/>
          <p14:tracePt t="3459" x="5438775" y="3390900"/>
          <p14:tracePt t="3476" x="5372100" y="3390900"/>
          <p14:tracePt t="3493" x="5353050" y="3390900"/>
          <p14:tracePt t="3509" x="5314950" y="3381375"/>
          <p14:tracePt t="3525" x="5267325" y="3381375"/>
          <p14:tracePt t="3542" x="5238750" y="3371850"/>
          <p14:tracePt t="3559" x="5210175" y="3371850"/>
          <p14:tracePt t="3576" x="5191125" y="3362325"/>
          <p14:tracePt t="3592" x="5181600" y="3352800"/>
          <p14:tracePt t="3609" x="5172075" y="3343275"/>
          <p14:tracePt t="3626" x="5153025" y="3333750"/>
          <p14:tracePt t="3642" x="5143500" y="3324225"/>
          <p14:tracePt t="3660" x="5133975" y="3314700"/>
          <p14:tracePt t="3676" x="5114925" y="3295650"/>
          <p14:tracePt t="3692" x="5105400" y="3276600"/>
          <p14:tracePt t="3709" x="5105400" y="3267075"/>
          <p14:tracePt t="3726" x="5095875" y="3248025"/>
          <p14:tracePt t="3743" x="5086350" y="3228975"/>
          <p14:tracePt t="3784" x="5076825" y="3219450"/>
          <p14:tracePt t="3832" x="5076825" y="3209925"/>
          <p14:tracePt t="3873" x="5076825" y="3200400"/>
          <p14:tracePt t="3958" x="5067300" y="3190875"/>
          <p14:tracePt t="4023" x="5067300" y="3181350"/>
          <p14:tracePt t="4090" x="5067300" y="3171825"/>
          <p14:tracePt t="4116" x="5067300" y="3162300"/>
          <p14:tracePt t="4213" x="5076825" y="3162300"/>
          <p14:tracePt t="4229" x="5076825" y="3152775"/>
          <p14:tracePt t="4383" x="5086350" y="3143250"/>
          <p14:tracePt t="7615" x="5095875" y="3143250"/>
          <p14:tracePt t="7625" x="5105400" y="3143250"/>
          <p14:tracePt t="7641" x="5114925" y="3143250"/>
          <p14:tracePt t="7647" x="5124450" y="3152775"/>
          <p14:tracePt t="7659" x="5143500" y="3152775"/>
          <p14:tracePt t="7659" x="5153025" y="3152775"/>
          <p14:tracePt t="7676" x="5162550" y="3162300"/>
          <p14:tracePt t="7726" x="5172075" y="3171825"/>
          <p14:tracePt t="7740" x="5181600" y="3171825"/>
          <p14:tracePt t="7786" x="5181600" y="3181350"/>
          <p14:tracePt t="8794" x="5172075" y="3162300"/>
          <p14:tracePt t="8801" x="5172075" y="3152775"/>
          <p14:tracePt t="8808" x="5153025" y="3143250"/>
          <p14:tracePt t="8809" x="5067300" y="3114675"/>
          <p14:tracePt t="8825" x="4981575" y="3114675"/>
          <p14:tracePt t="8841" x="4467225" y="3238500"/>
          <p14:tracePt t="8859" x="3962400" y="3457575"/>
          <p14:tracePt t="8875" x="3276600" y="3790950"/>
          <p14:tracePt t="8891" x="2667000" y="4200525"/>
          <p14:tracePt t="8908" x="2390775" y="4410075"/>
          <p14:tracePt t="8925" x="2152650" y="4610100"/>
          <p14:tracePt t="8942" x="1895475" y="4876800"/>
          <p14:tracePt t="8958" x="1724025" y="5057775"/>
          <p14:tracePt t="8975" x="1657350" y="5162550"/>
          <p14:tracePt t="8991" x="1619250" y="5219700"/>
          <p14:tracePt t="9008" x="1600200" y="5257800"/>
          <p14:tracePt t="9025" x="1590675" y="5267325"/>
          <p14:tracePt t="9041" x="1581150" y="5276850"/>
          <p14:tracePt t="9058" x="1581150" y="5286375"/>
          <p14:tracePt t="9096" x="1581150" y="5295900"/>
          <p14:tracePt t="9108" x="1571625" y="5314950"/>
          <p14:tracePt t="9111" x="1562100" y="5334000"/>
          <p14:tracePt t="9125" x="1552575" y="5353050"/>
          <p14:tracePt t="9141" x="1533525" y="5381625"/>
          <p14:tracePt t="9158" x="1533525" y="5391150"/>
          <p14:tracePt t="9175" x="1524000" y="5410200"/>
          <p14:tracePt t="9192" x="1514475" y="5410200"/>
          <p14:tracePt t="9208" x="1504950" y="5419725"/>
          <p14:tracePt t="9282" x="1495425" y="5419725"/>
          <p14:tracePt t="9901" x="1504950" y="5419725"/>
          <p14:tracePt t="9908" x="1514475" y="5419725"/>
          <p14:tracePt t="9924" x="1533525" y="5419725"/>
          <p14:tracePt t="9925" x="1600200" y="5419725"/>
          <p14:tracePt t="9941" x="1676400" y="5438775"/>
          <p14:tracePt t="9958" x="1857375" y="5457825"/>
          <p14:tracePt t="9974" x="2095500" y="5467350"/>
          <p14:tracePt t="9991" x="2276475" y="5467350"/>
          <p14:tracePt t="10008" x="2628900" y="5457825"/>
          <p14:tracePt t="10024" x="2914650" y="5429250"/>
          <p14:tracePt t="10041" x="3086100" y="5419725"/>
          <p14:tracePt t="10041" x="3152775" y="5410200"/>
          <p14:tracePt t="10058" x="3248025" y="5410200"/>
          <p14:tracePt t="10074" x="3267075" y="5410200"/>
          <p14:tracePt t="10091" x="3286125" y="5400675"/>
          <p14:tracePt t="10335" x="3286125" y="5391150"/>
          <p14:tracePt t="10346" x="3305175" y="5391150"/>
          <p14:tracePt t="10357" x="3362325" y="5391150"/>
          <p14:tracePt t="10357" x="3714750" y="5353050"/>
          <p14:tracePt t="10373" x="3962400" y="5343525"/>
          <p14:tracePt t="10390" x="4343400" y="5343525"/>
          <p14:tracePt t="10406" x="4638675" y="5324475"/>
          <p14:tracePt t="10423" x="4762500" y="5324475"/>
          <p14:tracePt t="10440" x="4848225" y="5314950"/>
          <p14:tracePt t="10456" x="4876800" y="5305425"/>
          <p14:tracePt t="10495" x="4886325" y="5305425"/>
          <p14:tracePt t="10678" x="4895850" y="5305425"/>
          <p14:tracePt t="15323" x="4895850" y="5295900"/>
          <p14:tracePt t="15327" x="4905375" y="5248275"/>
          <p14:tracePt t="15327" x="4924425" y="5038725"/>
          <p14:tracePt t="15338" x="4953000" y="4800600"/>
          <p14:tracePt t="15354" x="4962525" y="4581525"/>
          <p14:tracePt t="15371" x="5029200" y="4095750"/>
          <p14:tracePt t="15387" x="5105400" y="3886200"/>
          <p14:tracePt t="15404" x="5210175" y="3648075"/>
          <p14:tracePt t="15421" x="5238750" y="3581400"/>
          <p14:tracePt t="15438" x="5257800" y="3562350"/>
          <p14:tracePt t="15454" x="5267325" y="3562350"/>
          <p14:tracePt t="15783" x="5267325" y="3552825"/>
          <p14:tracePt t="15789" x="5276850" y="3543300"/>
          <p14:tracePt t="15793" x="5276850" y="3524250"/>
          <p14:tracePt t="15801" x="5276850" y="3505200"/>
          <p14:tracePt t="15805" x="5286375" y="3438525"/>
          <p14:tracePt t="15821" x="5286375" y="3400425"/>
          <p14:tracePt t="15838" x="5286375" y="3343275"/>
          <p14:tracePt t="15855" x="5286375" y="3324225"/>
          <p14:tracePt t="15871" x="5286375" y="3314700"/>
          <p14:tracePt t="16857" x="5286375" y="3324225"/>
          <p14:tracePt t="16861" x="5286375" y="3352800"/>
          <p14:tracePt t="16871" x="5286375" y="3371850"/>
          <p14:tracePt t="16872" x="5286375" y="3476625"/>
          <p14:tracePt t="16887" x="5286375" y="3543300"/>
          <p14:tracePt t="16904" x="5286375" y="3619500"/>
          <p14:tracePt t="16921" x="5248275" y="3743325"/>
          <p14:tracePt t="16937" x="5238750" y="3848100"/>
          <p14:tracePt t="16954" x="5219700" y="3952875"/>
          <p14:tracePt t="16971" x="5210175" y="4019550"/>
          <p14:tracePt t="16987" x="5200650" y="4057650"/>
          <p14:tracePt t="17004" x="5200650" y="4095750"/>
          <p14:tracePt t="17021" x="5200650" y="4105275"/>
          <p14:tracePt t="17270" x="5191125" y="4114800"/>
          <p14:tracePt t="17281" x="5191125" y="4133850"/>
          <p14:tracePt t="17287" x="5172075" y="4181475"/>
          <p14:tracePt t="17288" x="5143500" y="4362450"/>
          <p14:tracePt t="17304" x="5095875" y="4686300"/>
          <p14:tracePt t="17320" x="5038725" y="5067300"/>
          <p14:tracePt t="17338" x="5019675" y="5305425"/>
          <p14:tracePt t="17354" x="5019675" y="5448300"/>
          <p14:tracePt t="17371" x="5019675" y="5514975"/>
          <p14:tracePt t="17387" x="5019675" y="5543550"/>
          <p14:tracePt t="17404" x="5019675" y="5562600"/>
          <p14:tracePt t="17420" x="5019675" y="5572125"/>
          <p14:tracePt t="17470" x="5019675" y="5581650"/>
          <p14:tracePt t="17648" x="5019675" y="5591175"/>
          <p14:tracePt t="17652" x="5019675" y="5600700"/>
          <p14:tracePt t="17668" x="5019675" y="5619750"/>
          <p14:tracePt t="17675" x="5019675" y="5648325"/>
          <p14:tracePt t="17677" x="5019675" y="5686425"/>
          <p14:tracePt t="17687" x="4991100" y="5800725"/>
          <p14:tracePt t="17703" x="4962525" y="5876925"/>
          <p14:tracePt t="17720" x="4943475" y="5915025"/>
          <p14:tracePt t="17736" x="4924425" y="5943600"/>
          <p14:tracePt t="17753" x="4924425" y="5953125"/>
          <p14:tracePt t="17770" x="4914900" y="5962650"/>
          <p14:tracePt t="17830" x="4905375" y="5962650"/>
          <p14:tracePt t="17842" x="4905375" y="5972175"/>
          <p14:tracePt t="17876" x="4895850" y="5981700"/>
          <p14:tracePt t="17888" x="4876800" y="5981700"/>
          <p14:tracePt t="17892" x="4867275" y="5991225"/>
          <p14:tracePt t="17893" x="4857750" y="5991225"/>
          <p14:tracePt t="17905" x="4791075" y="5991225"/>
          <p14:tracePt t="17920" x="4752975" y="5981700"/>
          <p14:tracePt t="17937" x="4714875" y="5981700"/>
          <p14:tracePt t="17953" x="4686300" y="5981700"/>
          <p14:tracePt t="17970" x="4676775" y="5981700"/>
          <p14:tracePt t="17987" x="4657725" y="5981700"/>
          <p14:tracePt t="18004" x="4638675" y="5981700"/>
          <p14:tracePt t="18020" x="4610100" y="5972175"/>
          <p14:tracePt t="18037" x="4572000" y="5972175"/>
          <p14:tracePt t="18054" x="4533900" y="5972175"/>
          <p14:tracePt t="18070" x="4514850" y="5972175"/>
          <p14:tracePt t="18087" x="4505325" y="5972175"/>
          <p14:tracePt t="18155" x="4495800" y="5972175"/>
          <p14:tracePt t="18450" x="4505325" y="5953125"/>
          <p14:tracePt t="18458" x="4533900" y="5924550"/>
          <p14:tracePt t="18470" x="4581525" y="5867400"/>
          <p14:tracePt t="18470" x="4752975" y="5553075"/>
          <p14:tracePt t="18486" x="4924425" y="4943475"/>
          <p14:tracePt t="18503" x="5000625" y="4438650"/>
          <p14:tracePt t="18520" x="5057775" y="3933825"/>
          <p14:tracePt t="18537" x="5172075" y="3238500"/>
          <p14:tracePt t="18553" x="5210175" y="3095625"/>
          <p14:tracePt t="18570" x="5229225" y="3038475"/>
          <p14:tracePt t="18587" x="5238750" y="3028950"/>
          <p14:tracePt t="18624" x="5238750" y="3019425"/>
          <p14:tracePt t="18724" x="5248275" y="3019425"/>
          <p14:tracePt t="18814" x="5248275" y="3028950"/>
          <p14:tracePt t="18875" x="5248275" y="3038475"/>
          <p14:tracePt t="18884" x="5257800" y="3038475"/>
          <p14:tracePt t="18888" x="5257800" y="3048000"/>
          <p14:tracePt t="19121" x="5257800" y="3057525"/>
          <p14:tracePt t="19125" x="5267325" y="3076575"/>
          <p14:tracePt t="19136" x="5286375" y="3190875"/>
          <p14:tracePt t="19137" x="5286375" y="3429000"/>
          <p14:tracePt t="19153" x="5286375" y="3695700"/>
          <p14:tracePt t="19170" x="5248275" y="4171950"/>
          <p14:tracePt t="19186" x="5181600" y="4524375"/>
          <p14:tracePt t="19203" x="5105400" y="4876800"/>
          <p14:tracePt t="19220" x="5067300" y="5105400"/>
          <p14:tracePt t="19237" x="5038725" y="5372100"/>
          <p14:tracePt t="19253" x="5038725" y="5476875"/>
          <p14:tracePt t="19270" x="5038725" y="5534025"/>
          <p14:tracePt t="19286" x="5038725" y="5591175"/>
          <p14:tracePt t="19303" x="5038725" y="5600700"/>
          <p14:tracePt t="19553" x="5038725" y="5610225"/>
          <p14:tracePt t="19561" x="5038725" y="5619750"/>
          <p14:tracePt t="19569" x="5038725" y="5648325"/>
          <p14:tracePt t="19576" x="5038725" y="5686425"/>
          <p14:tracePt t="19587" x="5029200" y="5781675"/>
          <p14:tracePt t="19603" x="5010150" y="5943600"/>
          <p14:tracePt t="19620" x="4991100" y="6038850"/>
          <p14:tracePt t="19637" x="4991100" y="6086475"/>
          <p14:tracePt t="19653" x="4981575" y="6115050"/>
          <p14:tracePt t="19670" x="4981575" y="6134100"/>
          <p14:tracePt t="19797" x="4972050" y="6134100"/>
          <p14:tracePt t="19957" x="4972050" y="6143625"/>
          <p14:tracePt t="20620" x="4962525" y="6143625"/>
          <p14:tracePt t="20738" x="4962525" y="6134100"/>
          <p14:tracePt t="20742" x="4962525" y="6124575"/>
          <p14:tracePt t="20762" x="4953000" y="6115050"/>
          <p14:tracePt t="20836" x="4953000" y="6105525"/>
          <p14:tracePt t="21020" x="4953000" y="6096000"/>
          <p14:tracePt t="21024" x="4953000" y="6086475"/>
          <p14:tracePt t="21026" x="4953000" y="6076950"/>
          <p14:tracePt t="21037" x="4953000" y="6067425"/>
          <p14:tracePt t="21053" x="4972050" y="6057900"/>
          <p14:tracePt t="21070" x="5019675" y="6057900"/>
          <p14:tracePt t="21087" x="5124450" y="6048375"/>
          <p14:tracePt t="21104" x="5314950" y="6038850"/>
          <p14:tracePt t="21120" x="5591175" y="6038850"/>
          <p14:tracePt t="21137" x="5695950" y="6038850"/>
          <p14:tracePt t="21154" x="5772150" y="6038850"/>
          <p14:tracePt t="21170" x="5915025" y="6048375"/>
          <p14:tracePt t="21187" x="5981700" y="6067425"/>
          <p14:tracePt t="21203" x="6105525" y="6086475"/>
          <p14:tracePt t="21220" x="6276975" y="6134100"/>
          <p14:tracePt t="21237" x="6324600" y="6143625"/>
          <p14:tracePt t="21253" x="6419850" y="6181725"/>
          <p14:tracePt t="21270" x="6477000" y="6210300"/>
          <p14:tracePt t="21287" x="6515100" y="6229350"/>
          <p14:tracePt t="21303" x="6543675" y="6267450"/>
          <p14:tracePt t="21320" x="6572250" y="6296025"/>
          <p14:tracePt t="21337" x="6581775" y="6324600"/>
          <p14:tracePt t="21354" x="6638925" y="6372225"/>
          <p14:tracePt t="21370" x="6677025" y="6419850"/>
          <p14:tracePt t="21387" x="6705600" y="6457950"/>
          <p14:tracePt t="21403" x="6724650" y="6496050"/>
          <p14:tracePt t="21420" x="6724650" y="6524625"/>
          <p14:tracePt t="21437" x="6724650" y="6543675"/>
          <p14:tracePt t="21454" x="6724650" y="6572250"/>
          <p14:tracePt t="21470" x="6724650" y="6600825"/>
          <p14:tracePt t="21487" x="6724650" y="6648450"/>
          <p14:tracePt t="21503" x="6724650" y="6686550"/>
          <p14:tracePt t="21520" x="6715125" y="6715125"/>
          <p14:tracePt t="21537" x="6677025" y="6743700"/>
          <p14:tracePt t="21553" x="6638925" y="6772275"/>
          <p14:tracePt t="21570" x="6600825" y="6791325"/>
          <p14:tracePt t="21570" x="6572250" y="6800850"/>
          <p14:tracePt t="21587" x="6467475" y="6819900"/>
          <p14:tracePt t="21603" x="6257925" y="6848475"/>
          <p14:tracePt t="21620" x="6038850" y="6848475"/>
          <p14:tracePt t="21637" x="5876925" y="6848475"/>
          <p14:tracePt t="21653" x="5543550" y="6829425"/>
          <p14:tracePt t="21670" x="5400675" y="6810375"/>
          <p14:tracePt t="21687" x="5314950" y="6791325"/>
          <p14:tracePt t="21703" x="5162550" y="6781800"/>
          <p14:tracePt t="21720" x="5095875" y="6762750"/>
          <p14:tracePt t="21737" x="5019675" y="6734175"/>
          <p14:tracePt t="21754" x="4914900" y="6677025"/>
          <p14:tracePt t="21770" x="4838700" y="6629400"/>
          <p14:tracePt t="21786" x="4752975" y="6534150"/>
          <p14:tracePt t="21803" x="4705350" y="6467475"/>
          <p14:tracePt t="21820" x="4686300" y="6429375"/>
          <p14:tracePt t="21836" x="4667250" y="6334125"/>
          <p14:tracePt t="21853" x="4667250" y="6276975"/>
          <p14:tracePt t="21870" x="4676775" y="6229350"/>
          <p14:tracePt t="21887" x="4705350" y="6143625"/>
          <p14:tracePt t="21903" x="4724400" y="6096000"/>
          <p14:tracePt t="21920" x="4752975" y="6038850"/>
          <p14:tracePt t="21936" x="4800600" y="5981700"/>
          <p14:tracePt t="21953" x="4838700" y="5943600"/>
          <p14:tracePt t="21970" x="4914900" y="5905500"/>
          <p14:tracePt t="21987" x="4981575" y="5876925"/>
          <p14:tracePt t="22003" x="5038725" y="5867400"/>
          <p14:tracePt t="22020" x="5133975" y="5838825"/>
          <p14:tracePt t="22036" x="5210175" y="5829300"/>
          <p14:tracePt t="22053" x="5267325" y="5838825"/>
          <p14:tracePt t="22070" x="5429250" y="5886450"/>
          <p14:tracePt t="22086" x="5572125" y="5953125"/>
          <p14:tracePt t="22103" x="5695950" y="6019800"/>
          <p14:tracePt t="22120" x="5762625" y="6057900"/>
          <p14:tracePt t="22136" x="5819775" y="6115050"/>
          <p14:tracePt t="22153" x="5848350" y="6153150"/>
          <p14:tracePt t="22170" x="5867400" y="6191250"/>
          <p14:tracePt t="22187" x="5895975" y="6248400"/>
          <p14:tracePt t="22203" x="5924550" y="6315075"/>
          <p14:tracePt t="22220" x="5943600" y="6353175"/>
          <p14:tracePt t="22236" x="5943600" y="6391275"/>
          <p14:tracePt t="22253" x="5953125" y="6429375"/>
          <p14:tracePt t="22270" x="5953125" y="6457950"/>
          <p14:tracePt t="22286" x="5953125" y="6496050"/>
          <p14:tracePt t="22303" x="5953125" y="6515100"/>
          <p14:tracePt t="22320" x="5953125" y="6524625"/>
          <p14:tracePt t="22357" x="5953125" y="6534150"/>
          <p14:tracePt t="22369" x="5953125" y="6543675"/>
          <p14:tracePt t="22370" x="5953125" y="6553200"/>
          <p14:tracePt t="22386" x="5943600" y="6572250"/>
          <p14:tracePt t="22403" x="5934075" y="6591300"/>
          <p14:tracePt t="22419" x="5915025" y="6600825"/>
          <p14:tracePt t="22436" x="5905500" y="6619875"/>
          <p14:tracePt t="22453" x="5905500" y="6648450"/>
          <p14:tracePt t="22469" x="5895975" y="6648450"/>
          <p14:tracePt t="22486" x="5886450" y="6657975"/>
          <p14:tracePt t="22529" x="5876925" y="6667500"/>
          <p14:tracePt t="22539" x="5867400" y="6677025"/>
          <p14:tracePt t="22553" x="5857875" y="6677025"/>
          <p14:tracePt t="22554" x="5829300" y="6677025"/>
          <p14:tracePt t="22570" x="5819775" y="6677025"/>
          <p14:tracePt t="22586" x="5800725" y="6677025"/>
          <p14:tracePt t="22824" x="5781675" y="6677025"/>
          <p14:tracePt t="22832" x="5762625" y="6667500"/>
          <p14:tracePt t="22836" x="5734050" y="6648450"/>
          <p14:tracePt t="22852" x="5686425" y="6629400"/>
          <p14:tracePt t="22853" x="5629275" y="6591300"/>
          <p14:tracePt t="22870" x="5591175" y="6534150"/>
          <p14:tracePt t="22887" x="5581650" y="6515100"/>
          <p14:tracePt t="22903" x="5562600" y="6477000"/>
          <p14:tracePt t="22920" x="5562600" y="6457950"/>
          <p14:tracePt t="22936" x="5562600" y="6419850"/>
          <p14:tracePt t="22952" x="5591175" y="6324600"/>
          <p14:tracePt t="22970" x="5629275" y="6276975"/>
          <p14:tracePt t="22986" x="5686425" y="6219825"/>
          <p14:tracePt t="23002" x="5810250" y="6134100"/>
          <p14:tracePt t="23020" x="5905500" y="6086475"/>
          <p14:tracePt t="23020" x="5943600" y="6076950"/>
          <p14:tracePt t="23036" x="6048375" y="6048375"/>
          <p14:tracePt t="23052" x="6267450" y="6010275"/>
          <p14:tracePt t="23069" x="6419850" y="6000750"/>
          <p14:tracePt t="23086" x="6591300" y="6029325"/>
          <p14:tracePt t="23103" x="6810375" y="6105525"/>
          <p14:tracePt t="23119" x="7048500" y="6238875"/>
          <p14:tracePt t="23136" x="7124700" y="6305550"/>
          <p14:tracePt t="23153" x="7181850" y="6381750"/>
          <p14:tracePt t="23169" x="7210425" y="6438900"/>
          <p14:tracePt t="23186" x="7248525" y="6496050"/>
          <p14:tracePt t="23203" x="7286625" y="6619875"/>
          <p14:tracePt t="23219" x="7305675" y="6677025"/>
          <p14:tracePt t="23236" x="7305675" y="6705600"/>
          <p14:tracePt t="23252" x="7305675" y="6762750"/>
          <p14:tracePt t="23269" x="7305675" y="6800850"/>
          <p14:tracePt t="23286" x="7296150" y="6819900"/>
          <p14:tracePt t="23302" x="7258050" y="6838950"/>
          <p14:tracePt t="23319" x="7239000" y="6848475"/>
          <p14:tracePt t="23336" x="7200900" y="6848475"/>
          <p14:tracePt t="23372" x="7191375" y="6848475"/>
          <p14:tracePt t="23386" x="7181850" y="6848475"/>
          <p14:tracePt t="23387" x="7162800" y="6848475"/>
          <p14:tracePt t="23403" x="7153275" y="6848475"/>
          <p14:tracePt t="23419" x="7115175" y="6848475"/>
          <p14:tracePt t="23436" x="7058025" y="6848475"/>
          <p14:tracePt t="23453" x="7000875" y="6848475"/>
          <p14:tracePt t="23470" x="6905625" y="6819900"/>
          <p14:tracePt t="23486" x="6734175" y="6753225"/>
          <p14:tracePt t="23503" x="6591300" y="6686550"/>
          <p14:tracePt t="23519" x="6391275" y="6572250"/>
          <p14:tracePt t="23536" x="6315075" y="6515100"/>
          <p14:tracePt t="23553" x="6276975" y="6486525"/>
          <p14:tracePt t="23570" x="6238875" y="6429375"/>
          <p14:tracePt t="23586" x="6210300" y="6410325"/>
          <p14:tracePt t="23603" x="6200775" y="6391275"/>
          <p14:tracePt t="23620" x="6191250" y="6372225"/>
          <p14:tracePt t="23636" x="6191250" y="6343650"/>
          <p14:tracePt t="23653" x="6238875" y="6229350"/>
          <p14:tracePt t="23670" x="6276975" y="6162675"/>
          <p14:tracePt t="23686" x="6343650" y="6105525"/>
          <p14:tracePt t="23703" x="6391275" y="6067425"/>
          <p14:tracePt t="23720" x="6429375" y="6048375"/>
          <p14:tracePt t="23736" x="6515100" y="6019800"/>
          <p14:tracePt t="23753" x="6591300" y="6019800"/>
          <p14:tracePt t="23770" x="6667500" y="6057900"/>
          <p14:tracePt t="23786" x="6829425" y="6181725"/>
          <p14:tracePt t="23803" x="6915150" y="6257925"/>
          <p14:tracePt t="23819" x="6934200" y="6296025"/>
          <p14:tracePt t="23836" x="6972300" y="6362700"/>
          <p14:tracePt t="23853" x="6991350" y="6486525"/>
          <p14:tracePt t="23869" x="6991350" y="6515100"/>
          <p14:tracePt t="23886" x="6991350" y="6543675"/>
          <p14:tracePt t="23903" x="6991350" y="6572250"/>
          <p14:tracePt t="23919" x="6991350" y="6581775"/>
          <p14:tracePt t="23936" x="6991350" y="6591300"/>
          <p14:tracePt t="24012" x="6981825" y="6591300"/>
          <p14:tracePt t="24015" x="6981825" y="6600825"/>
          <p14:tracePt t="24030" x="6981825" y="6610350"/>
          <p14:tracePt t="24037" x="6972300" y="6610350"/>
          <p14:tracePt t="24037" x="6972300" y="6619875"/>
          <p14:tracePt t="24128" x="6962775" y="6619875"/>
          <p14:tracePt t="24190" x="6962775" y="6629400"/>
          <p14:tracePt t="24202" x="6953250" y="6629400"/>
          <p14:tracePt t="24215" x="6943725" y="6629400"/>
          <p14:tracePt t="24223" x="6934200" y="6638925"/>
          <p14:tracePt t="24236" x="6924675" y="6638925"/>
          <p14:tracePt t="24241" x="6924675" y="6657975"/>
          <p14:tracePt t="24252" x="6905625" y="6667500"/>
          <p14:tracePt t="24269" x="6886575" y="6686550"/>
          <p14:tracePt t="24286" x="6867525" y="6696075"/>
          <p14:tracePt t="24302" x="6848475" y="6705600"/>
          <p14:tracePt t="24319" x="6819900" y="6715125"/>
          <p14:tracePt t="24336" x="6781800" y="6715125"/>
          <p14:tracePt t="24352" x="6762750" y="6715125"/>
          <p14:tracePt t="24369" x="6724650" y="6715125"/>
          <p14:tracePt t="24386" x="6667500" y="6715125"/>
          <p14:tracePt t="24402" x="6629400" y="6705600"/>
          <p14:tracePt t="24419" x="6600825" y="6696075"/>
          <p14:tracePt t="24436" x="6524625" y="6648450"/>
          <p14:tracePt t="24452" x="6496050" y="6638925"/>
          <p14:tracePt t="24469" x="6467475" y="6610350"/>
          <p14:tracePt t="24486" x="6448425" y="6591300"/>
          <p14:tracePt t="24503" x="6429375" y="6572250"/>
          <p14:tracePt t="24519" x="6410325" y="6543675"/>
          <p14:tracePt t="24536" x="6400800" y="6515100"/>
          <p14:tracePt t="24552" x="6400800" y="6505575"/>
          <p14:tracePt t="24569" x="6391275" y="6496050"/>
          <p14:tracePt t="24586" x="6391275" y="6486525"/>
          <p14:tracePt t="24626" x="6391275" y="6477000"/>
          <p14:tracePt t="24635" x="6391275" y="6467475"/>
          <p14:tracePt t="24636" x="6391275" y="6457950"/>
          <p14:tracePt t="24652" x="6400800" y="6429375"/>
          <p14:tracePt t="24668" x="6429375" y="6400800"/>
          <p14:tracePt t="24685" x="6429375" y="6381750"/>
          <p14:tracePt t="24702" x="6448425" y="6362700"/>
          <p14:tracePt t="24719" x="6467475" y="6343650"/>
          <p14:tracePt t="24736" x="6477000" y="6324600"/>
          <p14:tracePt t="24752" x="6505575" y="6296025"/>
          <p14:tracePt t="24769" x="6534150" y="6276975"/>
          <p14:tracePt t="24786" x="6553200" y="6257925"/>
          <p14:tracePt t="24802" x="6572250" y="6248400"/>
          <p14:tracePt t="24819" x="6600825" y="6248400"/>
          <p14:tracePt t="24836" x="6619875" y="6248400"/>
          <p14:tracePt t="24852" x="6638925" y="6238875"/>
          <p14:tracePt t="24869" x="6696075" y="6238875"/>
          <p14:tracePt t="24885" x="6734175" y="6238875"/>
          <p14:tracePt t="24903" x="6753225" y="6238875"/>
          <p14:tracePt t="24919" x="6781800" y="6238875"/>
          <p14:tracePt t="24936" x="6810375" y="6238875"/>
          <p14:tracePt t="24952" x="6867525" y="6257925"/>
          <p14:tracePt t="24969" x="6924675" y="6276975"/>
          <p14:tracePt t="24985" x="6962775" y="6305550"/>
          <p14:tracePt t="25002" x="7000875" y="6343650"/>
          <p14:tracePt t="25019" x="7058025" y="6362700"/>
          <p14:tracePt t="25035" x="7086600" y="6391275"/>
          <p14:tracePt t="25052" x="7124700" y="6419850"/>
          <p14:tracePt t="25069" x="7153275" y="6457950"/>
          <p14:tracePt t="25085" x="7162800" y="6486525"/>
          <p14:tracePt t="25102" x="7181850" y="6524625"/>
          <p14:tracePt t="25119" x="7181850" y="6543675"/>
          <p14:tracePt t="25136" x="7181850" y="6572250"/>
          <p14:tracePt t="25152" x="7181850" y="6619875"/>
          <p14:tracePt t="25170" x="7162800" y="6648450"/>
          <p14:tracePt t="25185" x="7143750" y="6686550"/>
          <p14:tracePt t="25202" x="7134225" y="6715125"/>
          <p14:tracePt t="25219" x="7124700" y="6734175"/>
          <p14:tracePt t="25235" x="7096125" y="6743700"/>
          <p14:tracePt t="25252" x="7058025" y="6772275"/>
          <p14:tracePt t="25269" x="7010400" y="6791325"/>
          <p14:tracePt t="25286" x="6981825" y="6810375"/>
          <p14:tracePt t="25302" x="6943725" y="6819900"/>
          <p14:tracePt t="25319" x="6915150" y="6829425"/>
          <p14:tracePt t="25335" x="6896100" y="6829425"/>
          <p14:tracePt t="25352" x="6858000" y="6838950"/>
          <p14:tracePt t="25369" x="6819900" y="6838950"/>
          <p14:tracePt t="25385" x="6800850" y="6848475"/>
          <p14:tracePt t="25402" x="6743700" y="6848475"/>
          <p14:tracePt t="25418" x="6677025" y="6838950"/>
          <p14:tracePt t="25435" x="6648450" y="6819900"/>
          <p14:tracePt t="25452" x="6543675" y="6753225"/>
          <p14:tracePt t="25468" x="6438900" y="6657975"/>
          <p14:tracePt t="25485" x="6400800" y="6610350"/>
          <p14:tracePt t="25502" x="6362700" y="6543675"/>
          <p14:tracePt t="25519" x="6343650" y="6467475"/>
          <p14:tracePt t="25536" x="6343650" y="6400800"/>
          <p14:tracePt t="25552" x="6362700" y="6296025"/>
          <p14:tracePt t="25568" x="6419850" y="6181725"/>
          <p14:tracePt t="25585" x="6477000" y="6124575"/>
          <p14:tracePt t="25602" x="6562725" y="6057900"/>
          <p14:tracePt t="25619" x="6638925" y="6038850"/>
          <p14:tracePt t="25635" x="6772275" y="6019800"/>
          <p14:tracePt t="25652" x="6848475" y="6019800"/>
          <p14:tracePt t="25669" x="6953250" y="6076950"/>
          <p14:tracePt t="25685" x="7105650" y="6191250"/>
          <p14:tracePt t="25702" x="7143750" y="6248400"/>
          <p14:tracePt t="25719" x="7181850" y="6305550"/>
          <p14:tracePt t="25735" x="7191375" y="6372225"/>
          <p14:tracePt t="25752" x="7191375" y="6391275"/>
          <p14:tracePt t="25769" x="7191375" y="6429375"/>
          <p14:tracePt t="25785" x="7191375" y="6457950"/>
          <p14:tracePt t="25802" x="7191375" y="6467475"/>
          <p14:tracePt t="25888" x="7181850" y="6467475"/>
          <p14:tracePt t="26011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2701" y="2576430"/>
            <a:ext cx="1382759" cy="988305"/>
            <a:chOff x="4436883" y="4060578"/>
            <a:chExt cx="1382759" cy="988305"/>
          </a:xfrm>
        </p:grpSpPr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436883" y="4060578"/>
              <a:ext cx="998604" cy="9883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P3,0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&gt;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435487" y="4060578"/>
              <a:ext cx="384155" cy="98830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23" name="Freeform 22"/>
          <p:cNvSpPr/>
          <p:nvPr/>
        </p:nvSpPr>
        <p:spPr>
          <a:xfrm>
            <a:off x="5260578" y="3276600"/>
            <a:ext cx="702804" cy="1502410"/>
          </a:xfrm>
          <a:custGeom>
            <a:avLst/>
            <a:gdLst>
              <a:gd name="connsiteX0" fmla="*/ 6048384 w 6048384"/>
              <a:gd name="connsiteY0" fmla="*/ 1685594 h 2857899"/>
              <a:gd name="connsiteX1" fmla="*/ 3112679 w 6048384"/>
              <a:gd name="connsiteY1" fmla="*/ 2808542 h 2857899"/>
              <a:gd name="connsiteX2" fmla="*/ 273226 w 6048384"/>
              <a:gd name="connsiteY2" fmla="*/ 241805 h 2857899"/>
              <a:gd name="connsiteX3" fmla="*/ 273226 w 6048384"/>
              <a:gd name="connsiteY3" fmla="*/ 257847 h 2857899"/>
              <a:gd name="connsiteX0" fmla="*/ 6252982 w 6252982"/>
              <a:gd name="connsiteY0" fmla="*/ 1819123 h 2991428"/>
              <a:gd name="connsiteX1" fmla="*/ 3317277 w 6252982"/>
              <a:gd name="connsiteY1" fmla="*/ 2942071 h 2991428"/>
              <a:gd name="connsiteX2" fmla="*/ 477824 w 6252982"/>
              <a:gd name="connsiteY2" fmla="*/ 375334 h 2991428"/>
              <a:gd name="connsiteX3" fmla="*/ 135561 w 6252982"/>
              <a:gd name="connsiteY3" fmla="*/ 150712 h 2991428"/>
              <a:gd name="connsiteX0" fmla="*/ 7779063 w 7779063"/>
              <a:gd name="connsiteY0" fmla="*/ 1656899 h 2829204"/>
              <a:gd name="connsiteX1" fmla="*/ 4843358 w 7779063"/>
              <a:gd name="connsiteY1" fmla="*/ 2779847 h 2829204"/>
              <a:gd name="connsiteX2" fmla="*/ 2003905 w 7779063"/>
              <a:gd name="connsiteY2" fmla="*/ 213110 h 2829204"/>
              <a:gd name="connsiteX3" fmla="*/ 26385 w 7779063"/>
              <a:gd name="connsiteY3" fmla="*/ 297915 h 2829204"/>
              <a:gd name="connsiteX0" fmla="*/ 7772381 w 7772381"/>
              <a:gd name="connsiteY0" fmla="*/ 1538844 h 2671023"/>
              <a:gd name="connsiteX1" fmla="*/ 4836676 w 7772381"/>
              <a:gd name="connsiteY1" fmla="*/ 2661792 h 2671023"/>
              <a:gd name="connsiteX2" fmla="*/ 1497557 w 7772381"/>
              <a:gd name="connsiteY2" fmla="*/ 1022196 h 2671023"/>
              <a:gd name="connsiteX3" fmla="*/ 1997223 w 7772381"/>
              <a:gd name="connsiteY3" fmla="*/ 95055 h 2671023"/>
              <a:gd name="connsiteX4" fmla="*/ 19703 w 7772381"/>
              <a:gd name="connsiteY4" fmla="*/ 179860 h 2671023"/>
              <a:gd name="connsiteX0" fmla="*/ 7785986 w 7785986"/>
              <a:gd name="connsiteY0" fmla="*/ 1445711 h 2577890"/>
              <a:gd name="connsiteX1" fmla="*/ 4850281 w 7785986"/>
              <a:gd name="connsiteY1" fmla="*/ 2568659 h 2577890"/>
              <a:gd name="connsiteX2" fmla="*/ 1511162 w 7785986"/>
              <a:gd name="connsiteY2" fmla="*/ 929063 h 2577890"/>
              <a:gd name="connsiteX3" fmla="*/ 1136156 w 7785986"/>
              <a:gd name="connsiteY3" fmla="*/ 259777 h 2577890"/>
              <a:gd name="connsiteX4" fmla="*/ 33308 w 7785986"/>
              <a:gd name="connsiteY4" fmla="*/ 86727 h 2577890"/>
              <a:gd name="connsiteX0" fmla="*/ 6813256 w 6813256"/>
              <a:gd name="connsiteY0" fmla="*/ 1754830 h 2887009"/>
              <a:gd name="connsiteX1" fmla="*/ 3877551 w 6813256"/>
              <a:gd name="connsiteY1" fmla="*/ 2877778 h 2887009"/>
              <a:gd name="connsiteX2" fmla="*/ 538432 w 6813256"/>
              <a:gd name="connsiteY2" fmla="*/ 1238182 h 2887009"/>
              <a:gd name="connsiteX3" fmla="*/ 163426 w 6813256"/>
              <a:gd name="connsiteY3" fmla="*/ 568896 h 2887009"/>
              <a:gd name="connsiteX4" fmla="*/ 106382 w 6813256"/>
              <a:gd name="connsiteY4" fmla="*/ 52039 h 2887009"/>
              <a:gd name="connsiteX0" fmla="*/ 7058836 w 7058836"/>
              <a:gd name="connsiteY0" fmla="*/ 1787191 h 2919370"/>
              <a:gd name="connsiteX1" fmla="*/ 4123131 w 7058836"/>
              <a:gd name="connsiteY1" fmla="*/ 2910139 h 2919370"/>
              <a:gd name="connsiteX2" fmla="*/ 784012 w 7058836"/>
              <a:gd name="connsiteY2" fmla="*/ 1270543 h 2919370"/>
              <a:gd name="connsiteX3" fmla="*/ 409006 w 7058836"/>
              <a:gd name="connsiteY3" fmla="*/ 601257 h 2919370"/>
              <a:gd name="connsiteX4" fmla="*/ 66743 w 7058836"/>
              <a:gd name="connsiteY4" fmla="*/ 50018 h 2919370"/>
              <a:gd name="connsiteX0" fmla="*/ 7109661 w 7109661"/>
              <a:gd name="connsiteY0" fmla="*/ 1782961 h 2915140"/>
              <a:gd name="connsiteX1" fmla="*/ 4173956 w 7109661"/>
              <a:gd name="connsiteY1" fmla="*/ 2905909 h 2915140"/>
              <a:gd name="connsiteX2" fmla="*/ 834837 w 7109661"/>
              <a:gd name="connsiteY2" fmla="*/ 1266313 h 2915140"/>
              <a:gd name="connsiteX3" fmla="*/ 174612 w 7109661"/>
              <a:gd name="connsiteY3" fmla="*/ 665788 h 2915140"/>
              <a:gd name="connsiteX4" fmla="*/ 117568 w 7109661"/>
              <a:gd name="connsiteY4" fmla="*/ 45788 h 2915140"/>
              <a:gd name="connsiteX0" fmla="*/ 7314861 w 7314861"/>
              <a:gd name="connsiteY0" fmla="*/ 1848670 h 2980849"/>
              <a:gd name="connsiteX1" fmla="*/ 4379156 w 7314861"/>
              <a:gd name="connsiteY1" fmla="*/ 2971618 h 2980849"/>
              <a:gd name="connsiteX2" fmla="*/ 1040037 w 7314861"/>
              <a:gd name="connsiteY2" fmla="*/ 1332022 h 2980849"/>
              <a:gd name="connsiteX3" fmla="*/ 379812 w 7314861"/>
              <a:gd name="connsiteY3" fmla="*/ 731497 h 2980849"/>
              <a:gd name="connsiteX4" fmla="*/ 75579 w 7314861"/>
              <a:gd name="connsiteY4" fmla="*/ 42737 h 2980849"/>
              <a:gd name="connsiteX0" fmla="*/ 7400653 w 7400653"/>
              <a:gd name="connsiteY0" fmla="*/ 1931331 h 3063510"/>
              <a:gd name="connsiteX1" fmla="*/ 4464948 w 7400653"/>
              <a:gd name="connsiteY1" fmla="*/ 3054279 h 3063510"/>
              <a:gd name="connsiteX2" fmla="*/ 1125829 w 7400653"/>
              <a:gd name="connsiteY2" fmla="*/ 1414683 h 3063510"/>
              <a:gd name="connsiteX3" fmla="*/ 465604 w 7400653"/>
              <a:gd name="connsiteY3" fmla="*/ 814158 h 3063510"/>
              <a:gd name="connsiteX4" fmla="*/ 66297 w 7400653"/>
              <a:gd name="connsiteY4" fmla="*/ 39446 h 3063510"/>
              <a:gd name="connsiteX0" fmla="*/ 7595639 w 7595639"/>
              <a:gd name="connsiteY0" fmla="*/ 1997804 h 3129983"/>
              <a:gd name="connsiteX1" fmla="*/ 4659934 w 7595639"/>
              <a:gd name="connsiteY1" fmla="*/ 3120752 h 3129983"/>
              <a:gd name="connsiteX2" fmla="*/ 1320815 w 7595639"/>
              <a:gd name="connsiteY2" fmla="*/ 1481156 h 3129983"/>
              <a:gd name="connsiteX3" fmla="*/ 660590 w 7595639"/>
              <a:gd name="connsiteY3" fmla="*/ 880631 h 3129983"/>
              <a:gd name="connsiteX4" fmla="*/ 52122 w 7595639"/>
              <a:gd name="connsiteY4" fmla="*/ 37157 h 3129983"/>
              <a:gd name="connsiteX0" fmla="*/ 7887458 w 7887458"/>
              <a:gd name="connsiteY0" fmla="*/ 2097969 h 3230148"/>
              <a:gd name="connsiteX1" fmla="*/ 4951753 w 7887458"/>
              <a:gd name="connsiteY1" fmla="*/ 3220917 h 3230148"/>
              <a:gd name="connsiteX2" fmla="*/ 1612634 w 7887458"/>
              <a:gd name="connsiteY2" fmla="*/ 1581321 h 3230148"/>
              <a:gd name="connsiteX3" fmla="*/ 952409 w 7887458"/>
              <a:gd name="connsiteY3" fmla="*/ 980796 h 3230148"/>
              <a:gd name="connsiteX4" fmla="*/ 39707 w 7887458"/>
              <a:gd name="connsiteY4" fmla="*/ 34179 h 3230148"/>
              <a:gd name="connsiteX0" fmla="*/ 7621254 w 7621254"/>
              <a:gd name="connsiteY0" fmla="*/ 1874494 h 3223292"/>
              <a:gd name="connsiteX1" fmla="*/ 4951754 w 7621254"/>
              <a:gd name="connsiteY1" fmla="*/ 3220917 h 3223292"/>
              <a:gd name="connsiteX2" fmla="*/ 1612635 w 7621254"/>
              <a:gd name="connsiteY2" fmla="*/ 1581321 h 3223292"/>
              <a:gd name="connsiteX3" fmla="*/ 952410 w 7621254"/>
              <a:gd name="connsiteY3" fmla="*/ 980796 h 3223292"/>
              <a:gd name="connsiteX4" fmla="*/ 39708 w 7621254"/>
              <a:gd name="connsiteY4" fmla="*/ 34179 h 3223292"/>
              <a:gd name="connsiteX0" fmla="*/ 7920803 w 7920803"/>
              <a:gd name="connsiteY0" fmla="*/ 0 h 3422360"/>
              <a:gd name="connsiteX1" fmla="*/ 4951754 w 7920803"/>
              <a:gd name="connsiteY1" fmla="*/ 3385265 h 3422360"/>
              <a:gd name="connsiteX2" fmla="*/ 1612635 w 7920803"/>
              <a:gd name="connsiteY2" fmla="*/ 1745669 h 3422360"/>
              <a:gd name="connsiteX3" fmla="*/ 952410 w 7920803"/>
              <a:gd name="connsiteY3" fmla="*/ 1145144 h 3422360"/>
              <a:gd name="connsiteX4" fmla="*/ 39708 w 7920803"/>
              <a:gd name="connsiteY4" fmla="*/ 198527 h 3422360"/>
              <a:gd name="connsiteX0" fmla="*/ 7920803 w 7920803"/>
              <a:gd name="connsiteY0" fmla="*/ 0 h 3635117"/>
              <a:gd name="connsiteX1" fmla="*/ 5391094 w 7920803"/>
              <a:gd name="connsiteY1" fmla="*/ 3602164 h 3635117"/>
              <a:gd name="connsiteX2" fmla="*/ 1612635 w 7920803"/>
              <a:gd name="connsiteY2" fmla="*/ 1745669 h 3635117"/>
              <a:gd name="connsiteX3" fmla="*/ 952410 w 7920803"/>
              <a:gd name="connsiteY3" fmla="*/ 1145144 h 3635117"/>
              <a:gd name="connsiteX4" fmla="*/ 39708 w 7920803"/>
              <a:gd name="connsiteY4" fmla="*/ 198527 h 3635117"/>
              <a:gd name="connsiteX0" fmla="*/ 7920803 w 7920803"/>
              <a:gd name="connsiteY0" fmla="*/ 0 h 3615074"/>
              <a:gd name="connsiteX1" fmla="*/ 7530312 w 7920803"/>
              <a:gd name="connsiteY1" fmla="*/ 712113 h 3615074"/>
              <a:gd name="connsiteX2" fmla="*/ 5391094 w 7920803"/>
              <a:gd name="connsiteY2" fmla="*/ 3602164 h 3615074"/>
              <a:gd name="connsiteX3" fmla="*/ 1612635 w 7920803"/>
              <a:gd name="connsiteY3" fmla="*/ 1745669 h 3615074"/>
              <a:gd name="connsiteX4" fmla="*/ 952410 w 7920803"/>
              <a:gd name="connsiteY4" fmla="*/ 1145144 h 3615074"/>
              <a:gd name="connsiteX5" fmla="*/ 39708 w 7920803"/>
              <a:gd name="connsiteY5" fmla="*/ 198527 h 361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03" h="3615074">
                <a:moveTo>
                  <a:pt x="7920803" y="0"/>
                </a:moveTo>
                <a:cubicBezTo>
                  <a:pt x="7765856" y="198215"/>
                  <a:pt x="7951930" y="111752"/>
                  <a:pt x="7530312" y="712113"/>
                </a:cubicBezTo>
                <a:cubicBezTo>
                  <a:pt x="7108694" y="1312474"/>
                  <a:pt x="6377374" y="3429905"/>
                  <a:pt x="5391094" y="3602164"/>
                </a:cubicBezTo>
                <a:cubicBezTo>
                  <a:pt x="4404815" y="3774423"/>
                  <a:pt x="2085877" y="2173458"/>
                  <a:pt x="1612635" y="1745669"/>
                </a:cubicBezTo>
                <a:cubicBezTo>
                  <a:pt x="1139393" y="1317880"/>
                  <a:pt x="1214564" y="1403001"/>
                  <a:pt x="952410" y="1145144"/>
                </a:cubicBezTo>
                <a:cubicBezTo>
                  <a:pt x="690256" y="887287"/>
                  <a:pt x="-196913" y="-22052"/>
                  <a:pt x="39708" y="198527"/>
                </a:cubicBezTo>
              </a:path>
            </a:pathLst>
          </a:custGeom>
          <a:noFill/>
          <a:ln w="412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5975799" y="2178196"/>
            <a:ext cx="359321" cy="444149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6335120" y="1967299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60791" y="5207507"/>
            <a:ext cx="6742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Since Reaming Time required is Zero, P3 is removed from the list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Update the Current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133600" y="2768025"/>
            <a:ext cx="178762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Round3</a:t>
            </a: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7"/>
    </mc:Choice>
    <mc:Fallback xmlns="">
      <p:transition spd="slow" advTm="12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86" x="5419725" y="3200400"/>
          <p14:tracePt t="1706" x="5419725" y="3190875"/>
          <p14:tracePt t="1803" x="5429250" y="3190875"/>
          <p14:tracePt t="1879" x="5438775" y="3190875"/>
          <p14:tracePt t="1955" x="5448300" y="3190875"/>
          <p14:tracePt t="1968" x="5448300" y="3200400"/>
          <p14:tracePt t="2144" x="5448300" y="3190875"/>
          <p14:tracePt t="2148" x="5448300" y="3181350"/>
          <p14:tracePt t="2155" x="5448300" y="3171825"/>
          <p14:tracePt t="2167" x="5448300" y="3162300"/>
          <p14:tracePt t="2183" x="5448300" y="3143250"/>
          <p14:tracePt t="2233" x="5448300" y="3133725"/>
          <p14:tracePt t="2249" x="5438775" y="3124200"/>
          <p14:tracePt t="2275" x="5429250" y="3114675"/>
          <p14:tracePt t="2310" x="5429250" y="3105150"/>
          <p14:tracePt t="2329" x="5429250" y="3095625"/>
          <p14:tracePt t="2354" x="5429250" y="3086100"/>
          <p14:tracePt t="2360" x="5419725" y="3086100"/>
          <p14:tracePt t="2364" x="5419725" y="3076575"/>
          <p14:tracePt t="2385" x="5419725" y="3067050"/>
          <p14:tracePt t="2401" x="5419725" y="3057525"/>
          <p14:tracePt t="2416" x="5419725" y="3048000"/>
          <p14:tracePt t="2448" x="5410200" y="3048000"/>
          <p14:tracePt t="2492" x="5410200" y="3038475"/>
          <p14:tracePt t="2667" x="5400675" y="3038475"/>
          <p14:tracePt t="2869" x="5391150" y="3038475"/>
          <p14:tracePt t="2895" x="5381625" y="3048000"/>
          <p14:tracePt t="2899" x="5381625" y="3057525"/>
          <p14:tracePt t="2917" x="5381625" y="3067050"/>
          <p14:tracePt t="2918" x="5372100" y="3086100"/>
          <p14:tracePt t="2934" x="5362575" y="3105150"/>
          <p14:tracePt t="2950" x="5362575" y="3114675"/>
          <p14:tracePt t="2967" x="5362575" y="3124200"/>
          <p14:tracePt t="2984" x="5362575" y="3152775"/>
          <p14:tracePt t="3000" x="5353050" y="3162300"/>
          <p14:tracePt t="3017" x="5353050" y="3181350"/>
          <p14:tracePt t="3034" x="5353050" y="3190875"/>
          <p14:tracePt t="3050" x="5353050" y="3209925"/>
          <p14:tracePt t="3089" x="5353050" y="3219450"/>
          <p14:tracePt t="3115" x="5353050" y="3228975"/>
          <p14:tracePt t="3131" x="5353050" y="3238500"/>
          <p14:tracePt t="3187" x="5353050" y="3248025"/>
          <p14:tracePt t="3212" x="5343525" y="3248025"/>
          <p14:tracePt t="3229" x="5343525" y="3257550"/>
          <p14:tracePt t="3254" x="5343525" y="3267075"/>
          <p14:tracePt t="3267" x="5343525" y="3276600"/>
          <p14:tracePt t="3296" x="5343525" y="3286125"/>
          <p14:tracePt t="3321" x="5343525" y="3295650"/>
          <p14:tracePt t="3326" x="5334000" y="3305175"/>
          <p14:tracePt t="3346" x="5334000" y="3314700"/>
          <p14:tracePt t="3371" x="5334000" y="3324225"/>
          <p14:tracePt t="3504" x="5324475" y="3324225"/>
          <p14:tracePt t="4726" x="5314950" y="3324225"/>
          <p14:tracePt t="5666" x="5305425" y="3324225"/>
          <p14:tracePt t="10501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Round Robin Scheduling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4117" y="1828800"/>
            <a:ext cx="413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Element &lt;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ProcessName,Remaining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Time&gt;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0520" y="1455457"/>
            <a:ext cx="65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Remaining Time -  Remaining Time Required to complete the task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7436" y="5359294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95600" y="3041473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 =  Null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60791" y="5425054"/>
            <a:ext cx="674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Current is NULL after update. That means no more process to serve; hence scheduler stops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52"/>
    </mc:Choice>
    <mc:Fallback xmlns="">
      <p:transition spd="slow" advTm="43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32" x="4476750" y="3514725"/>
          <p14:tracePt t="4441" x="4467225" y="3514725"/>
          <p14:tracePt t="4455" x="4467225" y="3524250"/>
          <p14:tracePt t="4467" x="4457700" y="3533775"/>
          <p14:tracePt t="4467" x="4448175" y="3571875"/>
          <p14:tracePt t="4484" x="4419600" y="3695700"/>
          <p14:tracePt t="4500" x="4410075" y="3981450"/>
          <p14:tracePt t="4517" x="4486275" y="4352925"/>
          <p14:tracePt t="4534" x="4562475" y="4591050"/>
          <p14:tracePt t="4550" x="4667250" y="4924425"/>
          <p14:tracePt t="4567" x="4686300" y="5133975"/>
          <p14:tracePt t="4584" x="4695825" y="5229225"/>
          <p14:tracePt t="4600" x="4695825" y="5267325"/>
          <p14:tracePt t="4617" x="4695825" y="5286375"/>
          <p14:tracePt t="4791" x="4686300" y="5295900"/>
          <p14:tracePt t="4798" x="4667250" y="5305425"/>
          <p14:tracePt t="4799" x="4657725" y="5324475"/>
          <p14:tracePt t="4806" x="4629150" y="5353050"/>
          <p14:tracePt t="4817" x="4572000" y="5562600"/>
          <p14:tracePt t="4834" x="4562475" y="5819775"/>
          <p14:tracePt t="4850" x="4562475" y="5895975"/>
          <p14:tracePt t="4867" x="4562475" y="5943600"/>
          <p14:tracePt t="4883" x="4572000" y="5962650"/>
          <p14:tracePt t="4918" x="4572000" y="5972175"/>
          <p14:tracePt t="5023" x="4572000" y="5962650"/>
          <p14:tracePt t="5047" x="4562475" y="5962650"/>
          <p14:tracePt t="5055" x="4562475" y="5953125"/>
          <p14:tracePt t="5056" x="4552950" y="5943600"/>
          <p14:tracePt t="5066" x="4543425" y="5943600"/>
          <p14:tracePt t="5083" x="4533900" y="5943600"/>
          <p14:tracePt t="5135" x="4533900" y="5934075"/>
          <p14:tracePt t="5139" x="4543425" y="5934075"/>
          <p14:tracePt t="5147" x="4572000" y="5934075"/>
          <p14:tracePt t="5151" x="4657725" y="5934075"/>
          <p14:tracePt t="5166" x="4791075" y="5934075"/>
          <p14:tracePt t="5183" x="5019675" y="5953125"/>
          <p14:tracePt t="5200" x="5162550" y="5991225"/>
          <p14:tracePt t="5217" x="5238750" y="6010275"/>
          <p14:tracePt t="5233" x="5276850" y="6010275"/>
          <p14:tracePt t="5250" x="5286375" y="6010275"/>
          <p14:tracePt t="5427" x="5286375" y="6019800"/>
          <p14:tracePt t="5452" x="5295900" y="6029325"/>
          <p14:tracePt t="5457" x="5305425" y="6038850"/>
          <p14:tracePt t="5461" x="5334000" y="6038850"/>
          <p14:tracePt t="5469" x="5572125" y="6038850"/>
          <p14:tracePt t="5483" x="5705475" y="6038850"/>
          <p14:tracePt t="5500" x="5762625" y="6038850"/>
          <p14:tracePt t="5516" x="5819775" y="6019800"/>
          <p14:tracePt t="5533" x="5829300" y="6010275"/>
          <p14:tracePt t="5550" x="5838825" y="6010275"/>
          <p14:tracePt t="5672" x="5848350" y="6010275"/>
          <p14:tracePt t="5688" x="5857875" y="6010275"/>
          <p14:tracePt t="5699" x="5857875" y="6019800"/>
          <p14:tracePt t="5701" x="5876925" y="6019800"/>
          <p14:tracePt t="5717" x="5895975" y="6038850"/>
          <p14:tracePt t="5734" x="5905500" y="6038850"/>
          <p14:tracePt t="6017" x="5905500" y="6048375"/>
          <p14:tracePt t="6071" x="5905500" y="6057900"/>
          <p14:tracePt t="6083" x="5905500" y="6067425"/>
          <p14:tracePt t="6096" x="5895975" y="6067425"/>
          <p14:tracePt t="6104" x="5895975" y="6076950"/>
          <p14:tracePt t="6105" x="5867400" y="6076950"/>
          <p14:tracePt t="6117" x="5819775" y="6076950"/>
          <p14:tracePt t="6134" x="5781675" y="6076950"/>
          <p14:tracePt t="6151" x="5772150" y="6076950"/>
          <p14:tracePt t="6167" x="5762625" y="6076950"/>
          <p14:tracePt t="6208" x="5762625" y="6067425"/>
          <p14:tracePt t="6216" x="5762625" y="6057900"/>
          <p14:tracePt t="6233" x="5800725" y="6019800"/>
          <p14:tracePt t="6234" x="5829300" y="6010275"/>
          <p14:tracePt t="6251" x="5876925" y="5981700"/>
          <p14:tracePt t="6267" x="5953125" y="5953125"/>
          <p14:tracePt t="6284" x="6038850" y="5934075"/>
          <p14:tracePt t="6300" x="6105525" y="5915025"/>
          <p14:tracePt t="6317" x="6238875" y="5924550"/>
          <p14:tracePt t="6334" x="6305550" y="5924550"/>
          <p14:tracePt t="6350" x="6372225" y="5934075"/>
          <p14:tracePt t="6367" x="6400800" y="5934075"/>
          <p14:tracePt t="6384" x="6410325" y="5943600"/>
          <p14:tracePt t="6400" x="6429375" y="5943600"/>
          <p14:tracePt t="6417" x="6429375" y="5953125"/>
          <p14:tracePt t="6433" x="6438900" y="5962650"/>
          <p14:tracePt t="6450" x="6438900" y="5972175"/>
          <p14:tracePt t="6467" x="6438900" y="5991225"/>
          <p14:tracePt t="6483" x="6448425" y="6000750"/>
          <p14:tracePt t="6517" x="6448425" y="6010275"/>
          <p14:tracePt t="6554" x="6448425" y="6019800"/>
          <p14:tracePt t="6591" x="6448425" y="6029325"/>
          <p14:tracePt t="6600" x="6448425" y="6048375"/>
          <p14:tracePt t="6605" x="6438900" y="6057900"/>
          <p14:tracePt t="6638" x="6429375" y="6057900"/>
          <p14:tracePt t="6638" x="6410325" y="6067425"/>
          <p14:tracePt t="6650" x="6353175" y="6076950"/>
          <p14:tracePt t="6667" x="6286500" y="6067425"/>
          <p14:tracePt t="6684" x="6191250" y="6038850"/>
          <p14:tracePt t="6700" x="6134100" y="6010275"/>
          <p14:tracePt t="6717" x="6105525" y="5981700"/>
          <p14:tracePt t="6734" x="6086475" y="5962650"/>
          <p14:tracePt t="6750" x="6076950" y="5886450"/>
          <p14:tracePt t="6767" x="6076950" y="5810250"/>
          <p14:tracePt t="6783" x="6096000" y="5762625"/>
          <p14:tracePt t="6800" x="6153150" y="5705475"/>
          <p14:tracePt t="6817" x="6181725" y="5686425"/>
          <p14:tracePt t="6833" x="6257925" y="5667375"/>
          <p14:tracePt t="6850" x="6315075" y="5667375"/>
          <p14:tracePt t="6867" x="6362700" y="5667375"/>
          <p14:tracePt t="6883" x="6429375" y="5705475"/>
          <p14:tracePt t="6900" x="6496050" y="5762625"/>
          <p14:tracePt t="6916" x="6543675" y="5810250"/>
          <p14:tracePt t="6933" x="6572250" y="5876925"/>
          <p14:tracePt t="6950" x="6591300" y="5905500"/>
          <p14:tracePt t="6967" x="6591300" y="5924550"/>
          <p14:tracePt t="6983" x="6591300" y="5943600"/>
          <p14:tracePt t="7001" x="6581775" y="5962650"/>
          <p14:tracePt t="7017" x="6562725" y="5981700"/>
          <p14:tracePt t="7033" x="6505575" y="6000750"/>
          <p14:tracePt t="7050" x="6477000" y="6000750"/>
          <p14:tracePt t="7050" x="6457950" y="6000750"/>
          <p14:tracePt t="7067" x="6429375" y="6000750"/>
          <p14:tracePt t="7083" x="6362700" y="5962650"/>
          <p14:tracePt t="7100" x="6315075" y="5943600"/>
          <p14:tracePt t="7117" x="6305550" y="5934075"/>
          <p14:tracePt t="7176" x="6296025" y="5934075"/>
          <p14:tracePt t="7334" x="6296025" y="5924550"/>
          <p14:tracePt t="19495" x="6296025" y="5915025"/>
          <p14:tracePt t="28289" x="6296025" y="5905500"/>
          <p14:tracePt t="28608" x="6296025" y="5895975"/>
          <p14:tracePt t="29395" x="6296025" y="5905500"/>
          <p14:tracePt t="30475" x="6296025" y="5895975"/>
          <p14:tracePt t="4085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Queue using Singly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611658"/>
            <a:ext cx="4572000" cy="2350742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enqueue</a:t>
            </a:r>
            <a:r>
              <a:rPr lang="en-US" dirty="0" smtClean="0"/>
              <a:t>(e)=&gt; </a:t>
            </a:r>
            <a:r>
              <a:rPr lang="en-US" dirty="0" err="1" smtClean="0"/>
              <a:t>addLast</a:t>
            </a:r>
            <a:r>
              <a:rPr lang="en-US" dirty="0" smtClean="0"/>
              <a:t>(e)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() =&gt; </a:t>
            </a:r>
            <a:r>
              <a:rPr lang="en-US" dirty="0" err="1" smtClean="0"/>
              <a:t>removeFirst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rear() =&gt; tail()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0332" y="4497073"/>
            <a:ext cx="5505486" cy="614649"/>
            <a:chOff x="442214" y="3998747"/>
            <a:chExt cx="8877179" cy="1159251"/>
          </a:xfrm>
        </p:grpSpPr>
        <p:grpSp>
          <p:nvGrpSpPr>
            <p:cNvPr id="7" name="Group 6"/>
            <p:cNvGrpSpPr/>
            <p:nvPr/>
          </p:nvGrpSpPr>
          <p:grpSpPr>
            <a:xfrm>
              <a:off x="442214" y="3998747"/>
              <a:ext cx="8877179" cy="1159251"/>
              <a:chOff x="914400" y="2889250"/>
              <a:chExt cx="7827139" cy="715042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23" name="Text Box 43"/>
              <p:cNvSpPr txBox="1">
                <a:spLocks noChangeArrowheads="1"/>
              </p:cNvSpPr>
              <p:nvPr/>
            </p:nvSpPr>
            <p:spPr bwMode="auto">
              <a:xfrm>
                <a:off x="8057387" y="2995612"/>
                <a:ext cx="684152" cy="6086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sym typeface="Symbol" pitchFamily="18" charset="2"/>
                  </a:rPr>
                  <a:t></a:t>
                </a:r>
                <a:endParaRPr lang="en-US" sz="2800" b="1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3740581" y="5742268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front(head)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4177730" y="5016492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3" name="Picture 2" descr="Image result for queue data structu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" b="32169"/>
          <a:stretch/>
        </p:blipFill>
        <p:spPr bwMode="auto">
          <a:xfrm>
            <a:off x="-31805" y="1066800"/>
            <a:ext cx="4209535" cy="25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-81942" y="3842511"/>
            <a:ext cx="3945148" cy="2200967"/>
            <a:chOff x="6128658" y="4271960"/>
            <a:chExt cx="5158502" cy="2200967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8294261" y="4067859"/>
              <a:ext cx="1327105" cy="3483031"/>
              <a:chOff x="8485398" y="1360601"/>
              <a:chExt cx="1670964" cy="178391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8485409" y="2253257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485399" y="1812386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485398" y="2703648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485409" y="1360601"/>
                <a:ext cx="1669568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7021287" y="4749800"/>
              <a:ext cx="457840" cy="3960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386844" y="4271960"/>
              <a:ext cx="1900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ear (r)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10406081" y="4631536"/>
              <a:ext cx="191648" cy="47226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128658" y="4372529"/>
              <a:ext cx="19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ront (f)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rot="5400000">
              <a:off x="8576443" y="3274759"/>
              <a:ext cx="687856" cy="3354717"/>
              <a:chOff x="1115002" y="2710621"/>
              <a:chExt cx="1173357" cy="1747583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54829" y="4017333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24349" y="3595046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15002" y="3154175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124351" y="2710621"/>
                <a:ext cx="1124182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7446617" y="5811546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rear(tail)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4" name="Line 26"/>
          <p:cNvSpPr>
            <a:spLocks noChangeShapeType="1"/>
          </p:cNvSpPr>
          <p:nvPr/>
        </p:nvSpPr>
        <p:spPr bwMode="auto">
          <a:xfrm flipH="1" flipV="1">
            <a:off x="7883766" y="508577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3581400" y="1313950"/>
            <a:ext cx="5254975" cy="778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Queue Operation = &gt; SLL Operation</a:t>
            </a:r>
            <a:endParaRPr lang="en-US" u="sng" dirty="0">
              <a:solidFill>
                <a:srgbClr val="C00000"/>
              </a:solidFill>
            </a:endParaRPr>
          </a:p>
        </p:txBody>
      </p:sp>
      <p:pic>
        <p:nvPicPr>
          <p:cNvPr id="27" name="media5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0744" y="618708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64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33"/>
    </mc:Choice>
    <mc:Fallback xmlns="">
      <p:transition spd="slow" advTm="66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 build="p"/>
      <p:bldP spid="24" grpId="0"/>
      <p:bldP spid="25" grpId="0" animBg="1"/>
      <p:bldP spid="53" grpId="0"/>
      <p:bldP spid="54" grpId="0" animBg="1"/>
      <p:bldP spid="55" grpId="0"/>
    </p:bldLst>
  </p:timing>
  <p:extLst mod="1">
    <p:ext uri="{3A86A75C-4F4B-4683-9AE1-C65F6400EC91}">
      <p14:laserTraceLst xmlns:p14="http://schemas.microsoft.com/office/powerpoint/2010/main">
        <p14:tracePtLst>
          <p14:tracePt t="1902" x="238125" y="904875"/>
          <p14:tracePt t="2533" x="238125" y="914400"/>
          <p14:tracePt t="2537" x="238125" y="923925"/>
          <p14:tracePt t="2545" x="228600" y="942975"/>
          <p14:tracePt t="2551" x="219075" y="1009650"/>
          <p14:tracePt t="2562" x="219075" y="1133475"/>
          <p14:tracePt t="2579" x="304800" y="1428750"/>
          <p14:tracePt t="2597" x="714375" y="2466975"/>
          <p14:tracePt t="2613" x="962025" y="3019425"/>
          <p14:tracePt t="2630" x="1181100" y="3514725"/>
          <p14:tracePt t="2647" x="1323975" y="3781425"/>
          <p14:tracePt t="2663" x="1352550" y="3848100"/>
          <p14:tracePt t="2680" x="1371600" y="3876675"/>
          <p14:tracePt t="2724" x="1371600" y="3857625"/>
          <p14:tracePt t="2895" x="1371600" y="3886200"/>
          <p14:tracePt t="2904" x="1362075" y="3962400"/>
          <p14:tracePt t="2908" x="1362075" y="4105275"/>
          <p14:tracePt t="2913" x="1419225" y="4619625"/>
          <p14:tracePt t="2929" x="1543050" y="5057775"/>
          <p14:tracePt t="2946" x="1619250" y="5267325"/>
          <p14:tracePt t="2963" x="1695450" y="5429250"/>
          <p14:tracePt t="2979" x="1714500" y="5467350"/>
          <p14:tracePt t="2996" x="1714500" y="5476875"/>
          <p14:tracePt t="3013" x="1714500" y="5486400"/>
          <p14:tracePt t="6320" x="0" y="0"/>
        </p14:tracePtLst>
        <p14:tracePtLst>
          <p14:tracePt t="12587" x="5638800" y="6715125"/>
          <p14:tracePt t="12668" x="5629275" y="6715125"/>
          <p14:tracePt t="12672" x="5619750" y="6715125"/>
          <p14:tracePt t="12685" x="5610225" y="6715125"/>
          <p14:tracePt t="12693" x="5600700" y="6715125"/>
          <p14:tracePt t="12694" x="5591175" y="6715125"/>
          <p14:tracePt t="12710" x="5581650" y="6715125"/>
          <p14:tracePt t="12727" x="5572125" y="6715125"/>
          <p14:tracePt t="12744" x="5562600" y="6715125"/>
          <p14:tracePt t="12793" x="5553075" y="6715125"/>
          <p14:tracePt t="12799" x="5543550" y="6715125"/>
          <p14:tracePt t="12815" x="5534025" y="6724650"/>
          <p14:tracePt t="12855" x="5524500" y="6724650"/>
          <p14:tracePt t="13047" x="5524500" y="6734175"/>
          <p14:tracePt t="13060" x="5514975" y="6734175"/>
          <p14:tracePt t="13067" x="5505450" y="6715125"/>
          <p14:tracePt t="13076" x="5457825" y="6619875"/>
          <p14:tracePt t="13077" x="5295900" y="6267450"/>
          <p14:tracePt t="13093" x="5057775" y="5743575"/>
          <p14:tracePt t="13109" x="4914900" y="5448300"/>
          <p14:tracePt t="13126" x="4838700" y="5353050"/>
          <p14:tracePt t="13142" x="4819650" y="5334000"/>
          <p14:tracePt t="13160" x="4800600" y="5314950"/>
          <p14:tracePt t="13176" x="4791075" y="5314950"/>
          <p14:tracePt t="13226" x="4781550" y="5324475"/>
          <p14:tracePt t="13251" x="4781550" y="5334000"/>
          <p14:tracePt t="13429" x="4772025" y="5343525"/>
          <p14:tracePt t="13434" x="4762500" y="5343525"/>
          <p14:tracePt t="13442" x="4743450" y="5353050"/>
          <p14:tracePt t="13446" x="4695825" y="5353050"/>
          <p14:tracePt t="13459" x="4667250" y="5353050"/>
          <p14:tracePt t="13476" x="4619625" y="5353050"/>
          <p14:tracePt t="13493" x="4552950" y="5372100"/>
          <p14:tracePt t="13510" x="4505325" y="5381625"/>
          <p14:tracePt t="13526" x="4448175" y="5400675"/>
          <p14:tracePt t="13543" x="4400550" y="5400675"/>
          <p14:tracePt t="13559" x="4381500" y="5400675"/>
          <p14:tracePt t="13576" x="4362450" y="5410200"/>
          <p14:tracePt t="13897" x="4352925" y="5410200"/>
          <p14:tracePt t="13918" x="4343400" y="5419725"/>
          <p14:tracePt t="13925" x="4333875" y="5419725"/>
          <p14:tracePt t="13927" x="4295775" y="5438775"/>
          <p14:tracePt t="13942" x="4276725" y="5457825"/>
          <p14:tracePt t="13959" x="4257675" y="5467350"/>
          <p14:tracePt t="13976" x="4248150" y="5467350"/>
          <p14:tracePt t="13993" x="4248150" y="5476875"/>
          <p14:tracePt t="14010" x="4238625" y="5486400"/>
          <p14:tracePt t="14026" x="4229100" y="5505450"/>
          <p14:tracePt t="14026" x="4219575" y="5505450"/>
          <p14:tracePt t="14043" x="4219575" y="5514975"/>
          <p14:tracePt t="14059" x="4219575" y="5524500"/>
          <p14:tracePt t="14109" x="4219575" y="5534025"/>
          <p14:tracePt t="14110" x="4219575" y="5543550"/>
          <p14:tracePt t="14192" x="4210050" y="5543550"/>
          <p14:tracePt t="14573" x="4210050" y="5534025"/>
          <p14:tracePt t="14577" x="4219575" y="5524500"/>
          <p14:tracePt t="14592" x="4314825" y="5438775"/>
          <p14:tracePt t="14593" x="4638675" y="5286375"/>
          <p14:tracePt t="14608" x="5486400" y="5067300"/>
          <p14:tracePt t="14625" x="6600825" y="4962525"/>
          <p14:tracePt t="14642" x="7343775" y="4991100"/>
          <p14:tracePt t="14659" x="8486775" y="5210175"/>
          <p14:tracePt t="14676" x="8753475" y="5314950"/>
          <p14:tracePt t="14692" x="8943975" y="5410200"/>
          <p14:tracePt t="14709" x="9020175" y="5448300"/>
          <p14:tracePt t="14725" x="9039225" y="5457825"/>
          <p14:tracePt t="14849" x="9029700" y="5457825"/>
          <p14:tracePt t="14861" x="9010650" y="5457825"/>
          <p14:tracePt t="14874" x="9001125" y="5457825"/>
          <p14:tracePt t="14936" x="8991600" y="5457825"/>
          <p14:tracePt t="14957" x="8982075" y="5457825"/>
          <p14:tracePt t="14961" x="8972550" y="5457825"/>
          <p14:tracePt t="14976" x="8953500" y="5457825"/>
          <p14:tracePt t="14977" x="8943975" y="5457825"/>
          <p14:tracePt t="14991" x="8915400" y="5457825"/>
          <p14:tracePt t="15008" x="8896350" y="5457825"/>
          <p14:tracePt t="15025" x="8858250" y="5467350"/>
          <p14:tracePt t="15041" x="8829675" y="5476875"/>
          <p14:tracePt t="15058" x="8820150" y="5486400"/>
          <p14:tracePt t="15076" x="8810625" y="5486400"/>
          <p14:tracePt t="15378" x="8791575" y="5476875"/>
          <p14:tracePt t="15385" x="8763000" y="5467350"/>
          <p14:tracePt t="15391" x="8658225" y="5419725"/>
          <p14:tracePt t="15392" x="8382000" y="5362575"/>
          <p14:tracePt t="15408" x="7572375" y="5276850"/>
          <p14:tracePt t="15425" x="6781800" y="5314950"/>
          <p14:tracePt t="15442" x="6315075" y="5429250"/>
          <p14:tracePt t="15459" x="5905500" y="5572125"/>
          <p14:tracePt t="15475" x="5629275" y="5695950"/>
          <p14:tracePt t="15492" x="5562600" y="5734050"/>
          <p14:tracePt t="15509" x="5505450" y="5810250"/>
          <p14:tracePt t="15525" x="5476875" y="5848350"/>
          <p14:tracePt t="15796" x="5467350" y="5848350"/>
          <p14:tracePt t="15801" x="5448300" y="5848350"/>
          <p14:tracePt t="15808" x="5429250" y="5848350"/>
          <p14:tracePt t="15809" x="5362575" y="5848350"/>
          <p14:tracePt t="15825" x="5095875" y="5819775"/>
          <p14:tracePt t="15841" x="4943475" y="5819775"/>
          <p14:tracePt t="15858" x="4867275" y="5819775"/>
          <p14:tracePt t="15858" x="4838700" y="5819775"/>
          <p14:tracePt t="15875" x="4800600" y="5829300"/>
          <p14:tracePt t="15892" x="4752975" y="5857875"/>
          <p14:tracePt t="15908" x="4733925" y="5867400"/>
          <p14:tracePt t="15925" x="4724400" y="5876925"/>
          <p14:tracePt t="15942" x="4724400" y="5886450"/>
          <p14:tracePt t="15958" x="4714875" y="5886450"/>
          <p14:tracePt t="15975" x="4705350" y="5895975"/>
          <p14:tracePt t="15992" x="4695825" y="5905500"/>
          <p14:tracePt t="16273" x="4686300" y="5905500"/>
          <p14:tracePt t="16280" x="4638675" y="5905500"/>
          <p14:tracePt t="16281" x="4457700" y="5905500"/>
          <p14:tracePt t="16291" x="4238625" y="5895975"/>
          <p14:tracePt t="16308" x="4114800" y="5895975"/>
          <p14:tracePt t="16325" x="4086225" y="5895975"/>
          <p14:tracePt t="16341" x="4067175" y="5905500"/>
          <p14:tracePt t="16358" x="4048125" y="5905500"/>
          <p14:tracePt t="16393" x="4048125" y="5915025"/>
          <p14:tracePt t="16499" x="4057650" y="5924550"/>
          <p14:tracePt t="16509" x="4067175" y="5924550"/>
          <p14:tracePt t="16534" x="4076700" y="5924550"/>
          <p14:tracePt t="16843" x="4086225" y="5934075"/>
          <p14:tracePt t="16865" x="4095750" y="5934075"/>
          <p14:tracePt t="16885" x="4105275" y="5943600"/>
          <p14:tracePt t="16886" x="4114800" y="5943600"/>
          <p14:tracePt t="16891" x="4124325" y="5943600"/>
          <p14:tracePt t="16907" x="4162425" y="5953125"/>
          <p14:tracePt t="16924" x="4219575" y="5953125"/>
          <p14:tracePt t="16941" x="4314825" y="5953125"/>
          <p14:tracePt t="16958" x="4448175" y="5934075"/>
          <p14:tracePt t="16974" x="4572000" y="5924550"/>
          <p14:tracePt t="16991" x="4667250" y="5924550"/>
          <p14:tracePt t="17008" x="4695825" y="5915025"/>
          <p14:tracePt t="17071" x="4705350" y="5915025"/>
          <p14:tracePt t="17092" x="4714875" y="5915025"/>
          <p14:tracePt t="17223" x="4724400" y="5915025"/>
          <p14:tracePt t="17229" x="4733925" y="5915025"/>
          <p14:tracePt t="17230" x="4743450" y="5915025"/>
          <p14:tracePt t="17240" x="4810125" y="5915025"/>
          <p14:tracePt t="17258" x="4857750" y="5905500"/>
          <p14:tracePt t="17275" x="4905375" y="5895975"/>
          <p14:tracePt t="17291" x="4991100" y="5886450"/>
          <p14:tracePt t="17308" x="5000625" y="5886450"/>
          <p14:tracePt t="17324" x="5010150" y="5886450"/>
          <p14:tracePt t="17551" x="5029200" y="5886450"/>
          <p14:tracePt t="17555" x="5124450" y="5857875"/>
          <p14:tracePt t="17564" x="5324475" y="5819775"/>
          <p14:tracePt t="17575" x="5543550" y="5819775"/>
          <p14:tracePt t="17576" x="6486525" y="5876925"/>
          <p14:tracePt t="17592" x="7419975" y="5991225"/>
          <p14:tracePt t="17608" x="7791450" y="6048375"/>
          <p14:tracePt t="17625" x="7972425" y="6067425"/>
          <p14:tracePt t="17642" x="7991475" y="6067425"/>
          <p14:tracePt t="17686" x="7991475" y="6076950"/>
          <p14:tracePt t="17707" x="8001000" y="6076950"/>
          <p14:tracePt t="17781" x="8010525" y="6076950"/>
          <p14:tracePt t="17786" x="8020050" y="6076950"/>
          <p14:tracePt t="17798" x="8029575" y="6076950"/>
          <p14:tracePt t="17808" x="8039100" y="6076950"/>
          <p14:tracePt t="17809" x="8058150" y="6076950"/>
          <p14:tracePt t="17825" x="8077200" y="6076950"/>
          <p14:tracePt t="17889" x="8086725" y="6076950"/>
          <p14:tracePt t="17904" x="8105775" y="6076950"/>
          <p14:tracePt t="17910" x="8115300" y="6076950"/>
          <p14:tracePt t="17914" x="8172450" y="6067425"/>
          <p14:tracePt t="17925" x="8248650" y="6067425"/>
          <p14:tracePt t="17941" x="8277225" y="6067425"/>
          <p14:tracePt t="17958" x="8286750" y="6057900"/>
          <p14:tracePt t="18289" x="8296275" y="6057900"/>
          <p14:tracePt t="18311" x="8305800" y="6057900"/>
          <p14:tracePt t="18449" x="8305800" y="6067425"/>
          <p14:tracePt t="18606" x="8305800" y="6076950"/>
          <p14:tracePt t="19067" x="8315325" y="6076950"/>
          <p14:tracePt t="19086" x="8324850" y="6076950"/>
          <p14:tracePt t="19096" x="8334375" y="6076950"/>
          <p14:tracePt t="19121" x="8343900" y="6076950"/>
          <p14:tracePt t="19132" x="8353425" y="6076950"/>
          <p14:tracePt t="19142" x="8362950" y="6067425"/>
          <p14:tracePt t="19143" x="8372475" y="6067425"/>
          <p14:tracePt t="19158" x="8382000" y="6057900"/>
          <p14:tracePt t="19174" x="8401050" y="6057900"/>
          <p14:tracePt t="19192" x="8401050" y="6048375"/>
          <p14:tracePt t="19208" x="8420100" y="6048375"/>
          <p14:tracePt t="19225" x="8429625" y="6048375"/>
          <p14:tracePt t="19241" x="8439150" y="6038850"/>
          <p14:tracePt t="19295" x="8439150" y="6029325"/>
          <p14:tracePt t="19308" x="8439150" y="6019800"/>
          <p14:tracePt t="19316" x="8420100" y="6019800"/>
          <p14:tracePt t="19320" x="8410575" y="6010275"/>
          <p14:tracePt t="19324" x="8362950" y="5991225"/>
          <p14:tracePt t="19341" x="8315325" y="5981700"/>
          <p14:tracePt t="19358" x="8296275" y="5981700"/>
          <p14:tracePt t="19375" x="8277225" y="5972175"/>
          <p14:tracePt t="19416" x="8267700" y="5972175"/>
          <p14:tracePt t="19497" x="8277225" y="5981700"/>
          <p14:tracePt t="19502" x="8286750" y="5981700"/>
          <p14:tracePt t="19506" x="8296275" y="5981700"/>
          <p14:tracePt t="19515" x="8334375" y="5991225"/>
          <p14:tracePt t="19524" x="8343900" y="6000750"/>
          <p14:tracePt t="19541" x="8362950" y="6000750"/>
          <p14:tracePt t="19767" x="8362950" y="5991225"/>
          <p14:tracePt t="19775" x="8267700" y="5905500"/>
          <p14:tracePt t="19790" x="8172450" y="5829300"/>
          <p14:tracePt t="19791" x="7953375" y="5705475"/>
          <p14:tracePt t="19807" x="7391400" y="5524500"/>
          <p14:tracePt t="19824" x="6810375" y="5372100"/>
          <p14:tracePt t="19841" x="6505575" y="5343525"/>
          <p14:tracePt t="19841" x="6381750" y="5324475"/>
          <p14:tracePt t="19858" x="6105525" y="5324475"/>
          <p14:tracePt t="19874" x="5695950" y="5362575"/>
          <p14:tracePt t="19891" x="5362575" y="5429250"/>
          <p14:tracePt t="19908" x="4819650" y="5610225"/>
          <p14:tracePt t="19924" x="4514850" y="5724525"/>
          <p14:tracePt t="19941" x="4429125" y="5762625"/>
          <p14:tracePt t="19958" x="4400550" y="5791200"/>
          <p14:tracePt t="19974" x="4391025" y="5829300"/>
          <p14:tracePt t="19991" x="4400550" y="5867400"/>
          <p14:tracePt t="20008" x="4419600" y="5886450"/>
          <p14:tracePt t="20222" x="4410075" y="5886450"/>
          <p14:tracePt t="20224" x="4381500" y="5895975"/>
          <p14:tracePt t="20240" x="4333875" y="5905500"/>
          <p14:tracePt t="20241" x="4305300" y="5915025"/>
          <p14:tracePt t="20257" x="4295775" y="5915025"/>
          <p14:tracePt t="20274" x="4286250" y="5915025"/>
          <p14:tracePt t="20291" x="4276725" y="5924550"/>
          <p14:tracePt t="20616" x="4286250" y="5915025"/>
          <p14:tracePt t="20624" x="4314825" y="5886450"/>
          <p14:tracePt t="20630" x="4686300" y="5734050"/>
          <p14:tracePt t="20640" x="5143500" y="5667375"/>
          <p14:tracePt t="20657" x="6086475" y="5705475"/>
          <p14:tracePt t="20674" x="7067550" y="5991225"/>
          <p14:tracePt t="20690" x="7515225" y="6172200"/>
          <p14:tracePt t="20708" x="7886700" y="6343650"/>
          <p14:tracePt t="20724" x="7972425" y="6391275"/>
          <p14:tracePt t="20741" x="8001000" y="6400800"/>
          <p14:tracePt t="20757" x="8020050" y="6400800"/>
          <p14:tracePt t="20774" x="8029575" y="6391275"/>
          <p14:tracePt t="20790" x="8039100" y="6391275"/>
          <p14:tracePt t="20872" x="8039100" y="6381750"/>
          <p14:tracePt t="20959" x="8039100" y="6372225"/>
          <p14:tracePt t="20963" x="8048625" y="6372225"/>
          <p14:tracePt t="20973" x="8058150" y="6362700"/>
          <p14:tracePt t="20974" x="8086725" y="6362700"/>
          <p14:tracePt t="20990" x="8096250" y="6353175"/>
          <p14:tracePt t="21007" x="8105775" y="6353175"/>
          <p14:tracePt t="21057" x="8105775" y="6343650"/>
          <p14:tracePt t="21059" x="8105775" y="6334125"/>
          <p14:tracePt t="21076" x="8096250" y="6324600"/>
          <p14:tracePt t="21096" x="8096250" y="6315075"/>
          <p14:tracePt t="21097" x="8086725" y="6315075"/>
          <p14:tracePt t="21106" x="8077200" y="6296025"/>
          <p14:tracePt t="21124" x="8077200" y="6286500"/>
          <p14:tracePt t="21140" x="8067675" y="6276975"/>
          <p14:tracePt t="21157" x="8067675" y="6267450"/>
          <p14:tracePt t="21174" x="8058150" y="6248400"/>
          <p14:tracePt t="21191" x="8048625" y="6248400"/>
          <p14:tracePt t="23296" x="8048625" y="6257925"/>
          <p14:tracePt t="23821" x="8058150" y="6257925"/>
          <p14:tracePt t="23897" x="0" y="0"/>
        </p14:tracePtLst>
        <p14:tracePtLst>
          <p14:tracePt t="27737" x="5953125" y="1800225"/>
          <p14:tracePt t="27859" x="5953125" y="1790700"/>
          <p14:tracePt t="27863" x="5924550" y="1752600"/>
          <p14:tracePt t="27871" x="5886450" y="1657350"/>
          <p14:tracePt t="27888" x="5705475" y="1181100"/>
          <p14:tracePt t="27889" x="5543550" y="666750"/>
          <p14:tracePt t="27905" x="5391150" y="114300"/>
          <p14:tracePt t="27921" x="5334000" y="0"/>
          <p14:tracePt t="27938" x="5305425" y="0"/>
          <p14:tracePt t="27955" x="5295900" y="0"/>
          <p14:tracePt t="27972" x="5276850" y="0"/>
          <p14:tracePt t="27989" x="5267325" y="0"/>
          <p14:tracePt t="28005" x="5229225" y="19050"/>
          <p14:tracePt t="28022" x="5181600" y="47625"/>
          <p14:tracePt t="28038" x="5181600" y="76200"/>
          <p14:tracePt t="28055" x="5162550" y="152400"/>
          <p14:tracePt t="28072" x="5162550" y="276225"/>
          <p14:tracePt t="28088" x="5172075" y="609600"/>
          <p14:tracePt t="28105" x="5210175" y="1038225"/>
          <p14:tracePt t="28122" x="5286375" y="1362075"/>
          <p14:tracePt t="28138" x="5314950" y="1476375"/>
          <p14:tracePt t="28155" x="5353050" y="1581150"/>
          <p14:tracePt t="28172" x="5391150" y="1619250"/>
          <p14:tracePt t="28188" x="5410200" y="1628775"/>
          <p14:tracePt t="28205" x="5419725" y="1628775"/>
          <p14:tracePt t="28205" x="5429250" y="1628775"/>
          <p14:tracePt t="28449" x="5429250" y="1638300"/>
          <p14:tracePt t="28457" x="5429250" y="1647825"/>
          <p14:tracePt t="28458" x="5429250" y="1676400"/>
          <p14:tracePt t="28471" x="5429250" y="1704975"/>
          <p14:tracePt t="28488" x="5429250" y="1714500"/>
          <p14:tracePt t="28504" x="5429250" y="1724025"/>
          <p14:tracePt t="28543" x="5429250" y="1733550"/>
          <p14:tracePt t="28558" x="5438775" y="1733550"/>
          <p14:tracePt t="28579" x="5438775" y="1743075"/>
          <p14:tracePt t="28593" x="5448300" y="1743075"/>
          <p14:tracePt t="28616" x="5448300" y="1752600"/>
          <p14:tracePt t="28656" x="5448300" y="1762125"/>
          <p14:tracePt t="28665" x="5457825" y="1762125"/>
          <p14:tracePt t="28668" x="5457825" y="1771650"/>
          <p14:tracePt t="28672" x="5457825" y="1790700"/>
          <p14:tracePt t="28688" x="5476875" y="1838325"/>
          <p14:tracePt t="28706" x="5476875" y="1857375"/>
          <p14:tracePt t="28721" x="5486400" y="1866900"/>
          <p14:tracePt t="28738" x="5486400" y="1876425"/>
          <p14:tracePt t="28778" x="5486400" y="1885950"/>
          <p14:tracePt t="28793" x="5495925" y="1895475"/>
          <p14:tracePt t="28805" x="5495925" y="1905000"/>
          <p14:tracePt t="28825" x="5495925" y="1914525"/>
          <p14:tracePt t="30173" x="5505450" y="1914525"/>
          <p14:tracePt t="30177" x="5514975" y="1905000"/>
          <p14:tracePt t="30178" x="5534025" y="1885950"/>
          <p14:tracePt t="30187" x="5724525" y="1809750"/>
          <p14:tracePt t="30204" x="5915025" y="1790700"/>
          <p14:tracePt t="30221" x="6238875" y="1790700"/>
          <p14:tracePt t="30237" x="6610350" y="1847850"/>
          <p14:tracePt t="30254" x="6858000" y="1885950"/>
          <p14:tracePt t="30271" x="7210425" y="1962150"/>
          <p14:tracePt t="30287" x="7381875" y="1981200"/>
          <p14:tracePt t="30305" x="7429500" y="2000250"/>
          <p14:tracePt t="30321" x="7439025" y="2000250"/>
          <p14:tracePt t="30645" x="7448550" y="2000250"/>
          <p14:tracePt t="30649" x="7458075" y="2000250"/>
          <p14:tracePt t="30659" x="7477125" y="2009775"/>
          <p14:tracePt t="30660" x="7524750" y="2028825"/>
          <p14:tracePt t="30670" x="7620000" y="2038350"/>
          <p14:tracePt t="30687" x="7658100" y="2057400"/>
          <p14:tracePt t="30704" x="7705725" y="2066925"/>
          <p14:tracePt t="30720" x="7734300" y="2076450"/>
          <p14:tracePt t="30738" x="7734300" y="2085975"/>
          <p14:tracePt t="30796" x="7743825" y="2085975"/>
          <p14:tracePt t="31140" x="7743825" y="2095500"/>
          <p14:tracePt t="31203" x="7734300" y="2095500"/>
          <p14:tracePt t="31211" x="7734300" y="2105025"/>
          <p14:tracePt t="31224" x="7724775" y="2105025"/>
          <p14:tracePt t="31238" x="7715250" y="2105025"/>
          <p14:tracePt t="31238" x="7705725" y="2114550"/>
          <p14:tracePt t="31253" x="7677150" y="2114550"/>
          <p14:tracePt t="31270" x="7667625" y="2114550"/>
          <p14:tracePt t="31286" x="7629525" y="2114550"/>
          <p14:tracePt t="31304" x="7610475" y="2124075"/>
          <p14:tracePt t="31320" x="7562850" y="2124075"/>
          <p14:tracePt t="31320" x="7524750" y="2124075"/>
          <p14:tracePt t="31337" x="7477125" y="2114550"/>
          <p14:tracePt t="31354" x="7410450" y="2105025"/>
          <p14:tracePt t="31370" x="7372350" y="2095500"/>
          <p14:tracePt t="31387" x="7296150" y="2085975"/>
          <p14:tracePt t="31404" x="7248525" y="2076450"/>
          <p14:tracePt t="31420" x="7219950" y="2066925"/>
          <p14:tracePt t="31437" x="7191375" y="2057400"/>
          <p14:tracePt t="31454" x="7162800" y="2028825"/>
          <p14:tracePt t="31470" x="7153275" y="2009775"/>
          <p14:tracePt t="31487" x="7134225" y="1971675"/>
          <p14:tracePt t="31504" x="7134225" y="1952625"/>
          <p14:tracePt t="31520" x="7124700" y="1933575"/>
          <p14:tracePt t="31537" x="7124700" y="1914525"/>
          <p14:tracePt t="31554" x="7124700" y="1885950"/>
          <p14:tracePt t="31570" x="7124700" y="1866900"/>
          <p14:tracePt t="31587" x="7124700" y="1838325"/>
          <p14:tracePt t="31604" x="7143750" y="1790700"/>
          <p14:tracePt t="31620" x="7200900" y="1714500"/>
          <p14:tracePt t="31637" x="7258050" y="1666875"/>
          <p14:tracePt t="31654" x="7381875" y="1552575"/>
          <p14:tracePt t="31670" x="7505700" y="1476375"/>
          <p14:tracePt t="31687" x="7581900" y="1447800"/>
          <p14:tracePt t="31704" x="7677150" y="1428750"/>
          <p14:tracePt t="31720" x="7800975" y="1438275"/>
          <p14:tracePt t="31737" x="7943850" y="1495425"/>
          <p14:tracePt t="31754" x="8162925" y="1590675"/>
          <p14:tracePt t="31770" x="8277225" y="1666875"/>
          <p14:tracePt t="31787" x="8362950" y="1762125"/>
          <p14:tracePt t="31804" x="8458200" y="1952625"/>
          <p14:tracePt t="31820" x="8496300" y="2057400"/>
          <p14:tracePt t="31837" x="8515350" y="2114550"/>
          <p14:tracePt t="31853" x="8515350" y="2209800"/>
          <p14:tracePt t="31870" x="8486775" y="2276475"/>
          <p14:tracePt t="31887" x="8467725" y="2314575"/>
          <p14:tracePt t="31903" x="8410575" y="2362200"/>
          <p14:tracePt t="31920" x="8382000" y="2381250"/>
          <p14:tracePt t="31920" x="8362950" y="2390775"/>
          <p14:tracePt t="31937" x="8315325" y="2419350"/>
          <p14:tracePt t="31953" x="8220075" y="2447925"/>
          <p14:tracePt t="31970" x="8181975" y="2457450"/>
          <p14:tracePt t="31987" x="8115300" y="2457450"/>
          <p14:tracePt t="32003" x="8029575" y="2457450"/>
          <p14:tracePt t="32020" x="7962900" y="2457450"/>
          <p14:tracePt t="32020" x="7924800" y="2447925"/>
          <p14:tracePt t="32037" x="7867650" y="2428875"/>
          <p14:tracePt t="32053" x="7800975" y="2390775"/>
          <p14:tracePt t="32070" x="7734300" y="2314575"/>
          <p14:tracePt t="32087" x="7724775" y="2257425"/>
          <p14:tracePt t="32103" x="7705725" y="2190750"/>
          <p14:tracePt t="32120" x="7705725" y="2114550"/>
          <p14:tracePt t="32137" x="7724775" y="2076450"/>
          <p14:tracePt t="32153" x="7781925" y="2009775"/>
          <p14:tracePt t="32170" x="7829550" y="1962150"/>
          <p14:tracePt t="32187" x="7867650" y="1933575"/>
          <p14:tracePt t="32204" x="7943850" y="1895475"/>
          <p14:tracePt t="32220" x="8039100" y="1885950"/>
          <p14:tracePt t="32237" x="8086725" y="1885950"/>
          <p14:tracePt t="32254" x="8143875" y="1885950"/>
          <p14:tracePt t="32270" x="8210550" y="1914525"/>
          <p14:tracePt t="32270" x="8229600" y="1933575"/>
          <p14:tracePt t="32287" x="8277225" y="1990725"/>
          <p14:tracePt t="32303" x="8324850" y="2066925"/>
          <p14:tracePt t="32320" x="8353425" y="2190750"/>
          <p14:tracePt t="32337" x="8362950" y="2314575"/>
          <p14:tracePt t="32353" x="8362950" y="2362200"/>
          <p14:tracePt t="32370" x="8353425" y="2400300"/>
          <p14:tracePt t="32387" x="8324850" y="2428875"/>
          <p14:tracePt t="32404" x="8296275" y="2438400"/>
          <p14:tracePt t="32420" x="8210550" y="2438400"/>
          <p14:tracePt t="32439" x="8153400" y="2428875"/>
          <p14:tracePt t="32453" x="8105775" y="2409825"/>
          <p14:tracePt t="32470" x="8067675" y="2400300"/>
          <p14:tracePt t="32486" x="8058150" y="2390775"/>
          <p14:tracePt t="32503" x="8048625" y="2390775"/>
          <p14:tracePt t="32519" x="8048625" y="2381250"/>
          <p14:tracePt t="32537" x="8048625" y="2371725"/>
          <p14:tracePt t="32575" x="8048625" y="2362200"/>
          <p14:tracePt t="32619" x="8048625" y="2352675"/>
          <p14:tracePt t="32630" x="8048625" y="2343150"/>
          <p14:tracePt t="32643" x="8058150" y="2343150"/>
          <p14:tracePt t="32656" x="8058150" y="2333625"/>
          <p14:tracePt t="32672" x="8058150" y="2324100"/>
          <p14:tracePt t="32673" x="8067675" y="2324100"/>
          <p14:tracePt t="32795" x="8077200" y="2324100"/>
          <p14:tracePt t="32799" x="8077200" y="2314575"/>
          <p14:tracePt t="32869" x="8077200" y="2305050"/>
          <p14:tracePt t="33926" x="8067675" y="2305050"/>
          <p14:tracePt t="33948" x="8058150" y="2305050"/>
          <p14:tracePt t="33967" x="8048625" y="2305050"/>
          <p14:tracePt t="34010" x="8039100" y="2305050"/>
          <p14:tracePt t="34035" x="8039100" y="2295525"/>
          <p14:tracePt t="34068" x="8029575" y="2295525"/>
          <p14:tracePt t="34074" x="8029575" y="2286000"/>
          <p14:tracePt t="34093" x="8029575" y="2276475"/>
          <p14:tracePt t="34867" x="0" y="0"/>
        </p14:tracePtLst>
        <p14:tracePtLst>
          <p14:tracePt t="36603" x="8029575" y="2276475"/>
          <p14:tracePt t="36911" x="8029575" y="2286000"/>
          <p14:tracePt t="36935" x="8029575" y="2305050"/>
          <p14:tracePt t="36940" x="8020050" y="2324100"/>
          <p14:tracePt t="36951" x="8001000" y="2400300"/>
          <p14:tracePt t="36952" x="7991475" y="2609850"/>
          <p14:tracePt t="36967" x="7991475" y="2971800"/>
          <p14:tracePt t="36984" x="8162925" y="3848100"/>
          <p14:tracePt t="37001" x="8267700" y="4124325"/>
          <p14:tracePt t="37018" x="8382000" y="4295775"/>
          <p14:tracePt t="37035" x="8410575" y="4343400"/>
          <p14:tracePt t="37051" x="8429625" y="4352925"/>
          <p14:tracePt t="37068" x="8448675" y="4352925"/>
          <p14:tracePt t="37253" x="8448675" y="4362450"/>
          <p14:tracePt t="37262" x="8448675" y="4381500"/>
          <p14:tracePt t="37268" x="8439150" y="4391025"/>
          <p14:tracePt t="37273" x="8429625" y="4448175"/>
          <p14:tracePt t="37284" x="8420100" y="4533900"/>
          <p14:tracePt t="37301" x="8458200" y="4733925"/>
          <p14:tracePt t="37318" x="8610600" y="5019675"/>
          <p14:tracePt t="37335" x="8743950" y="5219700"/>
          <p14:tracePt t="37351" x="8839200" y="5324475"/>
          <p14:tracePt t="37368" x="8886825" y="5391150"/>
          <p14:tracePt t="37384" x="8943975" y="5419725"/>
          <p14:tracePt t="37401" x="8953500" y="5429250"/>
          <p14:tracePt t="37418" x="8991600" y="5429250"/>
          <p14:tracePt t="37434" x="9029700" y="5419725"/>
          <p14:tracePt t="37452" x="9058275" y="5391150"/>
          <p14:tracePt t="37468" x="9096375" y="5334000"/>
          <p14:tracePt t="37484" x="9105900" y="5267325"/>
          <p14:tracePt t="37501" x="9067800" y="5114925"/>
          <p14:tracePt t="37518" x="9001125" y="4981575"/>
          <p14:tracePt t="37534" x="8982075" y="4943475"/>
          <p14:tracePt t="37551" x="8934450" y="4924425"/>
          <p14:tracePt t="37568" x="8848725" y="4895850"/>
          <p14:tracePt t="37584" x="8801100" y="4895850"/>
          <p14:tracePt t="37601" x="8734425" y="4905375"/>
          <p14:tracePt t="37618" x="8696325" y="4924425"/>
          <p14:tracePt t="37634" x="8667750" y="4933950"/>
          <p14:tracePt t="37651" x="8629650" y="4953000"/>
          <p14:tracePt t="37668" x="8620125" y="4972050"/>
          <p14:tracePt t="37685" x="8620125" y="5010150"/>
          <p14:tracePt t="37701" x="8639175" y="5067300"/>
          <p14:tracePt t="37701" x="8648700" y="5086350"/>
          <p14:tracePt t="37718" x="8686800" y="5124450"/>
          <p14:tracePt t="37735" x="8724900" y="5153025"/>
          <p14:tracePt t="37751" x="8753475" y="5172075"/>
          <p14:tracePt t="37768" x="8763000" y="5172075"/>
          <p14:tracePt t="38100" x="0" y="0"/>
        </p14:tracePtLst>
        <p14:tracePtLst>
          <p14:tracePt t="40724" x="5838825" y="2524125"/>
          <p14:tracePt t="41061" x="5829300" y="2524125"/>
          <p14:tracePt t="41067" x="5819775" y="2524125"/>
          <p14:tracePt t="41071" x="5810250" y="2514600"/>
          <p14:tracePt t="41082" x="5800725" y="2514600"/>
          <p14:tracePt t="41083" x="5772150" y="2495550"/>
          <p14:tracePt t="41099" x="5743575" y="2495550"/>
          <p14:tracePt t="41116" x="5705475" y="2486025"/>
          <p14:tracePt t="41116" x="5695950" y="2486025"/>
          <p14:tracePt t="41133" x="5686425" y="2486025"/>
          <p14:tracePt t="41149" x="5676900" y="2486025"/>
          <p14:tracePt t="41166" x="5657850" y="2495550"/>
          <p14:tracePt t="41183" x="5648325" y="2495550"/>
          <p14:tracePt t="41200" x="5638800" y="2505075"/>
          <p14:tracePt t="41241" x="5629275" y="2514600"/>
          <p14:tracePt t="41259" x="5629275" y="2524125"/>
          <p14:tracePt t="41267" x="5619750" y="2524125"/>
          <p14:tracePt t="41272" x="5610225" y="2524125"/>
          <p14:tracePt t="41282" x="5600700" y="2533650"/>
          <p14:tracePt t="41299" x="5591175" y="2533650"/>
          <p14:tracePt t="41316" x="5562600" y="2543175"/>
          <p14:tracePt t="41333" x="5553075" y="2543175"/>
          <p14:tracePt t="41349" x="5534025" y="2543175"/>
          <p14:tracePt t="41366" x="5467350" y="2543175"/>
          <p14:tracePt t="41383" x="5372100" y="2524125"/>
          <p14:tracePt t="41399" x="5314950" y="2514600"/>
          <p14:tracePt t="41416" x="5162550" y="2466975"/>
          <p14:tracePt t="41433" x="5086350" y="2447925"/>
          <p14:tracePt t="41449" x="5048250" y="2428875"/>
          <p14:tracePt t="41466" x="5000625" y="2400300"/>
          <p14:tracePt t="41483" x="4981575" y="2400300"/>
          <p14:tracePt t="41499" x="4981575" y="2390775"/>
          <p14:tracePt t="41499" x="4972050" y="2381250"/>
          <p14:tracePt t="41516" x="4972050" y="2371725"/>
          <p14:tracePt t="41533" x="4972050" y="2362200"/>
          <p14:tracePt t="41549" x="4972050" y="2352675"/>
          <p14:tracePt t="41566" x="4972050" y="2333625"/>
          <p14:tracePt t="41582" x="4972050" y="2324100"/>
          <p14:tracePt t="41599" x="4981575" y="2314575"/>
          <p14:tracePt t="41616" x="4991100" y="2295525"/>
          <p14:tracePt t="41632" x="5000625" y="2286000"/>
          <p14:tracePt t="41649" x="5010150" y="2266950"/>
          <p14:tracePt t="41649" x="5029200" y="2266950"/>
          <p14:tracePt t="41666" x="5048250" y="2257425"/>
          <p14:tracePt t="41683" x="5067300" y="2238375"/>
          <p14:tracePt t="41699" x="5105400" y="2219325"/>
          <p14:tracePt t="41716" x="5153025" y="2209800"/>
          <p14:tracePt t="41733" x="5219700" y="2190750"/>
          <p14:tracePt t="41749" x="5295900" y="2181225"/>
          <p14:tracePt t="41766" x="5372100" y="2181225"/>
          <p14:tracePt t="41783" x="5410200" y="2181225"/>
          <p14:tracePt t="41799" x="5429250" y="2181225"/>
          <p14:tracePt t="41816" x="5457825" y="2181225"/>
          <p14:tracePt t="41832" x="5505450" y="2209800"/>
          <p14:tracePt t="41849" x="5534025" y="2219325"/>
          <p14:tracePt t="41865" x="5572125" y="2247900"/>
          <p14:tracePt t="41882" x="5591175" y="2266950"/>
          <p14:tracePt t="41898" x="5600700" y="2295525"/>
          <p14:tracePt t="41916" x="5600700" y="2333625"/>
          <p14:tracePt t="41933" x="5600700" y="2362200"/>
          <p14:tracePt t="41949" x="5600700" y="2390775"/>
          <p14:tracePt t="41966" x="5581650" y="2428875"/>
          <p14:tracePt t="41966" x="5581650" y="2447925"/>
          <p14:tracePt t="41983" x="5572125" y="2466975"/>
          <p14:tracePt t="42016" x="5572125" y="2476500"/>
          <p14:tracePt t="42017" x="5553075" y="2486025"/>
          <p14:tracePt t="42033" x="5543550" y="2505075"/>
          <p14:tracePt t="42049" x="5534025" y="2514600"/>
          <p14:tracePt t="42066" x="5524500" y="2524125"/>
          <p14:tracePt t="42082" x="5514975" y="2533650"/>
          <p14:tracePt t="42099" x="5486400" y="2543175"/>
          <p14:tracePt t="42116" x="5467350" y="2562225"/>
          <p14:tracePt t="42132" x="5457825" y="2562225"/>
          <p14:tracePt t="42149" x="5438775" y="2571750"/>
          <p14:tracePt t="42166" x="5429250" y="2571750"/>
          <p14:tracePt t="42182" x="5410200" y="2581275"/>
          <p14:tracePt t="42217" x="5400675" y="2581275"/>
          <p14:tracePt t="42219" x="5391150" y="2581275"/>
          <p14:tracePt t="42232" x="5381625" y="2590800"/>
          <p14:tracePt t="42249" x="5372100" y="2600325"/>
          <p14:tracePt t="42266" x="5362575" y="2600325"/>
          <p14:tracePt t="42282" x="5334000" y="2600325"/>
          <p14:tracePt t="42299" x="5314950" y="2600325"/>
          <p14:tracePt t="42316" x="5276850" y="2600325"/>
          <p14:tracePt t="42332" x="5229225" y="2571750"/>
          <p14:tracePt t="42349" x="5200650" y="2552700"/>
          <p14:tracePt t="42349" x="5162550" y="2533650"/>
          <p14:tracePt t="42366" x="5114925" y="2505075"/>
          <p14:tracePt t="42382" x="5067300" y="2466975"/>
          <p14:tracePt t="42399" x="5019675" y="2419350"/>
          <p14:tracePt t="42416" x="5010150" y="2381250"/>
          <p14:tracePt t="42432" x="5010150" y="2333625"/>
          <p14:tracePt t="42449" x="5010150" y="2314575"/>
          <p14:tracePt t="42449" x="5019675" y="2305050"/>
          <p14:tracePt t="42466" x="5048250" y="2276475"/>
          <p14:tracePt t="42482" x="5076825" y="2247900"/>
          <p14:tracePt t="42499" x="5133975" y="2219325"/>
          <p14:tracePt t="42499" x="5153025" y="2219325"/>
          <p14:tracePt t="42516" x="5191125" y="2209800"/>
          <p14:tracePt t="42532" x="5219700" y="2209800"/>
          <p14:tracePt t="42549" x="5248275" y="2209800"/>
          <p14:tracePt t="42566" x="5267325" y="2228850"/>
          <p14:tracePt t="42582" x="5295900" y="2266950"/>
          <p14:tracePt t="42599" x="5305425" y="2314575"/>
          <p14:tracePt t="42616" x="5305425" y="2371725"/>
          <p14:tracePt t="42632" x="5305425" y="2409825"/>
          <p14:tracePt t="42649" x="5305425" y="2447925"/>
          <p14:tracePt t="42666" x="5305425" y="2466975"/>
          <p14:tracePt t="42682" x="5295900" y="2476500"/>
          <p14:tracePt t="42699" x="5295900" y="2486025"/>
          <p14:tracePt t="42715" x="5295900" y="2495550"/>
          <p14:tracePt t="42986" x="5286375" y="2495550"/>
          <p14:tracePt t="43019" x="5276850" y="2495550"/>
          <p14:tracePt t="43031" x="5267325" y="2505075"/>
          <p14:tracePt t="43044" x="5248275" y="2514600"/>
          <p14:tracePt t="43048" x="5248275" y="2524125"/>
          <p14:tracePt t="43049" x="5238750" y="2543175"/>
          <p14:tracePt t="43065" x="5219700" y="2600325"/>
          <p14:tracePt t="43081" x="5210175" y="2752725"/>
          <p14:tracePt t="43099" x="5210175" y="2819400"/>
          <p14:tracePt t="43115" x="5229225" y="2876550"/>
          <p14:tracePt t="43132" x="5248275" y="2943225"/>
          <p14:tracePt t="43149" x="5248275" y="2952750"/>
          <p14:tracePt t="43182" x="5248275" y="2962275"/>
          <p14:tracePt t="43236" x="5248275" y="2971800"/>
          <p14:tracePt t="43403" x="5248275" y="2981325"/>
          <p14:tracePt t="43456" x="5248275" y="2990850"/>
          <p14:tracePt t="43875" x="5248275" y="3000375"/>
          <p14:tracePt t="43888" x="5257800" y="3009900"/>
          <p14:tracePt t="43889" x="5276850" y="3009900"/>
          <p14:tracePt t="43898" x="5286375" y="3038475"/>
          <p14:tracePt t="43915" x="5295900" y="3057525"/>
          <p14:tracePt t="43950" x="5295900" y="3067050"/>
          <p14:tracePt t="43987" x="5295900" y="3076575"/>
          <p14:tracePt t="43991" x="5295900" y="3086100"/>
          <p14:tracePt t="44000" x="5276850" y="3086100"/>
          <p14:tracePt t="44014" x="5248275" y="3086100"/>
          <p14:tracePt t="44015" x="5200650" y="3086100"/>
          <p14:tracePt t="44031" x="5133975" y="3057525"/>
          <p14:tracePt t="44048" x="5048250" y="3009900"/>
          <p14:tracePt t="44065" x="5019675" y="2990850"/>
          <p14:tracePt t="44065" x="5010150" y="2981325"/>
          <p14:tracePt t="44082" x="5010150" y="2971800"/>
          <p14:tracePt t="44098" x="5000625" y="2952750"/>
          <p14:tracePt t="44115" x="5000625" y="2924175"/>
          <p14:tracePt t="44132" x="5000625" y="2905125"/>
          <p14:tracePt t="44148" x="5029200" y="2867025"/>
          <p14:tracePt t="44165" x="5076825" y="2838450"/>
          <p14:tracePt t="44182" x="5114925" y="2819400"/>
          <p14:tracePt t="44198" x="5181600" y="2809875"/>
          <p14:tracePt t="44215" x="5248275" y="2809875"/>
          <p14:tracePt t="44232" x="5286375" y="2809875"/>
          <p14:tracePt t="44248" x="5353050" y="2828925"/>
          <p14:tracePt t="44265" x="5410200" y="2895600"/>
          <p14:tracePt t="44282" x="5438775" y="2924175"/>
          <p14:tracePt t="44298" x="5467350" y="2971800"/>
          <p14:tracePt t="44315" x="5476875" y="3019425"/>
          <p14:tracePt t="44332" x="5476875" y="3038475"/>
          <p14:tracePt t="44348" x="5476875" y="3076575"/>
          <p14:tracePt t="44365" x="5467350" y="3124200"/>
          <p14:tracePt t="44381" x="5448300" y="3143250"/>
          <p14:tracePt t="44398" x="5438775" y="3152775"/>
          <p14:tracePt t="44415" x="5419725" y="3162300"/>
          <p14:tracePt t="44431" x="5372100" y="3162300"/>
          <p14:tracePt t="44448" x="5314950" y="3162300"/>
          <p14:tracePt t="44465" x="5257800" y="3143250"/>
          <p14:tracePt t="44481" x="5210175" y="3095625"/>
          <p14:tracePt t="44498" x="5191125" y="3057525"/>
          <p14:tracePt t="44515" x="5191125" y="3009900"/>
          <p14:tracePt t="44531" x="5210175" y="2952750"/>
          <p14:tracePt t="44548" x="5248275" y="2905125"/>
          <p14:tracePt t="44565" x="5353050" y="2819400"/>
          <p14:tracePt t="44581" x="5448300" y="2771775"/>
          <p14:tracePt t="44598" x="5562600" y="2762250"/>
          <p14:tracePt t="44615" x="5629275" y="2771775"/>
          <p14:tracePt t="44633" x="5762625" y="2857500"/>
          <p14:tracePt t="44649" x="5886450" y="2971800"/>
          <p14:tracePt t="44666" x="5915025" y="3028950"/>
          <p14:tracePt t="44682" x="5943600" y="3086100"/>
          <p14:tracePt t="44699" x="5943600" y="3105150"/>
          <p14:tracePt t="44716" x="5943600" y="3114675"/>
          <p14:tracePt t="44732" x="5934075" y="3124200"/>
          <p14:tracePt t="44749" x="5924550" y="3133725"/>
          <p14:tracePt t="44784" x="5924550" y="3143250"/>
          <p14:tracePt t="44804" x="5915025" y="3143250"/>
          <p14:tracePt t="45156" x="5905500" y="3143250"/>
          <p14:tracePt t="45306" x="5895975" y="3152775"/>
          <p14:tracePt t="45313" x="5895975" y="3162300"/>
          <p14:tracePt t="45314" x="5876925" y="3162300"/>
          <p14:tracePt t="45320" x="5848350" y="3171825"/>
          <p14:tracePt t="45331" x="5772150" y="3190875"/>
          <p14:tracePt t="45348" x="5705475" y="3200400"/>
          <p14:tracePt t="45365" x="5581650" y="3228975"/>
          <p14:tracePt t="45381" x="5219700" y="3314700"/>
          <p14:tracePt t="45399" x="5048250" y="3400425"/>
          <p14:tracePt t="45415" x="4886325" y="3486150"/>
          <p14:tracePt t="45432" x="4781550" y="3552825"/>
          <p14:tracePt t="45448" x="4762500" y="3562350"/>
          <p14:tracePt t="45677" x="4752975" y="3571875"/>
          <p14:tracePt t="45680" x="4733925" y="3581400"/>
          <p14:tracePt t="45690" x="4657725" y="3600450"/>
          <p14:tracePt t="45697" x="4552950" y="3629025"/>
          <p14:tracePt t="45698" x="4352925" y="3714750"/>
          <p14:tracePt t="45714" x="4000500" y="3981450"/>
          <p14:tracePt t="45731" x="3867150" y="4067175"/>
          <p14:tracePt t="45748" x="3790950" y="4143375"/>
          <p14:tracePt t="45764" x="3638550" y="4352925"/>
          <p14:tracePt t="45781" x="3571875" y="4457700"/>
          <p14:tracePt t="45798" x="3543300" y="4572000"/>
          <p14:tracePt t="45814" x="3533775" y="4752975"/>
          <p14:tracePt t="45831" x="3571875" y="4857750"/>
          <p14:tracePt t="45847" x="3619500" y="4972050"/>
          <p14:tracePt t="45864" x="3724275" y="5133975"/>
          <p14:tracePt t="45881" x="3781425" y="5200650"/>
          <p14:tracePt t="45897" x="3838575" y="5248275"/>
          <p14:tracePt t="45914" x="3981450" y="5314950"/>
          <p14:tracePt t="45931" x="4038600" y="5334000"/>
          <p14:tracePt t="45948" x="4114800" y="5334000"/>
          <p14:tracePt t="45964" x="4181475" y="5324475"/>
          <p14:tracePt t="45981" x="4238625" y="5286375"/>
          <p14:tracePt t="45997" x="4324350" y="5219700"/>
          <p14:tracePt t="46014" x="4391025" y="5162550"/>
          <p14:tracePt t="46031" x="4438650" y="5095875"/>
          <p14:tracePt t="46047" x="4505325" y="4972050"/>
          <p14:tracePt t="46047" x="4505325" y="4953000"/>
          <p14:tracePt t="46065" x="4524375" y="4886325"/>
          <p14:tracePt t="46081" x="4533900" y="4838700"/>
          <p14:tracePt t="46097" x="4533900" y="4733925"/>
          <p14:tracePt t="46097" x="4533900" y="4695825"/>
          <p14:tracePt t="46114" x="4514850" y="4638675"/>
          <p14:tracePt t="46131" x="4467225" y="4533900"/>
          <p14:tracePt t="46147" x="4410075" y="4457700"/>
          <p14:tracePt t="46164" x="4352925" y="4419600"/>
          <p14:tracePt t="46181" x="4305300" y="4391025"/>
          <p14:tracePt t="46197" x="4210050" y="4381500"/>
          <p14:tracePt t="46214" x="4143375" y="4381500"/>
          <p14:tracePt t="46231" x="4029075" y="4410075"/>
          <p14:tracePt t="46247" x="3790950" y="4505325"/>
          <p14:tracePt t="46264" x="3714750" y="4533900"/>
          <p14:tracePt t="46281" x="3638550" y="4600575"/>
          <p14:tracePt t="46297" x="3600450" y="4648200"/>
          <p14:tracePt t="46314" x="3571875" y="4695825"/>
          <p14:tracePt t="46331" x="3571875" y="4733925"/>
          <p14:tracePt t="46347" x="3609975" y="4838700"/>
          <p14:tracePt t="46364" x="3743325" y="4981575"/>
          <p14:tracePt t="46381" x="3886200" y="5086350"/>
          <p14:tracePt t="46397" x="4124325" y="5219700"/>
          <p14:tracePt t="46414" x="4381500" y="5305425"/>
          <p14:tracePt t="46431" x="4552950" y="5353050"/>
          <p14:tracePt t="46447" x="4762500" y="5362575"/>
          <p14:tracePt t="46464" x="4800600" y="5362575"/>
          <p14:tracePt t="46481" x="4838700" y="5334000"/>
          <p14:tracePt t="46497" x="4876800" y="5238750"/>
          <p14:tracePt t="46514" x="4895850" y="5153025"/>
          <p14:tracePt t="46530" x="4905375" y="5010150"/>
          <p14:tracePt t="46547" x="4905375" y="4905375"/>
          <p14:tracePt t="46564" x="4886325" y="4848225"/>
          <p14:tracePt t="46580" x="4810125" y="4705350"/>
          <p14:tracePt t="46597" x="4705350" y="4591050"/>
          <p14:tracePt t="46614" x="4591050" y="4495800"/>
          <p14:tracePt t="46630" x="4495800" y="4448175"/>
          <p14:tracePt t="46648" x="4457700" y="4438650"/>
          <p14:tracePt t="46664" x="4391025" y="4429125"/>
          <p14:tracePt t="46680" x="4324350" y="4438650"/>
          <p14:tracePt t="46697" x="4257675" y="4457700"/>
          <p14:tracePt t="46714" x="4124325" y="4533900"/>
          <p14:tracePt t="46730" x="4010025" y="4629150"/>
          <p14:tracePt t="46747" x="3952875" y="4695825"/>
          <p14:tracePt t="46764" x="3914775" y="4781550"/>
          <p14:tracePt t="46780" x="3914775" y="4905375"/>
          <p14:tracePt t="46797" x="4000500" y="5105400"/>
          <p14:tracePt t="46814" x="4162425" y="5276850"/>
          <p14:tracePt t="46830" x="4391025" y="5448300"/>
          <p14:tracePt t="46847" x="4676775" y="5553075"/>
          <p14:tracePt t="46864" x="4810125" y="5581650"/>
          <p14:tracePt t="46880" x="5095875" y="5581650"/>
          <p14:tracePt t="46897" x="5229225" y="5581650"/>
          <p14:tracePt t="46914" x="5276850" y="5553075"/>
          <p14:tracePt t="46930" x="5343525" y="5457825"/>
          <p14:tracePt t="46947" x="5362575" y="5200650"/>
          <p14:tracePt t="46964" x="5305425" y="4981575"/>
          <p14:tracePt t="46980" x="5191125" y="4724400"/>
          <p14:tracePt t="46997" x="5067300" y="4572000"/>
          <p14:tracePt t="47014" x="4943475" y="4448175"/>
          <p14:tracePt t="47030" x="4724400" y="4314825"/>
          <p14:tracePt t="47047" x="4457700" y="4248150"/>
          <p14:tracePt t="47064" x="4276725" y="4248150"/>
          <p14:tracePt t="47081" x="4029075" y="4276725"/>
          <p14:tracePt t="47097" x="3819525" y="4391025"/>
          <p14:tracePt t="47114" x="3714750" y="4476750"/>
          <p14:tracePt t="47130" x="3657600" y="4562475"/>
          <p14:tracePt t="47130" x="3638550" y="4610100"/>
          <p14:tracePt t="47147" x="3619500" y="4819650"/>
          <p14:tracePt t="47163" x="3629025" y="4953000"/>
          <p14:tracePt t="47181" x="3705225" y="5133975"/>
          <p14:tracePt t="47198" x="3771900" y="5219700"/>
          <p14:tracePt t="47214" x="3829050" y="5257800"/>
          <p14:tracePt t="47231" x="3876675" y="5286375"/>
          <p14:tracePt t="47248" x="3905250" y="5295900"/>
          <p14:tracePt t="47264" x="3924300" y="5295900"/>
          <p14:tracePt t="47281" x="3943350" y="5305425"/>
          <p14:tracePt t="47342" x="3952875" y="5305425"/>
          <p14:tracePt t="47382" x="3962400" y="5305425"/>
          <p14:tracePt t="47490" x="0" y="0"/>
        </p14:tracePtLst>
        <p14:tracePtLst>
          <p14:tracePt t="50368" x="5257800" y="3571875"/>
          <p14:tracePt t="50384" x="5257800" y="3562350"/>
          <p14:tracePt t="50390" x="5257800" y="3552825"/>
          <p14:tracePt t="50393" x="5257800" y="3543300"/>
          <p14:tracePt t="50411" x="5257800" y="3524250"/>
          <p14:tracePt t="50412" x="5257800" y="3514725"/>
          <p14:tracePt t="50428" x="5257800" y="3505200"/>
          <p14:tracePt t="50445" x="5257800" y="3495675"/>
          <p14:tracePt t="50461" x="5267325" y="3476625"/>
          <p14:tracePt t="50479" x="5286375" y="3448050"/>
          <p14:tracePt t="50495" x="5305425" y="3429000"/>
          <p14:tracePt t="50512" x="5314950" y="3409950"/>
          <p14:tracePt t="50528" x="5324475" y="3390900"/>
          <p14:tracePt t="50545" x="5334000" y="3390900"/>
          <p14:tracePt t="50562" x="5343525" y="3381375"/>
          <p14:tracePt t="50579" x="5353050" y="3371850"/>
          <p14:tracePt t="50595" x="5362575" y="3371850"/>
          <p14:tracePt t="50701" x="5353050" y="3371850"/>
          <p14:tracePt t="50704" x="5343525" y="3371850"/>
          <p14:tracePt t="50717" x="5343525" y="3381375"/>
          <p14:tracePt t="50718" x="5334000" y="3381375"/>
          <p14:tracePt t="50728" x="5324475" y="3381375"/>
          <p14:tracePt t="50745" x="5314950" y="3390900"/>
          <p14:tracePt t="50780" x="5305425" y="3400425"/>
          <p14:tracePt t="50797" x="5305425" y="3409950"/>
          <p14:tracePt t="50817" x="5305425" y="3419475"/>
          <p14:tracePt t="50818" x="5295900" y="3438525"/>
          <p14:tracePt t="50829" x="5295900" y="3448050"/>
          <p14:tracePt t="50845" x="5295900" y="3457575"/>
          <p14:tracePt t="50862" x="5286375" y="3467100"/>
          <p14:tracePt t="50905" x="5276850" y="3467100"/>
          <p14:tracePt t="50953" x="5276850" y="3476625"/>
          <p14:tracePt t="51356" x="5286375" y="3476625"/>
          <p14:tracePt t="51372" x="5295900" y="3486150"/>
          <p14:tracePt t="51378" x="5305425" y="3486150"/>
          <p14:tracePt t="51379" x="5343525" y="3495675"/>
          <p14:tracePt t="51395" x="5381625" y="3495675"/>
          <p14:tracePt t="51432" x="5391150" y="3495675"/>
          <p14:tracePt t="51655" x="5400675" y="3495675"/>
          <p14:tracePt t="51660" x="5410200" y="3495675"/>
          <p14:tracePt t="51666" x="5429250" y="3495675"/>
          <p14:tracePt t="51678" x="5476875" y="3514725"/>
          <p14:tracePt t="51695" x="5553075" y="3533775"/>
          <p14:tracePt t="51712" x="5676900" y="3552825"/>
          <p14:tracePt t="51728" x="5819775" y="3590925"/>
          <p14:tracePt t="51745" x="5857875" y="3590925"/>
          <p14:tracePt t="51761" x="5867400" y="3590925"/>
          <p14:tracePt t="51778" x="5876925" y="3600450"/>
          <p14:tracePt t="51895" x="5886450" y="3600450"/>
          <p14:tracePt t="51904" x="5895975" y="3600450"/>
          <p14:tracePt t="51911" x="5915025" y="3600450"/>
          <p14:tracePt t="51927" x="5962650" y="3600450"/>
          <p14:tracePt t="51929" x="6010275" y="3600450"/>
          <p14:tracePt t="51944" x="6067425" y="3600450"/>
          <p14:tracePt t="51961" x="6181725" y="3581400"/>
          <p14:tracePt t="51978" x="6229350" y="3581400"/>
          <p14:tracePt t="51995" x="6238875" y="3581400"/>
          <p14:tracePt t="52011" x="6248400" y="3571875"/>
          <p14:tracePt t="52176" x="6257925" y="3571875"/>
          <p14:tracePt t="52246" x="6267450" y="3571875"/>
          <p14:tracePt t="52252" x="6276975" y="3571875"/>
          <p14:tracePt t="52256" x="6296025" y="3571875"/>
          <p14:tracePt t="52263" x="6324600" y="3562350"/>
          <p14:tracePt t="52277" x="6362700" y="3552825"/>
          <p14:tracePt t="52295" x="6372225" y="3552825"/>
          <p14:tracePt t="52311" x="6381750" y="3552825"/>
          <p14:tracePt t="52328" x="6400800" y="3552825"/>
          <p14:tracePt t="52345" x="6410325" y="3552825"/>
          <p14:tracePt t="52361" x="6429375" y="3552825"/>
          <p14:tracePt t="52378" x="6438900" y="3552825"/>
          <p14:tracePt t="52395" x="6457950" y="3552825"/>
          <p14:tracePt t="52411" x="6467475" y="3552825"/>
          <p14:tracePt t="52428" x="6496050" y="3552825"/>
          <p14:tracePt t="52445" x="6505575" y="3552825"/>
          <p14:tracePt t="52461" x="6515100" y="3552825"/>
          <p14:tracePt t="52826" x="6524625" y="3552825"/>
          <p14:tracePt t="52834" x="6543675" y="3552825"/>
          <p14:tracePt t="52838" x="6553200" y="3552825"/>
          <p14:tracePt t="52844" x="6648450" y="3552825"/>
          <p14:tracePt t="52860" x="6791325" y="3562350"/>
          <p14:tracePt t="52877" x="6877050" y="3571875"/>
          <p14:tracePt t="52894" x="6943725" y="3581400"/>
          <p14:tracePt t="52911" x="6991350" y="3581400"/>
          <p14:tracePt t="52928" x="7010400" y="3581400"/>
          <p14:tracePt t="52944" x="7048500" y="3581400"/>
          <p14:tracePt t="52961" x="7077075" y="3581400"/>
          <p14:tracePt t="52978" x="7096125" y="3571875"/>
          <p14:tracePt t="52995" x="7115175" y="3562350"/>
          <p14:tracePt t="53011" x="7134225" y="3552825"/>
          <p14:tracePt t="53028" x="7134225" y="3533775"/>
          <p14:tracePt t="53045" x="7153275" y="3495675"/>
          <p14:tracePt t="53061" x="7153275" y="3467100"/>
          <p14:tracePt t="53078" x="7172325" y="3438525"/>
          <p14:tracePt t="53095" x="7172325" y="3409950"/>
          <p14:tracePt t="53111" x="7172325" y="3390900"/>
          <p14:tracePt t="53127" x="7172325" y="3381375"/>
          <p14:tracePt t="53144" x="7172325" y="3362325"/>
          <p14:tracePt t="53161" x="7162800" y="3352800"/>
          <p14:tracePt t="53177" x="7153275" y="3343275"/>
          <p14:tracePt t="53194" x="7143750" y="3324225"/>
          <p14:tracePt t="53211" x="7124700" y="3314700"/>
          <p14:tracePt t="53227" x="7105650" y="3295650"/>
          <p14:tracePt t="53244" x="7067550" y="3276600"/>
          <p14:tracePt t="53261" x="7029450" y="3257550"/>
          <p14:tracePt t="53278" x="7010400" y="3257550"/>
          <p14:tracePt t="53294" x="7000875" y="3248025"/>
          <p14:tracePt t="53311" x="6991350" y="3238500"/>
          <p14:tracePt t="53328" x="6981825" y="3238500"/>
          <p14:tracePt t="53344" x="6953250" y="3228975"/>
          <p14:tracePt t="53344" x="6943725" y="3219450"/>
          <p14:tracePt t="53361" x="6905625" y="3200400"/>
          <p14:tracePt t="53378" x="6886575" y="3190875"/>
          <p14:tracePt t="53394" x="6858000" y="3181350"/>
          <p14:tracePt t="53411" x="6810375" y="3181350"/>
          <p14:tracePt t="53428" x="6772275" y="3181350"/>
          <p14:tracePt t="53444" x="6724650" y="3181350"/>
          <p14:tracePt t="53461" x="6696075" y="3190875"/>
          <p14:tracePt t="53478" x="6657975" y="3200400"/>
          <p14:tracePt t="53494" x="6638925" y="3209925"/>
          <p14:tracePt t="53511" x="6610350" y="3228975"/>
          <p14:tracePt t="53528" x="6591300" y="3248025"/>
          <p14:tracePt t="53544" x="6562725" y="3276600"/>
          <p14:tracePt t="53561" x="6515100" y="3324225"/>
          <p14:tracePt t="53578" x="6496050" y="3343275"/>
          <p14:tracePt t="53594" x="6467475" y="3381375"/>
          <p14:tracePt t="53611" x="6438900" y="3409950"/>
          <p14:tracePt t="53628" x="6419850" y="3419475"/>
          <p14:tracePt t="53644" x="6410325" y="3438525"/>
          <p14:tracePt t="53661" x="6372225" y="3486150"/>
          <p14:tracePt t="53678" x="6353175" y="3514725"/>
          <p14:tracePt t="53694" x="6353175" y="3533775"/>
          <p14:tracePt t="53711" x="6334125" y="3552825"/>
          <p14:tracePt t="53727" x="6334125" y="3562350"/>
          <p14:tracePt t="53744" x="6334125" y="3571875"/>
          <p14:tracePt t="53761" x="6334125" y="3590925"/>
          <p14:tracePt t="53777" x="6343650" y="3629025"/>
          <p14:tracePt t="53794" x="6353175" y="3676650"/>
          <p14:tracePt t="53811" x="6391275" y="3752850"/>
          <p14:tracePt t="53827" x="6429375" y="3790950"/>
          <p14:tracePt t="53844" x="6438900" y="3800475"/>
          <p14:tracePt t="53861" x="6457950" y="3829050"/>
          <p14:tracePt t="53877" x="6496050" y="3857625"/>
          <p14:tracePt t="53894" x="6534150" y="3867150"/>
          <p14:tracePt t="53911" x="6591300" y="3876675"/>
          <p14:tracePt t="53927" x="6629400" y="3886200"/>
          <p14:tracePt t="53944" x="6648450" y="3886200"/>
          <p14:tracePt t="53961" x="6677025" y="3886200"/>
          <p14:tracePt t="53977" x="6724650" y="3867150"/>
          <p14:tracePt t="53994" x="6791325" y="3848100"/>
          <p14:tracePt t="54011" x="6829425" y="3829050"/>
          <p14:tracePt t="54027" x="6848475" y="3829050"/>
          <p14:tracePt t="54044" x="6867525" y="3819525"/>
          <p14:tracePt t="54062" x="6877050" y="3800475"/>
          <p14:tracePt t="54077" x="6886575" y="3771900"/>
          <p14:tracePt t="54094" x="6896100" y="3686175"/>
          <p14:tracePt t="54111" x="6877050" y="3543300"/>
          <p14:tracePt t="54127" x="6838950" y="3429000"/>
          <p14:tracePt t="54144" x="6810375" y="3390900"/>
          <p14:tracePt t="54160" x="6800850" y="3381375"/>
          <p14:tracePt t="54177" x="6753225" y="3362325"/>
          <p14:tracePt t="54194" x="6705600" y="3352800"/>
          <p14:tracePt t="54211" x="6667500" y="3333750"/>
          <p14:tracePt t="54227" x="6600825" y="3324225"/>
          <p14:tracePt t="54244" x="6515100" y="3324225"/>
          <p14:tracePt t="54260" x="6477000" y="3324225"/>
          <p14:tracePt t="54277" x="6448425" y="3324225"/>
          <p14:tracePt t="54294" x="6391275" y="3352800"/>
          <p14:tracePt t="54310" x="6362700" y="3362325"/>
          <p14:tracePt t="54327" x="6334125" y="3381375"/>
          <p14:tracePt t="54327" x="6324600" y="3390900"/>
          <p14:tracePt t="54344" x="6296025" y="3400425"/>
          <p14:tracePt t="54360" x="6276975" y="3400425"/>
          <p14:tracePt t="54377" x="6267450" y="3400425"/>
          <p14:tracePt t="54394" x="6257925" y="3419475"/>
          <p14:tracePt t="54411" x="6257925" y="3438525"/>
          <p14:tracePt t="54427" x="6248400" y="3467100"/>
          <p14:tracePt t="54445" x="6248400" y="3514725"/>
          <p14:tracePt t="54460" x="6267450" y="3543300"/>
          <p14:tracePt t="54477" x="6286500" y="3571875"/>
          <p14:tracePt t="54494" x="6324600" y="3600450"/>
          <p14:tracePt t="54510" x="6353175" y="3629025"/>
          <p14:tracePt t="54527" x="6381750" y="3657600"/>
          <p14:tracePt t="54544" x="6410325" y="3676650"/>
          <p14:tracePt t="54561" x="6448425" y="3686175"/>
          <p14:tracePt t="54577" x="6534150" y="3743325"/>
          <p14:tracePt t="54594" x="6619875" y="3762375"/>
          <p14:tracePt t="54611" x="6667500" y="3771900"/>
          <p14:tracePt t="54627" x="6753225" y="3781425"/>
          <p14:tracePt t="54643" x="6810375" y="3781425"/>
          <p14:tracePt t="54660" x="6838950" y="3781425"/>
          <p14:tracePt t="54677" x="6858000" y="3752850"/>
          <p14:tracePt t="54694" x="6877050" y="3724275"/>
          <p14:tracePt t="54710" x="6877050" y="3676650"/>
          <p14:tracePt t="54727" x="6877050" y="3562350"/>
          <p14:tracePt t="54744" x="6867525" y="3505200"/>
          <p14:tracePt t="54760" x="6838950" y="3457575"/>
          <p14:tracePt t="54777" x="6781800" y="3400425"/>
          <p14:tracePt t="54794" x="6762750" y="3371850"/>
          <p14:tracePt t="54810" x="6724650" y="3371850"/>
          <p14:tracePt t="54827" x="6648450" y="3362325"/>
          <p14:tracePt t="54844" x="6619875" y="3362325"/>
          <p14:tracePt t="54860" x="6581775" y="3371850"/>
          <p14:tracePt t="54877" x="6534150" y="3409950"/>
          <p14:tracePt t="54893" x="6505575" y="3429000"/>
          <p14:tracePt t="54910" x="6486525" y="3476625"/>
          <p14:tracePt t="54927" x="6486525" y="3514725"/>
          <p14:tracePt t="54943" x="6486525" y="3543300"/>
          <p14:tracePt t="54960" x="6496050" y="3581400"/>
          <p14:tracePt t="54977" x="6553200" y="3629025"/>
          <p14:tracePt t="54993" x="6572250" y="3648075"/>
          <p14:tracePt t="55010" x="6600825" y="3676650"/>
          <p14:tracePt t="55027" x="6619875" y="3676650"/>
          <p14:tracePt t="55044" x="6638925" y="3686175"/>
          <p14:tracePt t="55060" x="6657975" y="3686175"/>
          <p14:tracePt t="55078" x="6677025" y="3686175"/>
          <p14:tracePt t="55093" x="6715125" y="3676650"/>
          <p14:tracePt t="55110" x="6753225" y="3667125"/>
          <p14:tracePt t="55127" x="6772275" y="3648075"/>
          <p14:tracePt t="55143" x="6781800" y="3619500"/>
          <p14:tracePt t="55160" x="6791325" y="3562350"/>
          <p14:tracePt t="55177" x="6772275" y="3486150"/>
          <p14:tracePt t="55194" x="6743700" y="3419475"/>
          <p14:tracePt t="55210" x="6657975" y="3343275"/>
          <p14:tracePt t="55227" x="6562725" y="3305175"/>
          <p14:tracePt t="55244" x="6515100" y="3295650"/>
          <p14:tracePt t="55260" x="6457950" y="3295650"/>
          <p14:tracePt t="55277" x="6410325" y="3295650"/>
          <p14:tracePt t="55294" x="6381750" y="3295650"/>
          <p14:tracePt t="55310" x="6353175" y="3305175"/>
          <p14:tracePt t="55327" x="6334125" y="3324225"/>
          <p14:tracePt t="55344" x="6324600" y="3352800"/>
          <p14:tracePt t="55360" x="6324600" y="3409950"/>
          <p14:tracePt t="55377" x="6353175" y="3505200"/>
          <p14:tracePt t="55394" x="6391275" y="3590925"/>
          <p14:tracePt t="55410" x="6562725" y="3743325"/>
          <p14:tracePt t="55427" x="6638925" y="3781425"/>
          <p14:tracePt t="55444" x="6724650" y="3790950"/>
          <p14:tracePt t="55460" x="6848475" y="3800475"/>
          <p14:tracePt t="55476" x="7019925" y="3800475"/>
          <p14:tracePt t="55493" x="7077075" y="3800475"/>
          <p14:tracePt t="55510" x="7096125" y="3790950"/>
          <p14:tracePt t="55527" x="7124700" y="3743325"/>
          <p14:tracePt t="55543" x="7134225" y="3571875"/>
          <p14:tracePt t="55560" x="7096125" y="3400425"/>
          <p14:tracePt t="55577" x="6962775" y="3200400"/>
          <p14:tracePt t="55593" x="6877050" y="3114675"/>
          <p14:tracePt t="55610" x="6819900" y="3076575"/>
          <p14:tracePt t="55627" x="6715125" y="3057525"/>
          <p14:tracePt t="55643" x="6667500" y="3057525"/>
          <p14:tracePt t="55660" x="6591300" y="3067050"/>
          <p14:tracePt t="55677" x="6543675" y="3095625"/>
          <p14:tracePt t="55693" x="6505575" y="3114675"/>
          <p14:tracePt t="55710" x="6477000" y="3190875"/>
          <p14:tracePt t="55727" x="6477000" y="3219450"/>
          <p14:tracePt t="55743" x="6477000" y="3305175"/>
          <p14:tracePt t="55760" x="6543675" y="3438525"/>
          <p14:tracePt t="55777" x="6581775" y="3476625"/>
          <p14:tracePt t="55793" x="6638925" y="3524250"/>
          <p14:tracePt t="55810" x="6724650" y="3543300"/>
          <p14:tracePt t="55827" x="6791325" y="3562350"/>
          <p14:tracePt t="55843" x="6858000" y="3562350"/>
          <p14:tracePt t="55860" x="6943725" y="3533775"/>
          <p14:tracePt t="55877" x="6991350" y="3505200"/>
          <p14:tracePt t="55893" x="7038975" y="3476625"/>
          <p14:tracePt t="55910" x="7058025" y="3390900"/>
          <p14:tracePt t="55926" x="7058025" y="3333750"/>
          <p14:tracePt t="55943" x="6991350" y="3162300"/>
          <p14:tracePt t="55960" x="6848475" y="3009900"/>
          <p14:tracePt t="55976" x="6781800" y="2971800"/>
          <p14:tracePt t="55993" x="6715125" y="2952750"/>
          <p14:tracePt t="56010" x="6553200" y="2952750"/>
          <p14:tracePt t="56026" x="6496050" y="2971800"/>
          <p14:tracePt t="56043" x="6467475" y="2981325"/>
          <p14:tracePt t="56060" x="6381750" y="3048000"/>
          <p14:tracePt t="56076" x="6353175" y="3086100"/>
          <p14:tracePt t="56094" x="6343650" y="3152775"/>
          <p14:tracePt t="56110" x="6353175" y="3295650"/>
          <p14:tracePt t="56126" x="6372225" y="3362325"/>
          <p14:tracePt t="56143" x="6429375" y="3467100"/>
          <p14:tracePt t="56160" x="6486525" y="3533775"/>
          <p14:tracePt t="56176" x="6524625" y="3571875"/>
          <p14:tracePt t="56193" x="6591300" y="3600450"/>
          <p14:tracePt t="56210" x="6667500" y="3619500"/>
          <p14:tracePt t="56226" x="6715125" y="3629025"/>
          <p14:tracePt t="56243" x="6800850" y="3629025"/>
          <p14:tracePt t="56243" x="6819900" y="3629025"/>
          <p14:tracePt t="56260" x="6858000" y="3629025"/>
          <p14:tracePt t="56276" x="6886575" y="3619500"/>
          <p14:tracePt t="56293" x="6905625" y="3619500"/>
          <p14:tracePt t="56310" x="6905625" y="3609975"/>
          <p14:tracePt t="56326" x="6905625" y="3581400"/>
          <p14:tracePt t="56343" x="6896100" y="3495675"/>
          <p14:tracePt t="56360" x="6829425" y="3438525"/>
          <p14:tracePt t="56376" x="6753225" y="3390900"/>
          <p14:tracePt t="56393" x="6629400" y="3343275"/>
          <p14:tracePt t="56393" x="6600825" y="3333750"/>
          <p14:tracePt t="56410" x="6543675" y="3333750"/>
          <p14:tracePt t="56426" x="6496050" y="3333750"/>
          <p14:tracePt t="56443" x="6457950" y="3333750"/>
          <p14:tracePt t="56460" x="6448425" y="3333750"/>
          <p14:tracePt t="56476" x="6438900" y="3343275"/>
          <p14:tracePt t="56493" x="6438900" y="3390900"/>
          <p14:tracePt t="56509" x="6438900" y="3438525"/>
          <p14:tracePt t="56526" x="6477000" y="3486150"/>
          <p14:tracePt t="56543" x="6562725" y="3571875"/>
          <p14:tracePt t="56559" x="6600825" y="3590925"/>
          <p14:tracePt t="56576" x="6657975" y="3600450"/>
          <p14:tracePt t="56593" x="6734175" y="3600450"/>
          <p14:tracePt t="56609" x="6743700" y="3600450"/>
          <p14:tracePt t="56626" x="6753225" y="3590925"/>
          <p14:tracePt t="59672" x="6753225" y="3600450"/>
          <p14:tracePt t="59710" x="6753225" y="3609975"/>
          <p14:tracePt t="60121" x="6762750" y="3609975"/>
          <p14:tracePt t="60243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Round-robin Process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3680" cy="4376338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Algorithm </a:t>
            </a:r>
            <a:r>
              <a:rPr lang="en-US" b="1" dirty="0" err="1" smtClean="0">
                <a:solidFill>
                  <a:srgbClr val="C00000"/>
                </a:solidFill>
              </a:rPr>
              <a:t>RoundRobinScheduling</a:t>
            </a:r>
            <a:r>
              <a:rPr lang="en-US" b="1" dirty="0" smtClean="0">
                <a:solidFill>
                  <a:srgbClr val="C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 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While</a:t>
            </a:r>
            <a:r>
              <a:rPr lang="en-US" dirty="0" smtClean="0"/>
              <a:t> (Current is Not Null) </a:t>
            </a:r>
            <a:r>
              <a:rPr lang="en-US" b="1" i="1" dirty="0" smtClean="0">
                <a:solidFill>
                  <a:srgbClr val="C00000"/>
                </a:solidFill>
              </a:rPr>
              <a:t>do</a:t>
            </a:r>
          </a:p>
          <a:p>
            <a:pPr marL="0" indent="0">
              <a:buNone/>
            </a:pPr>
            <a:r>
              <a:rPr lang="en-US" dirty="0" smtClean="0"/>
              <a:t>          	 //Process which is pointing by the Current variable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//allocated to CPU</a:t>
            </a:r>
          </a:p>
          <a:p>
            <a:pPr marL="0" indent="0">
              <a:buNone/>
            </a:pPr>
            <a:r>
              <a:rPr lang="en-US" dirty="0" smtClean="0"/>
              <a:t>        p = </a:t>
            </a:r>
            <a:r>
              <a:rPr lang="en-US" dirty="0" err="1" smtClean="0"/>
              <a:t>Current.element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AllocateCPUtoProcess</a:t>
            </a:r>
            <a:r>
              <a:rPr lang="en-US" dirty="0" smtClean="0"/>
              <a:t>(p)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p.remainingtime</a:t>
            </a:r>
            <a:r>
              <a:rPr lang="en-US" dirty="0" smtClean="0"/>
              <a:t> = </a:t>
            </a:r>
            <a:r>
              <a:rPr lang="en-US" dirty="0" err="1" smtClean="0"/>
              <a:t>p.remainingtime</a:t>
            </a:r>
            <a:r>
              <a:rPr lang="en-US" dirty="0" smtClean="0"/>
              <a:t> – 10</a:t>
            </a:r>
          </a:p>
          <a:p>
            <a:pPr marL="0" indent="0">
              <a:buNone/>
            </a:pPr>
            <a:r>
              <a:rPr lang="en-US" dirty="0" smtClean="0"/>
              <a:t>        if </a:t>
            </a: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 err="1"/>
              <a:t>p.remainingtime</a:t>
            </a:r>
            <a:r>
              <a:rPr lang="en-US" dirty="0"/>
              <a:t> </a:t>
            </a:r>
            <a:r>
              <a:rPr lang="en-US" dirty="0" smtClean="0"/>
              <a:t>&lt;= 0) then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remove p	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//Update the Current Variable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Current = </a:t>
            </a:r>
            <a:r>
              <a:rPr lang="en-US" dirty="0" err="1" smtClean="0"/>
              <a:t>Current.next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81000" y="5656443"/>
            <a:ext cx="1219200" cy="8967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28800" y="5525942"/>
            <a:ext cx="7086600" cy="1157758"/>
            <a:chOff x="778032" y="2514600"/>
            <a:chExt cx="7451568" cy="2264410"/>
          </a:xfrm>
        </p:grpSpPr>
        <p:grpSp>
          <p:nvGrpSpPr>
            <p:cNvPr id="26" name="Group 25"/>
            <p:cNvGrpSpPr/>
            <p:nvPr/>
          </p:nvGrpSpPr>
          <p:grpSpPr>
            <a:xfrm>
              <a:off x="778032" y="2514600"/>
              <a:ext cx="7451568" cy="1106652"/>
              <a:chOff x="442214" y="3998748"/>
              <a:chExt cx="7451568" cy="110665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42214" y="3998748"/>
                <a:ext cx="1382759" cy="988305"/>
                <a:chOff x="914400" y="2889250"/>
                <a:chExt cx="1219199" cy="609600"/>
              </a:xfrm>
            </p:grpSpPr>
            <p:sp>
              <p:nvSpPr>
                <p:cNvPr id="41" name="Rectangle 20"/>
                <p:cNvSpPr>
                  <a:spLocks noChangeArrowheads="1"/>
                </p:cNvSpPr>
                <p:nvPr/>
              </p:nvSpPr>
              <p:spPr bwMode="auto">
                <a:xfrm>
                  <a:off x="914400" y="2889250"/>
                  <a:ext cx="880484" cy="609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P1,10</a:t>
                  </a:r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42" name="Rectangle 24"/>
                <p:cNvSpPr>
                  <a:spLocks noChangeArrowheads="1"/>
                </p:cNvSpPr>
                <p:nvPr/>
              </p:nvSpPr>
              <p:spPr bwMode="auto">
                <a:xfrm>
                  <a:off x="1794884" y="2889250"/>
                  <a:ext cx="338715" cy="609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2274841" y="4040895"/>
                <a:ext cx="1382759" cy="988305"/>
                <a:chOff x="2274841" y="4040895"/>
                <a:chExt cx="1382759" cy="988305"/>
              </a:xfrm>
            </p:grpSpPr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2274841" y="4040895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P2,20</a:t>
                  </a:r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40" name="Rectangle 24"/>
                <p:cNvSpPr>
                  <a:spLocks noChangeArrowheads="1"/>
                </p:cNvSpPr>
                <p:nvPr/>
              </p:nvSpPr>
              <p:spPr bwMode="auto">
                <a:xfrm>
                  <a:off x="3273445" y="4040895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436883" y="4060578"/>
                <a:ext cx="1382759" cy="988305"/>
                <a:chOff x="4436883" y="4060578"/>
                <a:chExt cx="1382759" cy="988305"/>
              </a:xfrm>
            </p:grpSpPr>
            <p:sp>
              <p:nvSpPr>
                <p:cNvPr id="37" name="Rectangle 20"/>
                <p:cNvSpPr>
                  <a:spLocks noChangeArrowheads="1"/>
                </p:cNvSpPr>
                <p:nvPr/>
              </p:nvSpPr>
              <p:spPr bwMode="auto">
                <a:xfrm>
                  <a:off x="4436883" y="4060578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P3,30</a:t>
                  </a:r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5435487" y="4060578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6511023" y="4117095"/>
                <a:ext cx="1382759" cy="988305"/>
                <a:chOff x="6511023" y="4117095"/>
                <a:chExt cx="1382759" cy="988305"/>
              </a:xfrm>
            </p:grpSpPr>
            <p:sp>
              <p:nvSpPr>
                <p:cNvPr id="35" name="Rectangle 20"/>
                <p:cNvSpPr>
                  <a:spLocks noChangeArrowheads="1"/>
                </p:cNvSpPr>
                <p:nvPr/>
              </p:nvSpPr>
              <p:spPr bwMode="auto">
                <a:xfrm>
                  <a:off x="6511023" y="4117095"/>
                  <a:ext cx="998604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&lt;</a:t>
                  </a:r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P4,20</a:t>
                  </a:r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&gt;</a:t>
                  </a:r>
                </a:p>
              </p:txBody>
            </p:sp>
            <p:sp>
              <p:nvSpPr>
                <p:cNvPr id="36" name="Rectangle 24"/>
                <p:cNvSpPr>
                  <a:spLocks noChangeArrowheads="1"/>
                </p:cNvSpPr>
                <p:nvPr/>
              </p:nvSpPr>
              <p:spPr bwMode="auto">
                <a:xfrm>
                  <a:off x="7509627" y="4117095"/>
                  <a:ext cx="384155" cy="98830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1632894" y="4492901"/>
                <a:ext cx="641947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 flipV="1">
                <a:off x="5627565" y="4492901"/>
                <a:ext cx="883458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29"/>
              <p:cNvSpPr>
                <a:spLocks noChangeShapeType="1"/>
              </p:cNvSpPr>
              <p:nvPr/>
            </p:nvSpPr>
            <p:spPr bwMode="auto">
              <a:xfrm flipV="1">
                <a:off x="3429000" y="4492900"/>
                <a:ext cx="1007883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1723203" y="3442128"/>
              <a:ext cx="6362873" cy="1336882"/>
            </a:xfrm>
            <a:custGeom>
              <a:avLst/>
              <a:gdLst>
                <a:gd name="connsiteX0" fmla="*/ 6048384 w 6048384"/>
                <a:gd name="connsiteY0" fmla="*/ 1685594 h 2857899"/>
                <a:gd name="connsiteX1" fmla="*/ 3112679 w 6048384"/>
                <a:gd name="connsiteY1" fmla="*/ 2808542 h 2857899"/>
                <a:gd name="connsiteX2" fmla="*/ 273226 w 6048384"/>
                <a:gd name="connsiteY2" fmla="*/ 241805 h 2857899"/>
                <a:gd name="connsiteX3" fmla="*/ 273226 w 6048384"/>
                <a:gd name="connsiteY3" fmla="*/ 257847 h 2857899"/>
                <a:gd name="connsiteX0" fmla="*/ 6252982 w 6252982"/>
                <a:gd name="connsiteY0" fmla="*/ 1819123 h 2991428"/>
                <a:gd name="connsiteX1" fmla="*/ 3317277 w 6252982"/>
                <a:gd name="connsiteY1" fmla="*/ 2942071 h 2991428"/>
                <a:gd name="connsiteX2" fmla="*/ 477824 w 6252982"/>
                <a:gd name="connsiteY2" fmla="*/ 375334 h 2991428"/>
                <a:gd name="connsiteX3" fmla="*/ 135561 w 6252982"/>
                <a:gd name="connsiteY3" fmla="*/ 150712 h 2991428"/>
                <a:gd name="connsiteX0" fmla="*/ 7779063 w 7779063"/>
                <a:gd name="connsiteY0" fmla="*/ 1656899 h 2829204"/>
                <a:gd name="connsiteX1" fmla="*/ 4843358 w 7779063"/>
                <a:gd name="connsiteY1" fmla="*/ 2779847 h 2829204"/>
                <a:gd name="connsiteX2" fmla="*/ 2003905 w 7779063"/>
                <a:gd name="connsiteY2" fmla="*/ 213110 h 2829204"/>
                <a:gd name="connsiteX3" fmla="*/ 26385 w 7779063"/>
                <a:gd name="connsiteY3" fmla="*/ 297915 h 2829204"/>
                <a:gd name="connsiteX0" fmla="*/ 7772381 w 7772381"/>
                <a:gd name="connsiteY0" fmla="*/ 1538844 h 2671023"/>
                <a:gd name="connsiteX1" fmla="*/ 4836676 w 7772381"/>
                <a:gd name="connsiteY1" fmla="*/ 2661792 h 2671023"/>
                <a:gd name="connsiteX2" fmla="*/ 1497557 w 7772381"/>
                <a:gd name="connsiteY2" fmla="*/ 1022196 h 2671023"/>
                <a:gd name="connsiteX3" fmla="*/ 1997223 w 7772381"/>
                <a:gd name="connsiteY3" fmla="*/ 95055 h 2671023"/>
                <a:gd name="connsiteX4" fmla="*/ 19703 w 7772381"/>
                <a:gd name="connsiteY4" fmla="*/ 179860 h 2671023"/>
                <a:gd name="connsiteX0" fmla="*/ 7785986 w 7785986"/>
                <a:gd name="connsiteY0" fmla="*/ 1445711 h 2577890"/>
                <a:gd name="connsiteX1" fmla="*/ 4850281 w 7785986"/>
                <a:gd name="connsiteY1" fmla="*/ 2568659 h 2577890"/>
                <a:gd name="connsiteX2" fmla="*/ 1511162 w 7785986"/>
                <a:gd name="connsiteY2" fmla="*/ 929063 h 2577890"/>
                <a:gd name="connsiteX3" fmla="*/ 1136156 w 7785986"/>
                <a:gd name="connsiteY3" fmla="*/ 259777 h 2577890"/>
                <a:gd name="connsiteX4" fmla="*/ 33308 w 7785986"/>
                <a:gd name="connsiteY4" fmla="*/ 86727 h 2577890"/>
                <a:gd name="connsiteX0" fmla="*/ 6813256 w 6813256"/>
                <a:gd name="connsiteY0" fmla="*/ 1754830 h 2887009"/>
                <a:gd name="connsiteX1" fmla="*/ 3877551 w 6813256"/>
                <a:gd name="connsiteY1" fmla="*/ 2877778 h 2887009"/>
                <a:gd name="connsiteX2" fmla="*/ 538432 w 6813256"/>
                <a:gd name="connsiteY2" fmla="*/ 1238182 h 2887009"/>
                <a:gd name="connsiteX3" fmla="*/ 163426 w 6813256"/>
                <a:gd name="connsiteY3" fmla="*/ 568896 h 2887009"/>
                <a:gd name="connsiteX4" fmla="*/ 106382 w 6813256"/>
                <a:gd name="connsiteY4" fmla="*/ 52039 h 2887009"/>
                <a:gd name="connsiteX0" fmla="*/ 7058836 w 7058836"/>
                <a:gd name="connsiteY0" fmla="*/ 1787191 h 2919370"/>
                <a:gd name="connsiteX1" fmla="*/ 4123131 w 7058836"/>
                <a:gd name="connsiteY1" fmla="*/ 2910139 h 2919370"/>
                <a:gd name="connsiteX2" fmla="*/ 784012 w 7058836"/>
                <a:gd name="connsiteY2" fmla="*/ 1270543 h 2919370"/>
                <a:gd name="connsiteX3" fmla="*/ 409006 w 7058836"/>
                <a:gd name="connsiteY3" fmla="*/ 601257 h 2919370"/>
                <a:gd name="connsiteX4" fmla="*/ 66743 w 7058836"/>
                <a:gd name="connsiteY4" fmla="*/ 50018 h 2919370"/>
                <a:gd name="connsiteX0" fmla="*/ 7109661 w 7109661"/>
                <a:gd name="connsiteY0" fmla="*/ 1782961 h 2915140"/>
                <a:gd name="connsiteX1" fmla="*/ 4173956 w 7109661"/>
                <a:gd name="connsiteY1" fmla="*/ 2905909 h 2915140"/>
                <a:gd name="connsiteX2" fmla="*/ 834837 w 7109661"/>
                <a:gd name="connsiteY2" fmla="*/ 1266313 h 2915140"/>
                <a:gd name="connsiteX3" fmla="*/ 174612 w 7109661"/>
                <a:gd name="connsiteY3" fmla="*/ 665788 h 2915140"/>
                <a:gd name="connsiteX4" fmla="*/ 117568 w 7109661"/>
                <a:gd name="connsiteY4" fmla="*/ 45788 h 2915140"/>
                <a:gd name="connsiteX0" fmla="*/ 7314861 w 7314861"/>
                <a:gd name="connsiteY0" fmla="*/ 1848670 h 2980849"/>
                <a:gd name="connsiteX1" fmla="*/ 4379156 w 7314861"/>
                <a:gd name="connsiteY1" fmla="*/ 2971618 h 2980849"/>
                <a:gd name="connsiteX2" fmla="*/ 1040037 w 7314861"/>
                <a:gd name="connsiteY2" fmla="*/ 1332022 h 2980849"/>
                <a:gd name="connsiteX3" fmla="*/ 379812 w 7314861"/>
                <a:gd name="connsiteY3" fmla="*/ 731497 h 2980849"/>
                <a:gd name="connsiteX4" fmla="*/ 75579 w 7314861"/>
                <a:gd name="connsiteY4" fmla="*/ 42737 h 2980849"/>
                <a:gd name="connsiteX0" fmla="*/ 7400653 w 7400653"/>
                <a:gd name="connsiteY0" fmla="*/ 1931331 h 3063510"/>
                <a:gd name="connsiteX1" fmla="*/ 4464948 w 7400653"/>
                <a:gd name="connsiteY1" fmla="*/ 3054279 h 3063510"/>
                <a:gd name="connsiteX2" fmla="*/ 1125829 w 7400653"/>
                <a:gd name="connsiteY2" fmla="*/ 1414683 h 3063510"/>
                <a:gd name="connsiteX3" fmla="*/ 465604 w 7400653"/>
                <a:gd name="connsiteY3" fmla="*/ 814158 h 3063510"/>
                <a:gd name="connsiteX4" fmla="*/ 66297 w 7400653"/>
                <a:gd name="connsiteY4" fmla="*/ 39446 h 3063510"/>
                <a:gd name="connsiteX0" fmla="*/ 7595639 w 7595639"/>
                <a:gd name="connsiteY0" fmla="*/ 1997804 h 3129983"/>
                <a:gd name="connsiteX1" fmla="*/ 4659934 w 7595639"/>
                <a:gd name="connsiteY1" fmla="*/ 3120752 h 3129983"/>
                <a:gd name="connsiteX2" fmla="*/ 1320815 w 7595639"/>
                <a:gd name="connsiteY2" fmla="*/ 1481156 h 3129983"/>
                <a:gd name="connsiteX3" fmla="*/ 660590 w 7595639"/>
                <a:gd name="connsiteY3" fmla="*/ 880631 h 3129983"/>
                <a:gd name="connsiteX4" fmla="*/ 52122 w 7595639"/>
                <a:gd name="connsiteY4" fmla="*/ 37157 h 3129983"/>
                <a:gd name="connsiteX0" fmla="*/ 7887458 w 7887458"/>
                <a:gd name="connsiteY0" fmla="*/ 2097969 h 3230148"/>
                <a:gd name="connsiteX1" fmla="*/ 4951753 w 7887458"/>
                <a:gd name="connsiteY1" fmla="*/ 3220917 h 3230148"/>
                <a:gd name="connsiteX2" fmla="*/ 1612634 w 7887458"/>
                <a:gd name="connsiteY2" fmla="*/ 1581321 h 3230148"/>
                <a:gd name="connsiteX3" fmla="*/ 952409 w 7887458"/>
                <a:gd name="connsiteY3" fmla="*/ 980796 h 3230148"/>
                <a:gd name="connsiteX4" fmla="*/ 39707 w 7887458"/>
                <a:gd name="connsiteY4" fmla="*/ 34179 h 3230148"/>
                <a:gd name="connsiteX0" fmla="*/ 7621254 w 7621254"/>
                <a:gd name="connsiteY0" fmla="*/ 1874494 h 3223292"/>
                <a:gd name="connsiteX1" fmla="*/ 4951754 w 7621254"/>
                <a:gd name="connsiteY1" fmla="*/ 3220917 h 3223292"/>
                <a:gd name="connsiteX2" fmla="*/ 1612635 w 7621254"/>
                <a:gd name="connsiteY2" fmla="*/ 1581321 h 3223292"/>
                <a:gd name="connsiteX3" fmla="*/ 952410 w 7621254"/>
                <a:gd name="connsiteY3" fmla="*/ 980796 h 3223292"/>
                <a:gd name="connsiteX4" fmla="*/ 39708 w 7621254"/>
                <a:gd name="connsiteY4" fmla="*/ 34179 h 3223292"/>
                <a:gd name="connsiteX0" fmla="*/ 7920803 w 7920803"/>
                <a:gd name="connsiteY0" fmla="*/ 0 h 3422360"/>
                <a:gd name="connsiteX1" fmla="*/ 4951754 w 7920803"/>
                <a:gd name="connsiteY1" fmla="*/ 3385265 h 3422360"/>
                <a:gd name="connsiteX2" fmla="*/ 1612635 w 7920803"/>
                <a:gd name="connsiteY2" fmla="*/ 1745669 h 3422360"/>
                <a:gd name="connsiteX3" fmla="*/ 952410 w 7920803"/>
                <a:gd name="connsiteY3" fmla="*/ 1145144 h 3422360"/>
                <a:gd name="connsiteX4" fmla="*/ 39708 w 7920803"/>
                <a:gd name="connsiteY4" fmla="*/ 198527 h 3422360"/>
                <a:gd name="connsiteX0" fmla="*/ 7920803 w 7920803"/>
                <a:gd name="connsiteY0" fmla="*/ 0 h 3635117"/>
                <a:gd name="connsiteX1" fmla="*/ 5391094 w 7920803"/>
                <a:gd name="connsiteY1" fmla="*/ 3602164 h 3635117"/>
                <a:gd name="connsiteX2" fmla="*/ 1612635 w 7920803"/>
                <a:gd name="connsiteY2" fmla="*/ 1745669 h 3635117"/>
                <a:gd name="connsiteX3" fmla="*/ 952410 w 7920803"/>
                <a:gd name="connsiteY3" fmla="*/ 1145144 h 3635117"/>
                <a:gd name="connsiteX4" fmla="*/ 39708 w 7920803"/>
                <a:gd name="connsiteY4" fmla="*/ 198527 h 3635117"/>
                <a:gd name="connsiteX0" fmla="*/ 7920803 w 7920803"/>
                <a:gd name="connsiteY0" fmla="*/ 0 h 3615074"/>
                <a:gd name="connsiteX1" fmla="*/ 7530312 w 7920803"/>
                <a:gd name="connsiteY1" fmla="*/ 712113 h 3615074"/>
                <a:gd name="connsiteX2" fmla="*/ 5391094 w 7920803"/>
                <a:gd name="connsiteY2" fmla="*/ 3602164 h 3615074"/>
                <a:gd name="connsiteX3" fmla="*/ 1612635 w 7920803"/>
                <a:gd name="connsiteY3" fmla="*/ 1745669 h 3615074"/>
                <a:gd name="connsiteX4" fmla="*/ 952410 w 7920803"/>
                <a:gd name="connsiteY4" fmla="*/ 1145144 h 3615074"/>
                <a:gd name="connsiteX5" fmla="*/ 39708 w 7920803"/>
                <a:gd name="connsiteY5" fmla="*/ 198527 h 36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03" h="3615074">
                  <a:moveTo>
                    <a:pt x="7920803" y="0"/>
                  </a:moveTo>
                  <a:cubicBezTo>
                    <a:pt x="7765856" y="198215"/>
                    <a:pt x="7951930" y="111752"/>
                    <a:pt x="7530312" y="712113"/>
                  </a:cubicBezTo>
                  <a:cubicBezTo>
                    <a:pt x="7108694" y="1312474"/>
                    <a:pt x="6377374" y="3429905"/>
                    <a:pt x="5391094" y="3602164"/>
                  </a:cubicBezTo>
                  <a:cubicBezTo>
                    <a:pt x="4404815" y="3774423"/>
                    <a:pt x="2085877" y="2173458"/>
                    <a:pt x="1612635" y="1745669"/>
                  </a:cubicBezTo>
                  <a:cubicBezTo>
                    <a:pt x="1139393" y="1317880"/>
                    <a:pt x="1214564" y="1403001"/>
                    <a:pt x="952410" y="1145144"/>
                  </a:cubicBezTo>
                  <a:cubicBezTo>
                    <a:pt x="690256" y="887287"/>
                    <a:pt x="-196913" y="-22052"/>
                    <a:pt x="39708" y="198527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Line 26"/>
          <p:cNvSpPr>
            <a:spLocks noChangeShapeType="1"/>
          </p:cNvSpPr>
          <p:nvPr/>
        </p:nvSpPr>
        <p:spPr bwMode="auto">
          <a:xfrm flipV="1">
            <a:off x="2133600" y="6137876"/>
            <a:ext cx="266422" cy="415324"/>
          </a:xfrm>
          <a:prstGeom prst="line">
            <a:avLst/>
          </a:prstGeom>
          <a:noFill/>
          <a:ln w="57150">
            <a:solidFill>
              <a:srgbClr val="7030A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44" name="Rectangle 43"/>
          <p:cNvSpPr/>
          <p:nvPr/>
        </p:nvSpPr>
        <p:spPr>
          <a:xfrm>
            <a:off x="1624098" y="6400800"/>
            <a:ext cx="127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55"/>
    </mc:Choice>
    <mc:Fallback xmlns="">
      <p:transition spd="slow" advTm="13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83" x="6296025" y="5895975"/>
          <p14:tracePt t="2136" x="6296025" y="5905500"/>
          <p14:tracePt t="2142" x="6305550" y="5905500"/>
          <p14:tracePt t="2143" x="6315075" y="5905500"/>
          <p14:tracePt t="2216" x="6296025" y="5905500"/>
          <p14:tracePt t="2220" x="6276975" y="5895975"/>
          <p14:tracePt t="2228" x="6248400" y="5886450"/>
          <p14:tracePt t="2231" x="6172200" y="5857875"/>
          <p14:tracePt t="2240" x="5857875" y="5743575"/>
          <p14:tracePt t="2258" x="5553075" y="5562600"/>
          <p14:tracePt t="2274" x="5372100" y="5429250"/>
          <p14:tracePt t="2291" x="5133975" y="5181600"/>
          <p14:tracePt t="2308" x="4981575" y="4943475"/>
          <p14:tracePt t="2324" x="4943475" y="4857750"/>
          <p14:tracePt t="2340" x="4924425" y="4762500"/>
          <p14:tracePt t="2358" x="4914900" y="4724400"/>
          <p14:tracePt t="2374" x="4914900" y="4714875"/>
          <p14:tracePt t="2605" x="4895850" y="4714875"/>
          <p14:tracePt t="2614" x="4829175" y="4695825"/>
          <p14:tracePt t="2623" x="4705350" y="4619625"/>
          <p14:tracePt t="2624" x="4191000" y="4152900"/>
          <p14:tracePt t="2640" x="3743325" y="3686175"/>
          <p14:tracePt t="2657" x="3571875" y="3438525"/>
          <p14:tracePt t="2674" x="3438525" y="3228975"/>
          <p14:tracePt t="2690" x="3390900" y="3028950"/>
          <p14:tracePt t="2707" x="3390900" y="3000375"/>
          <p14:tracePt t="2724" x="3400425" y="2981325"/>
          <p14:tracePt t="2724" x="3409950" y="2971800"/>
          <p14:tracePt t="2757" x="3419475" y="2971800"/>
          <p14:tracePt t="2951" x="3429000" y="2971800"/>
          <p14:tracePt t="2976" x="3429000" y="2952750"/>
          <p14:tracePt t="2986" x="3409950" y="2924175"/>
          <p14:tracePt t="2987" x="3352800" y="2838450"/>
          <p14:tracePt t="2990" x="3190875" y="2600325"/>
          <p14:tracePt t="3007" x="2895600" y="2152650"/>
          <p14:tracePt t="3023" x="2714625" y="1847850"/>
          <p14:tracePt t="3041" x="2638425" y="1704975"/>
          <p14:tracePt t="3058" x="2609850" y="1590675"/>
          <p14:tracePt t="3074" x="2609850" y="1552575"/>
          <p14:tracePt t="3113" x="2609850" y="1543050"/>
          <p14:tracePt t="3336" x="2609850" y="1533525"/>
          <p14:tracePt t="3340" x="2609850" y="1524000"/>
          <p14:tracePt t="3346" x="2619375" y="1495425"/>
          <p14:tracePt t="3357" x="2638425" y="1466850"/>
          <p14:tracePt t="3374" x="2676525" y="1400175"/>
          <p14:tracePt t="3390" x="2714625" y="1343025"/>
          <p14:tracePt t="3407" x="2724150" y="1314450"/>
          <p14:tracePt t="3424" x="2733675" y="1304925"/>
          <p14:tracePt t="3577" x="2733675" y="1295400"/>
          <p14:tracePt t="3980" x="2733675" y="1285875"/>
          <p14:tracePt t="6309" x="2743200" y="1285875"/>
          <p14:tracePt t="6474" x="2743200" y="1276350"/>
          <p14:tracePt t="11007" x="2743200" y="1285875"/>
          <p14:tracePt t="11012" x="2733675" y="1295400"/>
          <p14:tracePt t="11016" x="2733675" y="1314450"/>
          <p14:tracePt t="11025" x="2705100" y="1343025"/>
          <p14:tracePt t="11037" x="2676525" y="1390650"/>
          <p14:tracePt t="11054" x="2647950" y="1466850"/>
          <p14:tracePt t="11071" x="2638425" y="1552575"/>
          <p14:tracePt t="11088" x="2638425" y="1609725"/>
          <p14:tracePt t="11105" x="2619375" y="1666875"/>
          <p14:tracePt t="11121" x="2600325" y="1733550"/>
          <p14:tracePt t="11138" x="2571750" y="1809750"/>
          <p14:tracePt t="11154" x="2552700" y="1885950"/>
          <p14:tracePt t="11171" x="2543175" y="1924050"/>
          <p14:tracePt t="11188" x="2524125" y="1943100"/>
          <p14:tracePt t="11205" x="2514600" y="1962150"/>
          <p14:tracePt t="11221" x="2514600" y="1971675"/>
          <p14:tracePt t="11238" x="2505075" y="1971675"/>
          <p14:tracePt t="11598" x="2495550" y="1981200"/>
          <p14:tracePt t="11615" x="2495550" y="2000250"/>
          <p14:tracePt t="11627" x="2495550" y="2009775"/>
          <p14:tracePt t="11632" x="2495550" y="2028825"/>
          <p14:tracePt t="11637" x="2495550" y="2076450"/>
          <p14:tracePt t="11653" x="2495550" y="2095500"/>
          <p14:tracePt t="11671" x="2495550" y="2143125"/>
          <p14:tracePt t="11688" x="2495550" y="2152650"/>
          <p14:tracePt t="11704" x="2495550" y="2171700"/>
          <p14:tracePt t="11721" x="2495550" y="2181225"/>
          <p14:tracePt t="11760" x="2495550" y="2190750"/>
          <p14:tracePt t="11806" x="2495550" y="2200275"/>
          <p14:tracePt t="11950" x="2495550" y="2209800"/>
          <p14:tracePt t="11955" x="2495550" y="2219325"/>
          <p14:tracePt t="11956" x="2495550" y="2228850"/>
          <p14:tracePt t="11971" x="2495550" y="2238375"/>
          <p14:tracePt t="11987" x="2495550" y="2247900"/>
          <p14:tracePt t="12029" x="2495550" y="2257425"/>
          <p14:tracePt t="12053" x="2505075" y="2266950"/>
          <p14:tracePt t="12073" x="2514600" y="2286000"/>
          <p14:tracePt t="12074" x="2514600" y="2295525"/>
          <p14:tracePt t="12087" x="2533650" y="2333625"/>
          <p14:tracePt t="12104" x="2533650" y="2352675"/>
          <p14:tracePt t="12121" x="2543175" y="2362200"/>
          <p14:tracePt t="12137" x="2552700" y="2381250"/>
          <p14:tracePt t="12154" x="2552700" y="2400300"/>
          <p14:tracePt t="12170" x="2552700" y="2409825"/>
          <p14:tracePt t="12187" x="2552700" y="2419350"/>
          <p14:tracePt t="12466" x="2552700" y="2428875"/>
          <p14:tracePt t="12474" x="2552700" y="2447925"/>
          <p14:tracePt t="12487" x="2552700" y="2476500"/>
          <p14:tracePt t="12488" x="2562225" y="2533650"/>
          <p14:tracePt t="12504" x="2609850" y="2647950"/>
          <p14:tracePt t="12520" x="2657475" y="2743200"/>
          <p14:tracePt t="12537" x="2676525" y="2790825"/>
          <p14:tracePt t="12554" x="2686050" y="2828925"/>
          <p14:tracePt t="12570" x="2695575" y="2847975"/>
          <p14:tracePt t="12587" x="2695575" y="2857500"/>
          <p14:tracePt t="12603" x="2695575" y="2876550"/>
          <p14:tracePt t="12664" x="2695575" y="2886075"/>
          <p14:tracePt t="12722" x="2705100" y="2886075"/>
          <p14:tracePt t="12734" x="2714625" y="2895600"/>
          <p14:tracePt t="12738" x="2714625" y="2905125"/>
          <p14:tracePt t="12753" x="2724150" y="2914650"/>
          <p14:tracePt t="12753" x="2724150" y="2933700"/>
          <p14:tracePt t="12770" x="2743200" y="2952750"/>
          <p14:tracePt t="12787" x="2752725" y="2971800"/>
          <p14:tracePt t="12804" x="2752725" y="2990850"/>
          <p14:tracePt t="12820" x="2762250" y="3000375"/>
          <p14:tracePt t="12859" x="2762250" y="3009900"/>
          <p14:tracePt t="12860" x="2771775" y="3009900"/>
          <p14:tracePt t="12888" x="2771775" y="3019425"/>
          <p14:tracePt t="12924" x="2771775" y="3028950"/>
          <p14:tracePt t="15647" x="2771775" y="3038475"/>
          <p14:tracePt t="15683" x="2762250" y="3038475"/>
          <p14:tracePt t="15695" x="2752725" y="3048000"/>
          <p14:tracePt t="15702" x="2752725" y="3057525"/>
          <p14:tracePt t="15702" x="2724150" y="3057525"/>
          <p14:tracePt t="15702" x="2714625" y="3057525"/>
          <p14:tracePt t="15720" x="2657475" y="3057525"/>
          <p14:tracePt t="15736" x="2619375" y="3038475"/>
          <p14:tracePt t="15753" x="2524125" y="2990850"/>
          <p14:tracePt t="15769" x="2466975" y="2962275"/>
          <p14:tracePt t="15786" x="2438400" y="2952750"/>
          <p14:tracePt t="15802" x="2400300" y="2924175"/>
          <p14:tracePt t="15819" x="2352675" y="2876550"/>
          <p14:tracePt t="15836" x="2333625" y="2838450"/>
          <p14:tracePt t="15852" x="2305050" y="2790825"/>
          <p14:tracePt t="15869" x="2286000" y="2762250"/>
          <p14:tracePt t="15886" x="2276475" y="2752725"/>
          <p14:tracePt t="15902" x="2276475" y="2743200"/>
          <p14:tracePt t="15919" x="2266950" y="2733675"/>
          <p14:tracePt t="15988" x="2257425" y="2733675"/>
          <p14:tracePt t="16058" x="2257425" y="2724150"/>
          <p14:tracePt t="16122" x="2247900" y="2724150"/>
          <p14:tracePt t="16155" x="2247900" y="2714625"/>
          <p14:tracePt t="16180" x="2247900" y="2705100"/>
          <p14:tracePt t="16184" x="2247900" y="2695575"/>
          <p14:tracePt t="16205" x="2247900" y="2686050"/>
          <p14:tracePt t="16300" x="2247900" y="2676525"/>
          <p14:tracePt t="16330" x="2257425" y="2676525"/>
          <p14:tracePt t="16334" x="2257425" y="2667000"/>
          <p14:tracePt t="16352" x="2257425" y="2657475"/>
          <p14:tracePt t="16353" x="2266950" y="2657475"/>
          <p14:tracePt t="16400" x="2276475" y="2657475"/>
          <p14:tracePt t="16401" x="2276475" y="2647950"/>
          <p14:tracePt t="16431" x="2286000" y="2647950"/>
          <p14:tracePt t="16435" x="2286000" y="2638425"/>
          <p14:tracePt t="16442" x="2295525" y="2628900"/>
          <p14:tracePt t="16498" x="2295525" y="2619375"/>
          <p14:tracePt t="16507" x="2305050" y="2619375"/>
          <p14:tracePt t="16574" x="2305050" y="2609850"/>
          <p14:tracePt t="16582" x="2314575" y="2609850"/>
          <p14:tracePt t="16588" x="2324100" y="2609850"/>
          <p14:tracePt t="16602" x="2343150" y="2609850"/>
          <p14:tracePt t="16619" x="2371725" y="2609850"/>
          <p14:tracePt t="16635" x="2409825" y="2609850"/>
          <p14:tracePt t="16652" x="2438400" y="2609850"/>
          <p14:tracePt t="16669" x="2447925" y="2609850"/>
          <p14:tracePt t="16701" x="2495550" y="2619375"/>
          <p14:tracePt t="16702" x="2514600" y="2628900"/>
          <p14:tracePt t="16718" x="2552700" y="2647950"/>
          <p14:tracePt t="16735" x="2571750" y="2647950"/>
          <p14:tracePt t="16752" x="2581275" y="2657475"/>
          <p14:tracePt t="16787" x="2590800" y="2657475"/>
          <p14:tracePt t="16824" x="2600325" y="2657475"/>
          <p14:tracePt t="16846" x="2600325" y="2638425"/>
          <p14:tracePt t="16850" x="2609850" y="2628900"/>
          <p14:tracePt t="16853" x="2619375" y="2581275"/>
          <p14:tracePt t="16868" x="2638425" y="2476500"/>
          <p14:tracePt t="16885" x="2657475" y="2400300"/>
          <p14:tracePt t="16902" x="2686050" y="2381250"/>
          <p14:tracePt t="16918" x="2733675" y="2343150"/>
          <p14:tracePt t="16935" x="2752725" y="2333625"/>
          <p14:tracePt t="16952" x="2800350" y="2314575"/>
          <p14:tracePt t="16968" x="2828925" y="2305050"/>
          <p14:tracePt t="16985" x="2838450" y="2305050"/>
          <p14:tracePt t="17002" x="2857500" y="2305050"/>
          <p14:tracePt t="17053" x="2867025" y="2305050"/>
          <p14:tracePt t="17101" x="2867025" y="2314575"/>
          <p14:tracePt t="17109" x="2876550" y="2314575"/>
          <p14:tracePt t="17126" x="2876550" y="2324100"/>
          <p14:tracePt t="17137" x="2876550" y="2333625"/>
          <p14:tracePt t="17139" x="2876550" y="2343150"/>
          <p14:tracePt t="17152" x="2886075" y="2352675"/>
          <p14:tracePt t="17168" x="2886075" y="2371725"/>
          <p14:tracePt t="17185" x="2905125" y="2400300"/>
          <p14:tracePt t="17202" x="2914650" y="2428875"/>
          <p14:tracePt t="17202" x="2924175" y="2447925"/>
          <p14:tracePt t="17219" x="2924175" y="2476500"/>
          <p14:tracePt t="17235" x="2933700" y="2486025"/>
          <p14:tracePt t="17252" x="2943225" y="2505075"/>
          <p14:tracePt t="17269" x="2952750" y="2514600"/>
          <p14:tracePt t="17285" x="2952750" y="2524125"/>
          <p14:tracePt t="17302" x="2962275" y="2533650"/>
          <p14:tracePt t="17318" x="2962275" y="2543175"/>
          <p14:tracePt t="17567" x="2962275" y="2552700"/>
          <p14:tracePt t="17575" x="2971800" y="2562225"/>
          <p14:tracePt t="17585" x="2981325" y="2562225"/>
          <p14:tracePt t="17586" x="3057525" y="2600325"/>
          <p14:tracePt t="17601" x="3381375" y="2733675"/>
          <p14:tracePt t="17618" x="3514725" y="2800350"/>
          <p14:tracePt t="17635" x="3619500" y="2867025"/>
          <p14:tracePt t="17652" x="3676650" y="2905125"/>
          <p14:tracePt t="17668" x="3686175" y="2914650"/>
          <p14:tracePt t="17685" x="3695700" y="2914650"/>
          <p14:tracePt t="17702" x="3695700" y="2924175"/>
          <p14:tracePt t="17876" x="3695700" y="2933700"/>
          <p14:tracePt t="17901" x="3695700" y="2943225"/>
          <p14:tracePt t="17914" x="3695700" y="2952750"/>
          <p14:tracePt t="17926" x="3686175" y="2962275"/>
          <p14:tracePt t="17927" x="3676650" y="2962275"/>
          <p14:tracePt t="17934" x="3657600" y="2971800"/>
          <p14:tracePt t="17951" x="3648075" y="2990850"/>
          <p14:tracePt t="17968" x="3638550" y="2990850"/>
          <p14:tracePt t="17984" x="3619500" y="3000375"/>
          <p14:tracePt t="18089" x="3619500" y="3009900"/>
          <p14:tracePt t="18139" x="3609975" y="3009900"/>
          <p14:tracePt t="18409" x="3600450" y="3009900"/>
          <p14:tracePt t="18795" x="3619500" y="3009900"/>
          <p14:tracePt t="18803" x="3629025" y="3019425"/>
          <p14:tracePt t="18807" x="3676650" y="3038475"/>
          <p14:tracePt t="18818" x="3771900" y="3076575"/>
          <p14:tracePt t="18835" x="3838575" y="3124200"/>
          <p14:tracePt t="18851" x="3924300" y="3162300"/>
          <p14:tracePt t="18868" x="3971925" y="3181350"/>
          <p14:tracePt t="18868" x="3981450" y="3190875"/>
          <p14:tracePt t="18885" x="4000500" y="3200400"/>
          <p14:tracePt t="18901" x="4019550" y="3200400"/>
          <p14:tracePt t="19353" x="4019550" y="3209925"/>
          <p14:tracePt t="19361" x="4029075" y="3219450"/>
          <p14:tracePt t="19365" x="4038600" y="3228975"/>
          <p14:tracePt t="19369" x="4067175" y="3267075"/>
          <p14:tracePt t="19385" x="4095750" y="3314700"/>
          <p14:tracePt t="19385" x="4105275" y="3324225"/>
          <p14:tracePt t="19403" x="4114800" y="3343275"/>
          <p14:tracePt t="19419" x="4124325" y="3352800"/>
          <p14:tracePt t="19435" x="4143375" y="3371850"/>
          <p14:tracePt t="19493" x="4143375" y="3381375"/>
          <p14:tracePt t="19510" x="4152900" y="3381375"/>
          <p14:tracePt t="19637" x="4152900" y="3390900"/>
          <p14:tracePt t="19646" x="4152900" y="3400425"/>
          <p14:tracePt t="19650" x="4152900" y="3409950"/>
          <p14:tracePt t="19672" x="4152900" y="3419475"/>
          <p14:tracePt t="19672" x="4133850" y="3429000"/>
          <p14:tracePt t="19686" x="4124325" y="3438525"/>
          <p14:tracePt t="19702" x="4105275" y="3448050"/>
          <p14:tracePt t="19719" x="4038600" y="3457575"/>
          <p14:tracePt t="19735" x="3943350" y="3457575"/>
          <p14:tracePt t="19752" x="3895725" y="3457575"/>
          <p14:tracePt t="19769" x="3848100" y="3448050"/>
          <p14:tracePt t="19786" x="3838575" y="3438525"/>
          <p14:tracePt t="19802" x="3829050" y="3429000"/>
          <p14:tracePt t="19819" x="3819525" y="3409950"/>
          <p14:tracePt t="19836" x="3819525" y="3362325"/>
          <p14:tracePt t="19852" x="3819525" y="3305175"/>
          <p14:tracePt t="19868" x="3838575" y="3267075"/>
          <p14:tracePt t="19885" x="3857625" y="3238500"/>
          <p14:tracePt t="19885" x="3876675" y="3219450"/>
          <p14:tracePt t="19902" x="3924300" y="3181350"/>
          <p14:tracePt t="19918" x="4019550" y="3105150"/>
          <p14:tracePt t="19936" x="4124325" y="3067050"/>
          <p14:tracePt t="19952" x="4200525" y="3038475"/>
          <p14:tracePt t="19968" x="4267200" y="3019425"/>
          <p14:tracePt t="19968" x="4295775" y="3009900"/>
          <p14:tracePt t="19986" x="4343400" y="3009900"/>
          <p14:tracePt t="20002" x="4381500" y="3000375"/>
          <p14:tracePt t="20018" x="4495800" y="3000375"/>
          <p14:tracePt t="20035" x="4562475" y="3009900"/>
          <p14:tracePt t="20052" x="4676775" y="3028950"/>
          <p14:tracePt t="20068" x="4800600" y="3067050"/>
          <p14:tracePt t="20085" x="4924425" y="3133725"/>
          <p14:tracePt t="20102" x="4991100" y="3152775"/>
          <p14:tracePt t="20119" x="5076825" y="3209925"/>
          <p14:tracePt t="20135" x="5095875" y="3238500"/>
          <p14:tracePt t="20152" x="5114925" y="3257550"/>
          <p14:tracePt t="20169" x="5124450" y="3267075"/>
          <p14:tracePt t="20185" x="5133975" y="3295650"/>
          <p14:tracePt t="20202" x="5133975" y="3314700"/>
          <p14:tracePt t="20218" x="5133975" y="3324225"/>
          <p14:tracePt t="20235" x="5133975" y="3343275"/>
          <p14:tracePt t="20252" x="5105400" y="3352800"/>
          <p14:tracePt t="20269" x="5076825" y="3381375"/>
          <p14:tracePt t="20285" x="5067300" y="3390900"/>
          <p14:tracePt t="20302" x="5048250" y="3400425"/>
          <p14:tracePt t="20319" x="5038725" y="3409950"/>
          <p14:tracePt t="20335" x="5010150" y="3438525"/>
          <p14:tracePt t="20351" x="4991100" y="3457575"/>
          <p14:tracePt t="20369" x="4981575" y="3467100"/>
          <p14:tracePt t="20385" x="4953000" y="3486150"/>
          <p14:tracePt t="20402" x="4905375" y="3505200"/>
          <p14:tracePt t="20418" x="4876800" y="3514725"/>
          <p14:tracePt t="20435" x="4800600" y="3524250"/>
          <p14:tracePt t="20451" x="4705350" y="3514725"/>
          <p14:tracePt t="20468" x="4591050" y="3486150"/>
          <p14:tracePt t="20485" x="4543425" y="3476625"/>
          <p14:tracePt t="20501" x="4495800" y="3457575"/>
          <p14:tracePt t="20518" x="4467225" y="3429000"/>
          <p14:tracePt t="20535" x="4438650" y="3409950"/>
          <p14:tracePt t="20551" x="4419600" y="3362325"/>
          <p14:tracePt t="20568" x="4410075" y="3324225"/>
          <p14:tracePt t="20585" x="4410075" y="3276600"/>
          <p14:tracePt t="20602" x="4419600" y="3209925"/>
          <p14:tracePt t="20618" x="4448175" y="3181350"/>
          <p14:tracePt t="20635" x="4495800" y="3143250"/>
          <p14:tracePt t="20652" x="4543425" y="3114675"/>
          <p14:tracePt t="20668" x="4581525" y="3105150"/>
          <p14:tracePt t="20685" x="4638675" y="3095625"/>
          <p14:tracePt t="20702" x="4724400" y="3095625"/>
          <p14:tracePt t="20718" x="4800600" y="3114675"/>
          <p14:tracePt t="20735" x="4905375" y="3162300"/>
          <p14:tracePt t="20752" x="4953000" y="3200400"/>
          <p14:tracePt t="20768" x="4991100" y="3228975"/>
          <p14:tracePt t="20785" x="5019675" y="3286125"/>
          <p14:tracePt t="20802" x="5038725" y="3305175"/>
          <p14:tracePt t="20818" x="5038725" y="3324225"/>
          <p14:tracePt t="20835" x="5038725" y="3352800"/>
          <p14:tracePt t="20852" x="5038725" y="3390900"/>
          <p14:tracePt t="20868" x="5038725" y="3429000"/>
          <p14:tracePt t="20885" x="5029200" y="3448050"/>
          <p14:tracePt t="20901" x="5019675" y="3457575"/>
          <p14:tracePt t="20918" x="4972050" y="3476625"/>
          <p14:tracePt t="20935" x="4914900" y="3495675"/>
          <p14:tracePt t="20951" x="4867275" y="3495675"/>
          <p14:tracePt t="20968" x="4800600" y="3495675"/>
          <p14:tracePt t="20985" x="4724400" y="3495675"/>
          <p14:tracePt t="21001" x="4648200" y="3486150"/>
          <p14:tracePt t="21018" x="4591050" y="3467100"/>
          <p14:tracePt t="21034" x="4533900" y="3419475"/>
          <p14:tracePt t="21051" x="4467225" y="3362325"/>
          <p14:tracePt t="21068" x="4419600" y="3324225"/>
          <p14:tracePt t="21085" x="4381500" y="3228975"/>
          <p14:tracePt t="21101" x="4362450" y="3181350"/>
          <p14:tracePt t="21118" x="4362450" y="3152775"/>
          <p14:tracePt t="21135" x="4362450" y="3124200"/>
          <p14:tracePt t="21151" x="4371975" y="3095625"/>
          <p14:tracePt t="21168" x="4381500" y="3076575"/>
          <p14:tracePt t="21184" x="4400550" y="3067050"/>
          <p14:tracePt t="21201" x="4429125" y="3067050"/>
          <p14:tracePt t="21218" x="4448175" y="3067050"/>
          <p14:tracePt t="21234" x="4486275" y="3076575"/>
          <p14:tracePt t="21251" x="4543425" y="3105150"/>
          <p14:tracePt t="21268" x="4581525" y="3124200"/>
          <p14:tracePt t="21285" x="4600575" y="3143250"/>
          <p14:tracePt t="21301" x="4619625" y="3162300"/>
          <p14:tracePt t="21318" x="4629150" y="3190875"/>
          <p14:tracePt t="21335" x="4629150" y="3209925"/>
          <p14:tracePt t="21351" x="4629150" y="3228975"/>
          <p14:tracePt t="21368" x="4629150" y="3257550"/>
          <p14:tracePt t="21385" x="4629150" y="3276600"/>
          <p14:tracePt t="21401" x="4619625" y="3295650"/>
          <p14:tracePt t="21418" x="4610100" y="3324225"/>
          <p14:tracePt t="21434" x="4600575" y="3333750"/>
          <p14:tracePt t="21451" x="4581525" y="3352800"/>
          <p14:tracePt t="21468" x="4572000" y="3362325"/>
          <p14:tracePt t="21484" x="4533900" y="3371850"/>
          <p14:tracePt t="21501" x="4505325" y="3381375"/>
          <p14:tracePt t="21518" x="4457700" y="3371850"/>
          <p14:tracePt t="21535" x="4419600" y="3352800"/>
          <p14:tracePt t="21551" x="4391025" y="3343275"/>
          <p14:tracePt t="21568" x="4352925" y="3314700"/>
          <p14:tracePt t="21584" x="4324350" y="3295650"/>
          <p14:tracePt t="21601" x="4314825" y="3257550"/>
          <p14:tracePt t="21618" x="4314825" y="3181350"/>
          <p14:tracePt t="21634" x="4314825" y="3124200"/>
          <p14:tracePt t="21651" x="4314825" y="3105150"/>
          <p14:tracePt t="21668" x="4343400" y="3076575"/>
          <p14:tracePt t="21684" x="4410075" y="3028950"/>
          <p14:tracePt t="21701" x="4438650" y="3009900"/>
          <p14:tracePt t="21718" x="4476750" y="3009900"/>
          <p14:tracePt t="21734" x="4552950" y="3009900"/>
          <p14:tracePt t="21751" x="4619625" y="3057525"/>
          <p14:tracePt t="21768" x="4705350" y="3114675"/>
          <p14:tracePt t="21784" x="4752975" y="3171825"/>
          <p14:tracePt t="21800" x="4772025" y="3200400"/>
          <p14:tracePt t="21818" x="4791075" y="3276600"/>
          <p14:tracePt t="21835" x="4800600" y="3324225"/>
          <p14:tracePt t="21851" x="4800600" y="3343275"/>
          <p14:tracePt t="21868" x="4791075" y="3390900"/>
          <p14:tracePt t="21885" x="4752975" y="3409950"/>
          <p14:tracePt t="21901" x="4733925" y="3429000"/>
          <p14:tracePt t="21918" x="4705350" y="3438525"/>
          <p14:tracePt t="21934" x="4676775" y="3438525"/>
          <p14:tracePt t="21951" x="4619625" y="3438525"/>
          <p14:tracePt t="21968" x="4600575" y="3438525"/>
          <p14:tracePt t="21968" x="4581525" y="3438525"/>
          <p14:tracePt t="21985" x="4552950" y="3419475"/>
          <p14:tracePt t="22001" x="4486275" y="3390900"/>
          <p14:tracePt t="22018" x="4429125" y="3352800"/>
          <p14:tracePt t="22034" x="4391025" y="3333750"/>
          <p14:tracePt t="22051" x="4333875" y="3267075"/>
          <p14:tracePt t="22067" x="4286250" y="3143250"/>
          <p14:tracePt t="22084" x="4276725" y="3105150"/>
          <p14:tracePt t="22101" x="4267200" y="3057525"/>
          <p14:tracePt t="22118" x="4267200" y="3038475"/>
          <p14:tracePt t="22134" x="4276725" y="3028950"/>
          <p14:tracePt t="22151" x="4286250" y="3009900"/>
          <p14:tracePt t="22167" x="4305300" y="3000375"/>
          <p14:tracePt t="22184" x="4333875" y="2990850"/>
          <p14:tracePt t="22201" x="4410075" y="3000375"/>
          <p14:tracePt t="22217" x="4514850" y="3048000"/>
          <p14:tracePt t="22234" x="4562475" y="3076575"/>
          <p14:tracePt t="22251" x="4629150" y="3143250"/>
          <p14:tracePt t="22267" x="4676775" y="3200400"/>
          <p14:tracePt t="22284" x="4686300" y="3228975"/>
          <p14:tracePt t="22301" x="4695825" y="3276600"/>
          <p14:tracePt t="22318" x="4695825" y="3343275"/>
          <p14:tracePt t="22334" x="4676775" y="3381375"/>
          <p14:tracePt t="22351" x="4619625" y="3429000"/>
          <p14:tracePt t="22367" x="4514850" y="3476625"/>
          <p14:tracePt t="22384" x="4419600" y="3495675"/>
          <p14:tracePt t="22401" x="4324350" y="3505200"/>
          <p14:tracePt t="22417" x="4181475" y="3495675"/>
          <p14:tracePt t="22434" x="4076700" y="3438525"/>
          <p14:tracePt t="22451" x="4029075" y="3390900"/>
          <p14:tracePt t="22451" x="4010025" y="3371850"/>
          <p14:tracePt t="22468" x="3981450" y="3333750"/>
          <p14:tracePt t="22484" x="3962400" y="3248025"/>
          <p14:tracePt t="22500" x="3962400" y="3171825"/>
          <p14:tracePt t="22516" x="3990975" y="3124200"/>
          <p14:tracePt t="22533" x="4029075" y="3076575"/>
          <p14:tracePt t="22549" x="4086225" y="3048000"/>
          <p14:tracePt t="22566" x="4143375" y="3028950"/>
          <p14:tracePt t="22583" x="4238625" y="3028950"/>
          <p14:tracePt t="22599" x="4400550" y="3086100"/>
          <p14:tracePt t="22617" x="4476750" y="3143250"/>
          <p14:tracePt t="22633" x="4533900" y="3200400"/>
          <p14:tracePt t="22649" x="4572000" y="3276600"/>
          <p14:tracePt t="22667" x="4581525" y="3314700"/>
          <p14:tracePt t="22683" x="4581525" y="3381375"/>
          <p14:tracePt t="22699" x="4572000" y="3438525"/>
          <p14:tracePt t="22717" x="4543425" y="3467100"/>
          <p14:tracePt t="22733" x="4467225" y="3486150"/>
          <p14:tracePt t="22750" x="4324350" y="3505200"/>
          <p14:tracePt t="22767" x="4257675" y="3505200"/>
          <p14:tracePt t="22783" x="4191000" y="3505200"/>
          <p14:tracePt t="22800" x="4086225" y="3476625"/>
          <p14:tracePt t="22816" x="4067175" y="3448050"/>
          <p14:tracePt t="22834" x="4048125" y="3419475"/>
          <p14:tracePt t="22850" x="4048125" y="3390900"/>
          <p14:tracePt t="22867" x="4048125" y="3362325"/>
          <p14:tracePt t="22884" x="4076700" y="3343275"/>
          <p14:tracePt t="22900" x="4124325" y="3305175"/>
          <p14:tracePt t="22916" x="4143375" y="3305175"/>
          <p14:tracePt t="22933" x="4171950" y="3305175"/>
          <p14:tracePt t="22950" x="4191000" y="3305175"/>
          <p14:tracePt t="22966" x="4200525" y="3324225"/>
          <p14:tracePt t="22983" x="4210050" y="3333750"/>
          <p14:tracePt t="23000" x="4210050" y="3343275"/>
          <p14:tracePt t="23062" x="4210050" y="3352800"/>
          <p14:tracePt t="23432" x="4200525" y="3352800"/>
          <p14:tracePt t="23439" x="4191000" y="3352800"/>
          <p14:tracePt t="23440" x="4162425" y="3352800"/>
          <p14:tracePt t="23451" x="4124325" y="3333750"/>
          <p14:tracePt t="23467" x="4076700" y="3314700"/>
          <p14:tracePt t="23484" x="4048125" y="3286125"/>
          <p14:tracePt t="23501" x="4029075" y="3248025"/>
          <p14:tracePt t="23517" x="4029075" y="3209925"/>
          <p14:tracePt t="23534" x="4048125" y="3181350"/>
          <p14:tracePt t="23551" x="4086225" y="3162300"/>
          <p14:tracePt t="23567" x="4133850" y="3152775"/>
          <p14:tracePt t="23584" x="4181475" y="3152775"/>
          <p14:tracePt t="23601" x="4238625" y="3171825"/>
          <p14:tracePt t="23617" x="4314825" y="3219450"/>
          <p14:tracePt t="23634" x="4371975" y="3276600"/>
          <p14:tracePt t="23651" x="4400550" y="3324225"/>
          <p14:tracePt t="23667" x="4429125" y="3371850"/>
          <p14:tracePt t="23684" x="4438650" y="3390900"/>
          <p14:tracePt t="23701" x="4438650" y="3400425"/>
          <p14:tracePt t="23745" x="4438650" y="3409950"/>
          <p14:tracePt t="23758" x="4429125" y="3409950"/>
          <p14:tracePt t="23780" x="4419600" y="3409950"/>
          <p14:tracePt t="24059" x="4419600" y="3419475"/>
          <p14:tracePt t="24428" x="4410075" y="3419475"/>
          <p14:tracePt t="24441" x="4400550" y="3419475"/>
          <p14:tracePt t="24454" x="4391025" y="3419475"/>
          <p14:tracePt t="24454" x="4381500" y="3419475"/>
          <p14:tracePt t="24467" x="4362450" y="3409950"/>
          <p14:tracePt t="24483" x="4343400" y="3400425"/>
          <p14:tracePt t="24500" x="4314825" y="3390900"/>
          <p14:tracePt t="24517" x="4286250" y="3381375"/>
          <p14:tracePt t="24533" x="4229100" y="3352800"/>
          <p14:tracePt t="24550" x="4191000" y="3352800"/>
          <p14:tracePt t="24567" x="4143375" y="3343275"/>
          <p14:tracePt t="24583" x="4114800" y="3343275"/>
          <p14:tracePt t="24600" x="4095750" y="3333750"/>
          <p14:tracePt t="24617" x="4067175" y="3333750"/>
          <p14:tracePt t="24633" x="4038600" y="3333750"/>
          <p14:tracePt t="24650" x="4029075" y="3333750"/>
          <p14:tracePt t="24687" x="4019550" y="3333750"/>
          <p14:tracePt t="24740" x="4010025" y="3333750"/>
          <p14:tracePt t="24896" x="4010025" y="3324225"/>
          <p14:tracePt t="24912" x="4010025" y="3314700"/>
          <p14:tracePt t="24933" x="4010025" y="3305175"/>
          <p14:tracePt t="24946" x="4000500" y="3286125"/>
          <p14:tracePt t="24951" x="4000500" y="3276600"/>
          <p14:tracePt t="24966" x="4000500" y="3257550"/>
          <p14:tracePt t="24967" x="4000500" y="3238500"/>
          <p14:tracePt t="24983" x="4000500" y="3209925"/>
          <p14:tracePt t="24999" x="4029075" y="3181350"/>
          <p14:tracePt t="25016" x="4048125" y="3152775"/>
          <p14:tracePt t="25033" x="4086225" y="3114675"/>
          <p14:tracePt t="25050" x="4143375" y="3086100"/>
          <p14:tracePt t="25066" x="4191000" y="3067050"/>
          <p14:tracePt t="25083" x="4229100" y="3067050"/>
          <p14:tracePt t="25100" x="4295775" y="3076575"/>
          <p14:tracePt t="25116" x="4419600" y="3114675"/>
          <p14:tracePt t="25133" x="4495800" y="3152775"/>
          <p14:tracePt t="25150" x="4581525" y="3209925"/>
          <p14:tracePt t="25166" x="4667250" y="3267075"/>
          <p14:tracePt t="25183" x="4705350" y="3295650"/>
          <p14:tracePt t="25200" x="4733925" y="3352800"/>
          <p14:tracePt t="25216" x="4752975" y="3390900"/>
          <p14:tracePt t="25233" x="4762500" y="3438525"/>
          <p14:tracePt t="25250" x="4762500" y="3448050"/>
          <p14:tracePt t="25266" x="4762500" y="3467100"/>
          <p14:tracePt t="25283" x="4743450" y="3486150"/>
          <p14:tracePt t="25300" x="4733925" y="3495675"/>
          <p14:tracePt t="25316" x="4705350" y="3505200"/>
          <p14:tracePt t="25333" x="4676775" y="3505200"/>
          <p14:tracePt t="25350" x="4648200" y="3505200"/>
          <p14:tracePt t="25366" x="4543425" y="3467100"/>
          <p14:tracePt t="25383" x="4495800" y="3438525"/>
          <p14:tracePt t="25400" x="4457700" y="3419475"/>
          <p14:tracePt t="25400" x="4429125" y="3400425"/>
          <p14:tracePt t="25416" x="4391025" y="3362325"/>
          <p14:tracePt t="25433" x="4352925" y="3333750"/>
          <p14:tracePt t="25450" x="4333875" y="3305175"/>
          <p14:tracePt t="25467" x="4333875" y="3295650"/>
          <p14:tracePt t="25483" x="4333875" y="3286125"/>
          <p14:tracePt t="25521" x="4333875" y="3276600"/>
          <p14:tracePt t="25545" x="4333875" y="3267075"/>
          <p14:tracePt t="25601" x="4333875" y="3257550"/>
          <p14:tracePt t="25614" x="4343400" y="3257550"/>
          <p14:tracePt t="25643" x="4352925" y="3257550"/>
          <p14:tracePt t="25912" x="4362450" y="3267075"/>
          <p14:tracePt t="26263" x="4352925" y="3267075"/>
          <p14:tracePt t="26264" x="4333875" y="3267075"/>
          <p14:tracePt t="26274" x="4286250" y="3238500"/>
          <p14:tracePt t="26282" x="3771900" y="2914650"/>
          <p14:tracePt t="26299" x="3343275" y="2628900"/>
          <p14:tracePt t="26316" x="2762250" y="2228850"/>
          <p14:tracePt t="26333" x="2286000" y="1857375"/>
          <p14:tracePt t="26349" x="2076450" y="1685925"/>
          <p14:tracePt t="26366" x="1924050" y="1581150"/>
          <p14:tracePt t="26382" x="1819275" y="1524000"/>
          <p14:tracePt t="26399" x="1809750" y="1514475"/>
          <p14:tracePt t="26416" x="1800225" y="1514475"/>
          <p14:tracePt t="26621" x="1790700" y="1514475"/>
          <p14:tracePt t="26636" x="1781175" y="1514475"/>
          <p14:tracePt t="26649" x="1762125" y="1514475"/>
          <p14:tracePt t="26655" x="1743075" y="1514475"/>
          <p14:tracePt t="26659" x="1714500" y="1514475"/>
          <p14:tracePt t="26667" x="1543050" y="1457325"/>
          <p14:tracePt t="26683" x="1409700" y="1400175"/>
          <p14:tracePt t="26700" x="1371600" y="1371600"/>
          <p14:tracePt t="26716" x="1314450" y="1343025"/>
          <p14:tracePt t="26733" x="1304925" y="1333500"/>
          <p14:tracePt t="26750" x="1295400" y="1333500"/>
          <p14:tracePt t="26784" x="1285875" y="1333500"/>
          <p14:tracePt t="27823" x="1285875" y="1343025"/>
          <p14:tracePt t="27830" x="1285875" y="1352550"/>
          <p14:tracePt t="27855" x="1285875" y="1362075"/>
          <p14:tracePt t="27885" x="1285875" y="1371600"/>
          <p14:tracePt t="27910" x="1276350" y="1371600"/>
          <p14:tracePt t="27926" x="1276350" y="1381125"/>
          <p14:tracePt t="28051" x="1276350" y="1390650"/>
          <p14:tracePt t="28059" x="1285875" y="1390650"/>
          <p14:tracePt t="28063" x="1295400" y="1390650"/>
          <p14:tracePt t="28069" x="1304925" y="1400175"/>
          <p14:tracePt t="28081" x="1304925" y="1419225"/>
          <p14:tracePt t="28099" x="1304925" y="1428750"/>
          <p14:tracePt t="28115" x="1304925" y="1438275"/>
          <p14:tracePt t="28132" x="1314450" y="1438275"/>
          <p14:tracePt t="28149" x="1314450" y="1447800"/>
          <p14:tracePt t="28389" x="1314450" y="1457325"/>
          <p14:tracePt t="28398" x="1314450" y="1476375"/>
          <p14:tracePt t="28410" x="1314450" y="1495425"/>
          <p14:tracePt t="28415" x="1323975" y="1552575"/>
          <p14:tracePt t="28416" x="1352550" y="1790700"/>
          <p14:tracePt t="28432" x="1514475" y="2933700"/>
          <p14:tracePt t="28449" x="1619250" y="3695700"/>
          <p14:tracePt t="28465" x="1647825" y="4238625"/>
          <p14:tracePt t="28482" x="1628775" y="4772025"/>
          <p14:tracePt t="28498" x="1571625" y="4886325"/>
          <p14:tracePt t="28515" x="1466850" y="4972050"/>
          <p14:tracePt t="28532" x="1409700" y="5000625"/>
          <p14:tracePt t="28548" x="1371600" y="5000625"/>
          <p14:tracePt t="28565" x="1333500" y="5000625"/>
          <p14:tracePt t="28582" x="1314450" y="4991100"/>
          <p14:tracePt t="28599" x="1304925" y="4981575"/>
          <p14:tracePt t="28615" x="1295400" y="4953000"/>
          <p14:tracePt t="28632" x="1295400" y="4895850"/>
          <p14:tracePt t="28648" x="1295400" y="4772025"/>
          <p14:tracePt t="28665" x="1285875" y="4419600"/>
          <p14:tracePt t="28682" x="1209675" y="3952875"/>
          <p14:tracePt t="28698" x="1181100" y="3676650"/>
          <p14:tracePt t="28715" x="1152525" y="3324225"/>
          <p14:tracePt t="28732" x="1162050" y="3105150"/>
          <p14:tracePt t="28748" x="1209675" y="2771775"/>
          <p14:tracePt t="28765" x="1323975" y="2486025"/>
          <p14:tracePt t="28782" x="1381125" y="2400300"/>
          <p14:tracePt t="28798" x="1428750" y="2343150"/>
          <p14:tracePt t="28815" x="1457325" y="2324100"/>
          <p14:tracePt t="28832" x="1476375" y="2305050"/>
          <p14:tracePt t="28849" x="1495425" y="2295525"/>
          <p14:tracePt t="28865" x="1533525" y="2295525"/>
          <p14:tracePt t="28882" x="1600200" y="2305050"/>
          <p14:tracePt t="28899" x="1647825" y="2352675"/>
          <p14:tracePt t="28915" x="1809750" y="2638425"/>
          <p14:tracePt t="28915" x="1885950" y="2800350"/>
          <p14:tracePt t="28932" x="2028825" y="3209925"/>
          <p14:tracePt t="28948" x="2152650" y="3609975"/>
          <p14:tracePt t="28965" x="2200275" y="3943350"/>
          <p14:tracePt t="28982" x="2200275" y="4143375"/>
          <p14:tracePt t="28999" x="2133600" y="4381500"/>
          <p14:tracePt t="29015" x="2038350" y="4514850"/>
          <p14:tracePt t="29032" x="1952625" y="4562475"/>
          <p14:tracePt t="29048" x="1790700" y="4543425"/>
          <p14:tracePt t="29065" x="1514475" y="4362450"/>
          <p14:tracePt t="29081" x="1257300" y="4076700"/>
          <p14:tracePt t="29098" x="971550" y="3629025"/>
          <p14:tracePt t="29115" x="904875" y="3352800"/>
          <p14:tracePt t="29132" x="895350" y="2943225"/>
          <p14:tracePt t="29148" x="1047750" y="2419350"/>
          <p14:tracePt t="29165" x="1238250" y="2124075"/>
          <p14:tracePt t="29182" x="1514475" y="1866900"/>
          <p14:tracePt t="29198" x="1666875" y="1743075"/>
          <p14:tracePt t="29215" x="1781175" y="1676400"/>
          <p14:tracePt t="29232" x="1838325" y="1666875"/>
          <p14:tracePt t="29248" x="1866900" y="1666875"/>
          <p14:tracePt t="29265" x="1914525" y="1695450"/>
          <p14:tracePt t="29282" x="1943100" y="1847850"/>
          <p14:tracePt t="29298" x="1952625" y="2009775"/>
          <p14:tracePt t="29315" x="1962150" y="2257425"/>
          <p14:tracePt t="29332" x="1962150" y="2476500"/>
          <p14:tracePt t="29348" x="1952625" y="2619375"/>
          <p14:tracePt t="29365" x="1885950" y="2800350"/>
          <p14:tracePt t="29382" x="1828800" y="2847975"/>
          <p14:tracePt t="29398" x="1733550" y="2876550"/>
          <p14:tracePt t="29415" x="1638300" y="2886075"/>
          <p14:tracePt t="29432" x="1581150" y="2886075"/>
          <p14:tracePt t="29448" x="1514475" y="2828925"/>
          <p14:tracePt t="29465" x="1419225" y="2638425"/>
          <p14:tracePt t="29482" x="1409700" y="2514600"/>
          <p14:tracePt t="29498" x="1466850" y="2247900"/>
          <p14:tracePt t="29515" x="1581150" y="2057400"/>
          <p14:tracePt t="29532" x="1638300" y="1990725"/>
          <p14:tracePt t="29548" x="1733550" y="1943100"/>
          <p14:tracePt t="29565" x="1790700" y="1933575"/>
          <p14:tracePt t="29581" x="1819275" y="1933575"/>
          <p14:tracePt t="29598" x="1866900" y="1952625"/>
          <p14:tracePt t="29615" x="1924050" y="2038350"/>
          <p14:tracePt t="29631" x="1952625" y="2171700"/>
          <p14:tracePt t="29648" x="1952625" y="2247900"/>
          <p14:tracePt t="29665" x="1952625" y="2295525"/>
          <p14:tracePt t="29681" x="1952625" y="2305050"/>
          <p14:tracePt t="29879" x="1962150" y="2295525"/>
          <p14:tracePt t="29888" x="1990725" y="2276475"/>
          <p14:tracePt t="29898" x="2009775" y="2257425"/>
          <p14:tracePt t="29899" x="2133600" y="2162175"/>
          <p14:tracePt t="29915" x="2266950" y="2066925"/>
          <p14:tracePt t="29931" x="2362200" y="1990725"/>
          <p14:tracePt t="29948" x="2419350" y="1962150"/>
          <p14:tracePt t="29965" x="2447925" y="1952625"/>
          <p14:tracePt t="29981" x="2476500" y="1943100"/>
          <p14:tracePt t="29998" x="2486025" y="1924050"/>
          <p14:tracePt t="30014" x="2505075" y="1924050"/>
          <p14:tracePt t="30031" x="2533650" y="1924050"/>
          <p14:tracePt t="30048" x="2543175" y="1914525"/>
          <p14:tracePt t="30065" x="2552700" y="1914525"/>
          <p14:tracePt t="30081" x="2571750" y="1905000"/>
          <p14:tracePt t="30097" x="2581275" y="1885950"/>
          <p14:tracePt t="30114" x="2590800" y="1866900"/>
          <p14:tracePt t="30114" x="2600325" y="1847850"/>
          <p14:tracePt t="30131" x="2600325" y="1838325"/>
          <p14:tracePt t="30148" x="2619375" y="1800225"/>
          <p14:tracePt t="30164" x="2628900" y="1781175"/>
          <p14:tracePt t="30181" x="2657475" y="1762125"/>
          <p14:tracePt t="30198" x="2705100" y="1714500"/>
          <p14:tracePt t="30214" x="2743200" y="1657350"/>
          <p14:tracePt t="30231" x="2771775" y="1619250"/>
          <p14:tracePt t="30248" x="2790825" y="1581150"/>
          <p14:tracePt t="30264" x="2809875" y="1562100"/>
          <p14:tracePt t="30281" x="2819400" y="1552575"/>
          <p14:tracePt t="30298" x="2838450" y="1533525"/>
          <p14:tracePt t="30332" x="2847975" y="1533525"/>
          <p14:tracePt t="30333" x="2847975" y="1524000"/>
          <p14:tracePt t="30381" x="2847975" y="1514475"/>
          <p14:tracePt t="30394" x="2857500" y="1514475"/>
          <p14:tracePt t="30682" x="2867025" y="1514475"/>
          <p14:tracePt t="30686" x="2876550" y="1514475"/>
          <p14:tracePt t="30687" x="2886075" y="1514475"/>
          <p14:tracePt t="30698" x="2943225" y="1514475"/>
          <p14:tracePt t="30715" x="3019425" y="1533525"/>
          <p14:tracePt t="30731" x="3067050" y="1533525"/>
          <p14:tracePt t="30748" x="3095625" y="1543050"/>
          <p14:tracePt t="30764" x="3133725" y="1552575"/>
          <p14:tracePt t="30781" x="3143250" y="1552575"/>
          <p14:tracePt t="30798" x="3152775" y="1562100"/>
          <p14:tracePt t="30815" x="3162300" y="1562100"/>
          <p14:tracePt t="30831" x="3171825" y="1562100"/>
          <p14:tracePt t="33161" x="3171825" y="1552575"/>
          <p14:tracePt t="33534" x="3181350" y="1552575"/>
          <p14:tracePt t="36465" x="3181350" y="1562100"/>
          <p14:tracePt t="36474" x="3162300" y="1581150"/>
          <p14:tracePt t="36480" x="3152775" y="1609725"/>
          <p14:tracePt t="36494" x="3067050" y="1695450"/>
          <p14:tracePt t="36495" x="3000375" y="1771650"/>
          <p14:tracePt t="36495" x="2971800" y="1819275"/>
          <p14:tracePt t="36512" x="2895600" y="1933575"/>
          <p14:tracePt t="36528" x="2724150" y="2162175"/>
          <p14:tracePt t="36545" x="2600325" y="2333625"/>
          <p14:tracePt t="36561" x="2476500" y="2505075"/>
          <p14:tracePt t="36577" x="2314575" y="2724150"/>
          <p14:tracePt t="36594" x="2266950" y="2790825"/>
          <p14:tracePt t="36611" x="2209800" y="2867025"/>
          <p14:tracePt t="36627" x="2162175" y="2905125"/>
          <p14:tracePt t="36644" x="2133600" y="2924175"/>
          <p14:tracePt t="36661" x="2124075" y="2924175"/>
          <p14:tracePt t="36955" x="2114550" y="2924175"/>
          <p14:tracePt t="36959" x="2105025" y="2924175"/>
          <p14:tracePt t="36968" x="2085975" y="2924175"/>
          <p14:tracePt t="36977" x="2047875" y="2924175"/>
          <p14:tracePt t="36979" x="1914525" y="2886075"/>
          <p14:tracePt t="36995" x="1828800" y="2867025"/>
          <p14:tracePt t="37011" x="1733550" y="2828925"/>
          <p14:tracePt t="37027" x="1647825" y="2790825"/>
          <p14:tracePt t="37045" x="1600200" y="2771775"/>
          <p14:tracePt t="37061" x="1571625" y="2752725"/>
          <p14:tracePt t="37078" x="1562100" y="2743200"/>
          <p14:tracePt t="37095" x="1552575" y="2743200"/>
          <p14:tracePt t="37366" x="1543050" y="2733675"/>
          <p14:tracePt t="37376" x="1533525" y="2733675"/>
          <p14:tracePt t="37383" x="1524000" y="2733675"/>
          <p14:tracePt t="37384" x="1504950" y="2724150"/>
          <p14:tracePt t="37394" x="1485900" y="2714625"/>
          <p14:tracePt t="37411" x="1447800" y="2705100"/>
          <p14:tracePt t="37428" x="1438275" y="2705100"/>
          <p14:tracePt t="37444" x="1419225" y="2705100"/>
          <p14:tracePt t="37487" x="1409700" y="2705100"/>
          <p14:tracePt t="37776" x="1400175" y="2705100"/>
          <p14:tracePt t="37797" x="1390650" y="2705100"/>
          <p14:tracePt t="37821" x="1381125" y="2705100"/>
          <p14:tracePt t="37846" x="1371600" y="2695575"/>
          <p14:tracePt t="37865" x="1362075" y="2686050"/>
          <p14:tracePt t="37868" x="1352550" y="2686050"/>
          <p14:tracePt t="37880" x="1352550" y="2676525"/>
          <p14:tracePt t="37894" x="1343025" y="2676525"/>
          <p14:tracePt t="37911" x="1333500" y="2667000"/>
          <p14:tracePt t="37959" x="1323975" y="2667000"/>
          <p14:tracePt t="38222" x="1323975" y="2657475"/>
          <p14:tracePt t="41105" x="1333500" y="2657475"/>
          <p14:tracePt t="41113" x="1352550" y="2657475"/>
          <p14:tracePt t="41117" x="1438275" y="2647950"/>
          <p14:tracePt t="41126" x="1581150" y="2647950"/>
          <p14:tracePt t="41142" x="1666875" y="2647950"/>
          <p14:tracePt t="41159" x="1781175" y="2657475"/>
          <p14:tracePt t="41176" x="1857375" y="2667000"/>
          <p14:tracePt t="41193" x="1933575" y="2667000"/>
          <p14:tracePt t="41209" x="1971675" y="2667000"/>
          <p14:tracePt t="41226" x="2000250" y="2667000"/>
          <p14:tracePt t="41243" x="2019300" y="2667000"/>
          <p14:tracePt t="41259" x="2028825" y="2667000"/>
          <p14:tracePt t="41315" x="2038350" y="2667000"/>
          <p14:tracePt t="41403" x="2047875" y="2667000"/>
          <p14:tracePt t="41416" x="2057400" y="2667000"/>
          <p14:tracePt t="41428" x="2066925" y="2667000"/>
          <p14:tracePt t="41473" x="2076450" y="2667000"/>
          <p14:tracePt t="41498" x="2085975" y="2667000"/>
          <p14:tracePt t="41552" x="2095500" y="2667000"/>
          <p14:tracePt t="41573" x="2095500" y="2657475"/>
          <p14:tracePt t="41589" x="2105025" y="2657475"/>
          <p14:tracePt t="41881" x="2095500" y="2657475"/>
          <p14:tracePt t="41944" x="2114550" y="2657475"/>
          <p14:tracePt t="41956" x="2124075" y="2657475"/>
          <p14:tracePt t="41960" x="2143125" y="2657475"/>
          <p14:tracePt t="41965" x="2162175" y="2657475"/>
          <p14:tracePt t="41975" x="2171700" y="2657475"/>
          <p14:tracePt t="41993" x="2190750" y="2657475"/>
          <p14:tracePt t="42009" x="2200275" y="2657475"/>
          <p14:tracePt t="42026" x="2209800" y="2657475"/>
          <p14:tracePt t="42042" x="2228850" y="2657475"/>
          <p14:tracePt t="42059" x="2238375" y="2647950"/>
          <p14:tracePt t="42075" x="2257425" y="2638425"/>
          <p14:tracePt t="42112" x="2266950" y="2638425"/>
          <p14:tracePt t="42113" x="2276475" y="2628900"/>
          <p14:tracePt t="42126" x="2286000" y="2619375"/>
          <p14:tracePt t="42143" x="2295525" y="2609850"/>
          <p14:tracePt t="42159" x="2324100" y="2600325"/>
          <p14:tracePt t="42176" x="2343150" y="2581275"/>
          <p14:tracePt t="42192" x="2343150" y="2571750"/>
          <p14:tracePt t="42209" x="2352675" y="2543175"/>
          <p14:tracePt t="42225" x="2352675" y="2524125"/>
          <p14:tracePt t="42242" x="2352675" y="2505075"/>
          <p14:tracePt t="42259" x="2333625" y="2466975"/>
          <p14:tracePt t="42275" x="2305050" y="2428875"/>
          <p14:tracePt t="42292" x="2295525" y="2400300"/>
          <p14:tracePt t="42309" x="2266950" y="2390775"/>
          <p14:tracePt t="42325" x="2228850" y="2371725"/>
          <p14:tracePt t="42342" x="2162175" y="2352675"/>
          <p14:tracePt t="42359" x="2124075" y="2352675"/>
          <p14:tracePt t="42375" x="2066925" y="2352675"/>
          <p14:tracePt t="42392" x="2009775" y="2352675"/>
          <p14:tracePt t="42409" x="1971675" y="2352675"/>
          <p14:tracePt t="42426" x="1914525" y="2371725"/>
          <p14:tracePt t="42442" x="1876425" y="2390775"/>
          <p14:tracePt t="42459" x="1847850" y="2400300"/>
          <p14:tracePt t="42476" x="1828800" y="2419350"/>
          <p14:tracePt t="42493" x="1809750" y="2438400"/>
          <p14:tracePt t="42509" x="1800225" y="2457450"/>
          <p14:tracePt t="42526" x="1771650" y="2495550"/>
          <p14:tracePt t="42542" x="1762125" y="2524125"/>
          <p14:tracePt t="42559" x="1762125" y="2533650"/>
          <p14:tracePt t="42576" x="1762125" y="2562225"/>
          <p14:tracePt t="42592" x="1771650" y="2581275"/>
          <p14:tracePt t="42609" x="1781175" y="2600325"/>
          <p14:tracePt t="42626" x="1809750" y="2628900"/>
          <p14:tracePt t="42642" x="1857375" y="2657475"/>
          <p14:tracePt t="42659" x="1895475" y="2686050"/>
          <p14:tracePt t="42676" x="1943100" y="2705100"/>
          <p14:tracePt t="42693" x="1971675" y="2724150"/>
          <p14:tracePt t="42709" x="2000250" y="2743200"/>
          <p14:tracePt t="42726" x="2057400" y="2752725"/>
          <p14:tracePt t="42743" x="2114550" y="2762250"/>
          <p14:tracePt t="42759" x="2200275" y="2752725"/>
          <p14:tracePt t="42776" x="2238375" y="2733675"/>
          <p14:tracePt t="42793" x="2286000" y="2724150"/>
          <p14:tracePt t="42809" x="2305050" y="2714625"/>
          <p14:tracePt t="42826" x="2371725" y="2695575"/>
          <p14:tracePt t="42843" x="2390775" y="2686050"/>
          <p14:tracePt t="42859" x="2400300" y="2676525"/>
          <p14:tracePt t="42876" x="2409825" y="2657475"/>
          <p14:tracePt t="42893" x="2409825" y="2638425"/>
          <p14:tracePt t="42909" x="2400300" y="2562225"/>
          <p14:tracePt t="42926" x="2324100" y="2495550"/>
          <p14:tracePt t="42943" x="2266950" y="2457450"/>
          <p14:tracePt t="42959" x="2200275" y="2428875"/>
          <p14:tracePt t="42976" x="2095500" y="2419350"/>
          <p14:tracePt t="42993" x="2019300" y="2419350"/>
          <p14:tracePt t="43009" x="1924050" y="2428875"/>
          <p14:tracePt t="43025" x="1781175" y="2486025"/>
          <p14:tracePt t="43042" x="1695450" y="2505075"/>
          <p14:tracePt t="43059" x="1628775" y="2533650"/>
          <p14:tracePt t="43075" x="1590675" y="2552700"/>
          <p14:tracePt t="43092" x="1581150" y="2552700"/>
          <p14:tracePt t="43109" x="1562100" y="2571750"/>
          <p14:tracePt t="43125" x="1552575" y="2590800"/>
          <p14:tracePt t="43143" x="1543050" y="2600325"/>
          <p14:tracePt t="43159" x="1543050" y="2628900"/>
          <p14:tracePt t="43176" x="1562100" y="2676525"/>
          <p14:tracePt t="43192" x="1590675" y="2695575"/>
          <p14:tracePt t="43209" x="1666875" y="2743200"/>
          <p14:tracePt t="43226" x="1771650" y="2771775"/>
          <p14:tracePt t="43242" x="1857375" y="2800350"/>
          <p14:tracePt t="43259" x="2066925" y="2857500"/>
          <p14:tracePt t="43276" x="2228850" y="2876550"/>
          <p14:tracePt t="43292" x="2286000" y="2876550"/>
          <p14:tracePt t="43309" x="2381250" y="2838450"/>
          <p14:tracePt t="43326" x="2466975" y="2781300"/>
          <p14:tracePt t="43342" x="2495550" y="2733675"/>
          <p14:tracePt t="43359" x="2533650" y="2657475"/>
          <p14:tracePt t="43376" x="2562225" y="2543175"/>
          <p14:tracePt t="43392" x="2562225" y="2476500"/>
          <p14:tracePt t="43409" x="2562225" y="2390775"/>
          <p14:tracePt t="43426" x="2543175" y="2333625"/>
          <p14:tracePt t="43426" x="2524125" y="2305050"/>
          <p14:tracePt t="43443" x="2486025" y="2257425"/>
          <p14:tracePt t="43459" x="2409825" y="2219325"/>
          <p14:tracePt t="43476" x="2343150" y="2200275"/>
          <p14:tracePt t="43492" x="2257425" y="2200275"/>
          <p14:tracePt t="43509" x="2028825" y="2238375"/>
          <p14:tracePt t="43526" x="1809750" y="2314575"/>
          <p14:tracePt t="43542" x="1695450" y="2352675"/>
          <p14:tracePt t="43559" x="1571625" y="2438400"/>
          <p14:tracePt t="43576" x="1543050" y="2466975"/>
          <p14:tracePt t="43592" x="1533525" y="2495550"/>
          <p14:tracePt t="43609" x="1524000" y="2552700"/>
          <p14:tracePt t="43625" x="1524000" y="2581275"/>
          <p14:tracePt t="43642" x="1552575" y="2628900"/>
          <p14:tracePt t="43659" x="1628775" y="2724150"/>
          <p14:tracePt t="43675" x="1685925" y="2762250"/>
          <p14:tracePt t="43692" x="1762125" y="2800350"/>
          <p14:tracePt t="43709" x="1838325" y="2828925"/>
          <p14:tracePt t="43725" x="1905000" y="2847975"/>
          <p14:tracePt t="43742" x="1990725" y="2857500"/>
          <p14:tracePt t="43759" x="2057400" y="2857500"/>
          <p14:tracePt t="43775" x="2095500" y="2857500"/>
          <p14:tracePt t="43792" x="2190750" y="2828925"/>
          <p14:tracePt t="43809" x="2247900" y="2790825"/>
          <p14:tracePt t="43825" x="2276475" y="2771775"/>
          <p14:tracePt t="43842" x="2314575" y="2743200"/>
          <p14:tracePt t="43859" x="2333625" y="2733675"/>
          <p14:tracePt t="43875" x="2343150" y="2705100"/>
          <p14:tracePt t="43892" x="2371725" y="2667000"/>
          <p14:tracePt t="43909" x="2381250" y="2638425"/>
          <p14:tracePt t="43925" x="2381250" y="2609850"/>
          <p14:tracePt t="43942" x="2381250" y="2562225"/>
          <p14:tracePt t="43959" x="2371725" y="2552700"/>
          <p14:tracePt t="43975" x="2333625" y="2524125"/>
          <p14:tracePt t="43992" x="2266950" y="2495550"/>
          <p14:tracePt t="44009" x="2133600" y="2495550"/>
          <p14:tracePt t="44025" x="2066925" y="2495550"/>
          <p14:tracePt t="44042" x="1990725" y="2495550"/>
          <p14:tracePt t="44058" x="1943100" y="2514600"/>
          <p14:tracePt t="44075" x="1924050" y="2524125"/>
          <p14:tracePt t="44092" x="1895475" y="2543175"/>
          <p14:tracePt t="44108" x="1885950" y="2552700"/>
          <p14:tracePt t="44125" x="1885950" y="2571750"/>
          <p14:tracePt t="44142" x="1952625" y="2657475"/>
          <p14:tracePt t="44158" x="2000250" y="2714625"/>
          <p14:tracePt t="44176" x="2124075" y="2771775"/>
          <p14:tracePt t="44192" x="2276475" y="2800350"/>
          <p14:tracePt t="44208" x="2333625" y="2809875"/>
          <p14:tracePt t="44225" x="2381250" y="2809875"/>
          <p14:tracePt t="44242" x="2409825" y="2809875"/>
          <p14:tracePt t="44258" x="2419350" y="2809875"/>
          <p14:tracePt t="44275" x="2438400" y="2809875"/>
          <p14:tracePt t="44292" x="2438400" y="2790825"/>
          <p14:tracePt t="44308" x="2438400" y="2781300"/>
          <p14:tracePt t="44325" x="2438400" y="2733675"/>
          <p14:tracePt t="44342" x="2428875" y="2724150"/>
          <p14:tracePt t="44358" x="2409825" y="2676525"/>
          <p14:tracePt t="44375" x="2390775" y="2647950"/>
          <p14:tracePt t="44392" x="2371725" y="2628900"/>
          <p14:tracePt t="44408" x="2324100" y="2609850"/>
          <p14:tracePt t="44425" x="2276475" y="2581275"/>
          <p14:tracePt t="44442" x="2247900" y="2571750"/>
          <p14:tracePt t="44458" x="2219325" y="2571750"/>
          <p14:tracePt t="44475" x="2200275" y="2571750"/>
          <p14:tracePt t="44518" x="2190750" y="2571750"/>
          <p14:tracePt t="44540" x="2190750" y="2581275"/>
          <p14:tracePt t="44544" x="2200275" y="2600325"/>
          <p14:tracePt t="44558" x="2266950" y="2657475"/>
          <p14:tracePt t="44559" x="2343150" y="2705100"/>
          <p14:tracePt t="44575" x="2447925" y="2762250"/>
          <p14:tracePt t="44591" x="2543175" y="2790825"/>
          <p14:tracePt t="44608" x="2581275" y="2800350"/>
          <p14:tracePt t="44625" x="2609850" y="2800350"/>
          <p14:tracePt t="44641" x="2628900" y="2800350"/>
          <p14:tracePt t="44677" x="2638425" y="2800350"/>
          <p14:tracePt t="44701" x="2638425" y="2790825"/>
          <p14:tracePt t="44714" x="2638425" y="2781300"/>
          <p14:tracePt t="44730" x="2638425" y="2771775"/>
          <p14:tracePt t="44766" x="2638425" y="2762250"/>
          <p14:tracePt t="44972" x="2647950" y="2762250"/>
          <p14:tracePt t="44976" x="2657475" y="2762250"/>
          <p14:tracePt t="44991" x="2676525" y="2762250"/>
          <p14:tracePt t="44992" x="2800350" y="2695575"/>
          <p14:tracePt t="45008" x="2867025" y="2657475"/>
          <p14:tracePt t="45024" x="2886075" y="2628900"/>
          <p14:tracePt t="45024" x="2895600" y="2609850"/>
          <p14:tracePt t="45041" x="2895600" y="2590800"/>
          <p14:tracePt t="45058" x="2895600" y="2562225"/>
          <p14:tracePt t="45075" x="2857500" y="2524125"/>
          <p14:tracePt t="45092" x="2800350" y="2505075"/>
          <p14:tracePt t="45108" x="2686050" y="2476500"/>
          <p14:tracePt t="45124" x="2562225" y="2476500"/>
          <p14:tracePt t="45142" x="2514600" y="2486025"/>
          <p14:tracePt t="45158" x="2466975" y="2486025"/>
          <p14:tracePt t="45174" x="2438400" y="2495550"/>
          <p14:tracePt t="45191" x="2428875" y="2505075"/>
          <p14:tracePt t="45208" x="2419350" y="2524125"/>
          <p14:tracePt t="45224" x="2409825" y="2543175"/>
          <p14:tracePt t="45282" x="2409825" y="2552700"/>
          <p14:tracePt t="45287" x="2400300" y="2552700"/>
          <p14:tracePt t="45312" x="2400300" y="2562225"/>
          <p14:tracePt t="45331" x="2400300" y="2571750"/>
          <p14:tracePt t="45388" x="2390775" y="2571750"/>
          <p14:tracePt t="45404" x="2390775" y="2581275"/>
          <p14:tracePt t="46830" x="2381250" y="2581275"/>
          <p14:tracePt t="48053" x="2371725" y="2581275"/>
          <p14:tracePt t="48066" x="2362200" y="2600325"/>
          <p14:tracePt t="48082" x="2362200" y="2609850"/>
          <p14:tracePt t="48083" x="2362200" y="2619375"/>
          <p14:tracePt t="48090" x="2343150" y="2676525"/>
          <p14:tracePt t="48107" x="2324100" y="2714625"/>
          <p14:tracePt t="48123" x="2324100" y="2752725"/>
          <p14:tracePt t="48123" x="2324100" y="2771775"/>
          <p14:tracePt t="48141" x="2324100" y="2790825"/>
          <p14:tracePt t="48157" x="2314575" y="2847975"/>
          <p14:tracePt t="48173" x="2305050" y="2914650"/>
          <p14:tracePt t="48190" x="2305050" y="2933700"/>
          <p14:tracePt t="48207" x="2305050" y="2943225"/>
          <p14:tracePt t="48223" x="2305050" y="2962275"/>
          <p14:tracePt t="48261" x="2295525" y="2962275"/>
          <p14:tracePt t="48273" x="2295525" y="2971800"/>
          <p14:tracePt t="48274" x="2286000" y="2981325"/>
          <p14:tracePt t="48385" x="2286000" y="2990850"/>
          <p14:tracePt t="49521" x="2276475" y="3000375"/>
          <p14:tracePt t="49532" x="2266950" y="3009900"/>
          <p14:tracePt t="49539" x="2266950" y="3028950"/>
          <p14:tracePt t="49540" x="2152650" y="3228975"/>
          <p14:tracePt t="49557" x="1971675" y="3638550"/>
          <p14:tracePt t="49573" x="1847850" y="4048125"/>
          <p14:tracePt t="49589" x="1733550" y="4562475"/>
          <p14:tracePt t="49607" x="1657350" y="4972050"/>
          <p14:tracePt t="49623" x="1562100" y="5343525"/>
          <p14:tracePt t="49639" x="1485900" y="5514975"/>
          <p14:tracePt t="49656" x="1400175" y="5676900"/>
          <p14:tracePt t="49673" x="1371600" y="5705475"/>
          <p14:tracePt t="49689" x="1362075" y="5715000"/>
          <p14:tracePt t="49706" x="1362075" y="5724525"/>
          <p14:tracePt t="49787" x="1362075" y="5715000"/>
          <p14:tracePt t="49822" x="1362075" y="5705475"/>
          <p14:tracePt t="51008" x="1362075" y="5695950"/>
          <p14:tracePt t="51423" x="1362075" y="5686425"/>
          <p14:tracePt t="51424" x="1362075" y="5667375"/>
          <p14:tracePt t="51439" x="1381125" y="5638800"/>
          <p14:tracePt t="51440" x="1419225" y="5448300"/>
          <p14:tracePt t="51456" x="1447800" y="5086350"/>
          <p14:tracePt t="51473" x="1466850" y="4838700"/>
          <p14:tracePt t="51489" x="1524000" y="4457700"/>
          <p14:tracePt t="51506" x="1647825" y="4048125"/>
          <p14:tracePt t="51523" x="1733550" y="3810000"/>
          <p14:tracePt t="51539" x="1819275" y="3590925"/>
          <p14:tracePt t="51556" x="1847850" y="3543300"/>
          <p14:tracePt t="51572" x="1857375" y="3533775"/>
          <p14:tracePt t="51806" x="1857375" y="3524250"/>
          <p14:tracePt t="51818" x="1857375" y="3514725"/>
          <p14:tracePt t="51823" x="1838325" y="3486150"/>
          <p14:tracePt t="51827" x="1743075" y="3390900"/>
          <p14:tracePt t="51838" x="1628775" y="3238500"/>
          <p14:tracePt t="51855" x="1524000" y="3076575"/>
          <p14:tracePt t="51872" x="1466850" y="2943225"/>
          <p14:tracePt t="51889" x="1438275" y="2895600"/>
          <p14:tracePt t="51889" x="1419225" y="2886075"/>
          <p14:tracePt t="51906" x="1400175" y="2847975"/>
          <p14:tracePt t="51922" x="1390650" y="2838450"/>
          <p14:tracePt t="51939" x="1390650" y="2828925"/>
          <p14:tracePt t="51955" x="1381125" y="2819400"/>
          <p14:tracePt t="52006" x="1381125" y="2809875"/>
          <p14:tracePt t="52042" x="1381125" y="2800350"/>
          <p14:tracePt t="52074" x="1371600" y="2800350"/>
          <p14:tracePt t="52079" x="1371600" y="2790825"/>
          <p14:tracePt t="52083" x="1371600" y="2781300"/>
          <p14:tracePt t="52092" x="1371600" y="2771775"/>
          <p14:tracePt t="52129" x="1371600" y="2762250"/>
          <p14:tracePt t="52144" x="1371600" y="2752725"/>
          <p14:tracePt t="52144" x="1362075" y="2743200"/>
          <p14:tracePt t="52155" x="1352550" y="2743200"/>
          <p14:tracePt t="52172" x="1352550" y="2733675"/>
          <p14:tracePt t="52189" x="1352550" y="2724150"/>
          <p14:tracePt t="52205" x="1343025" y="2714625"/>
          <p14:tracePt t="52303" x="1343025" y="2705100"/>
          <p14:tracePt t="53075" x="1343025" y="2695575"/>
          <p14:tracePt t="53440" x="1343025" y="2705100"/>
          <p14:tracePt t="53449" x="1352550" y="2714625"/>
          <p14:tracePt t="53454" x="1362075" y="2724150"/>
          <p14:tracePt t="53455" x="1400175" y="2762250"/>
          <p14:tracePt t="53471" x="1590675" y="2905125"/>
          <p14:tracePt t="53488" x="1924050" y="3143250"/>
          <p14:tracePt t="53505" x="2171700" y="3314700"/>
          <p14:tracePt t="53521" x="2362200" y="3429000"/>
          <p14:tracePt t="53538" x="2419350" y="3476625"/>
          <p14:tracePt t="53555" x="2447925" y="3486150"/>
          <p14:tracePt t="53555" x="2457450" y="3486150"/>
          <p14:tracePt t="53572" x="2466975" y="3495675"/>
          <p14:tracePt t="53635" x="2466975" y="3505200"/>
          <p14:tracePt t="53667" x="2466975" y="3514725"/>
          <p14:tracePt t="53715" x="2466975" y="3505200"/>
          <p14:tracePt t="54012" x="2476500" y="3495675"/>
          <p14:tracePt t="54016" x="2486025" y="3495675"/>
          <p14:tracePt t="54028" x="2495550" y="3495675"/>
          <p14:tracePt t="54029" x="2524125" y="3486150"/>
          <p14:tracePt t="54038" x="2543175" y="3486150"/>
          <p14:tracePt t="54055" x="2552700" y="3486150"/>
          <p14:tracePt t="54071" x="2571750" y="3486150"/>
          <p14:tracePt t="54112" x="2571750" y="3476625"/>
          <p14:tracePt t="54129" x="2581275" y="3476625"/>
          <p14:tracePt t="54185" x="2581275" y="3467100"/>
          <p14:tracePt t="54199" x="2590800" y="3467100"/>
          <p14:tracePt t="54200" x="2600325" y="3467100"/>
          <p14:tracePt t="54205" x="2600325" y="3457575"/>
          <p14:tracePt t="54222" x="2609850" y="3448050"/>
          <p14:tracePt t="54238" x="2619375" y="3438525"/>
          <p14:tracePt t="54255" x="2619375" y="3429000"/>
          <p14:tracePt t="54271" x="2638425" y="3419475"/>
          <p14:tracePt t="54288" x="2647950" y="3409950"/>
          <p14:tracePt t="54323" x="2657475" y="3409950"/>
          <p14:tracePt t="54367" x="2657475" y="3400425"/>
          <p14:tracePt t="54372" x="2667000" y="3400425"/>
          <p14:tracePt t="55068" x="2676525" y="3381375"/>
          <p14:tracePt t="55076" x="2695575" y="3381375"/>
          <p14:tracePt t="55077" x="2733675" y="3352800"/>
          <p14:tracePt t="55088" x="2838450" y="3286125"/>
          <p14:tracePt t="55104" x="3057525" y="3190875"/>
          <p14:tracePt t="55121" x="3286125" y="3105150"/>
          <p14:tracePt t="55138" x="3790950" y="2952750"/>
          <p14:tracePt t="55154" x="4486275" y="2819400"/>
          <p14:tracePt t="55171" x="4791075" y="2762250"/>
          <p14:tracePt t="55188" x="5153025" y="2667000"/>
          <p14:tracePt t="55204" x="5248275" y="2619375"/>
          <p14:tracePt t="55221" x="5276850" y="2609850"/>
          <p14:tracePt t="55238" x="5295900" y="2600325"/>
          <p14:tracePt t="55492" x="5295900" y="2609850"/>
          <p14:tracePt t="55496" x="5295900" y="2628900"/>
          <p14:tracePt t="55504" x="5305425" y="2657475"/>
          <p14:tracePt t="55504" x="5438775" y="2876550"/>
          <p14:tracePt t="55521" x="5591175" y="3048000"/>
          <p14:tracePt t="55537" x="5867400" y="3314700"/>
          <p14:tracePt t="55554" x="6143625" y="3524250"/>
          <p14:tracePt t="55571" x="6343650" y="3638550"/>
          <p14:tracePt t="55588" x="6486525" y="3686175"/>
          <p14:tracePt t="55604" x="6619875" y="3686175"/>
          <p14:tracePt t="55621" x="6877050" y="3552825"/>
          <p14:tracePt t="55637" x="7096125" y="3409950"/>
          <p14:tracePt t="55654" x="7210425" y="3333750"/>
          <p14:tracePt t="55671" x="7362825" y="3124200"/>
          <p14:tracePt t="55688" x="7400925" y="3000375"/>
          <p14:tracePt t="55704" x="7400925" y="2943225"/>
          <p14:tracePt t="55721" x="7353300" y="2800350"/>
          <p14:tracePt t="55737" x="7305675" y="2752725"/>
          <p14:tracePt t="55754" x="7258050" y="2733675"/>
          <p14:tracePt t="55771" x="7134225" y="2714625"/>
          <p14:tracePt t="55787" x="7000875" y="2714625"/>
          <p14:tracePt t="55805" x="6943725" y="2714625"/>
          <p14:tracePt t="55821" x="6734175" y="2762250"/>
          <p14:tracePt t="55837" x="6457950" y="2819400"/>
          <p14:tracePt t="55854" x="6257925" y="2867025"/>
          <p14:tracePt t="55871" x="6076950" y="2943225"/>
          <p14:tracePt t="55888" x="5857875" y="3095625"/>
          <p14:tracePt t="55904" x="5772150" y="3162300"/>
          <p14:tracePt t="55921" x="5705475" y="3228975"/>
          <p14:tracePt t="55938" x="5676900" y="3286125"/>
          <p14:tracePt t="55954" x="5667375" y="3333750"/>
          <p14:tracePt t="55971" x="5648325" y="3390900"/>
          <p14:tracePt t="55988" x="5648325" y="3409950"/>
          <p14:tracePt t="56004" x="5648325" y="3419475"/>
          <p14:tracePt t="56021" x="5638800" y="3429000"/>
          <p14:tracePt t="56037" x="5629275" y="3438525"/>
          <p14:tracePt t="56054" x="5629275" y="3448050"/>
          <p14:tracePt t="56122" x="5629275" y="3457575"/>
          <p14:tracePt t="56235" x="5629275" y="3467100"/>
          <p14:tracePt t="56246" x="5629275" y="3476625"/>
          <p14:tracePt t="56254" x="5638800" y="3476625"/>
          <p14:tracePt t="56255" x="5686425" y="3514725"/>
          <p14:tracePt t="56270" x="5838825" y="3590925"/>
          <p14:tracePt t="56287" x="6029325" y="3629025"/>
          <p14:tracePt t="56304" x="6219825" y="3648075"/>
          <p14:tracePt t="56320" x="6619875" y="3648075"/>
          <p14:tracePt t="56338" x="6819900" y="3590925"/>
          <p14:tracePt t="56354" x="7000875" y="3543300"/>
          <p14:tracePt t="56371" x="7181850" y="3467100"/>
          <p14:tracePt t="56387" x="7248525" y="3400425"/>
          <p14:tracePt t="56404" x="7305675" y="3333750"/>
          <p14:tracePt t="56421" x="7324725" y="3257550"/>
          <p14:tracePt t="56421" x="7324725" y="3228975"/>
          <p14:tracePt t="56437" x="7324725" y="3162300"/>
          <p14:tracePt t="56454" x="7267575" y="2981325"/>
          <p14:tracePt t="56471" x="7124700" y="2857500"/>
          <p14:tracePt t="56487" x="7038975" y="2790825"/>
          <p14:tracePt t="56504" x="6896100" y="2705100"/>
          <p14:tracePt t="56521" x="6724650" y="2667000"/>
          <p14:tracePt t="56537" x="6648450" y="2657475"/>
          <p14:tracePt t="56554" x="6534150" y="2638425"/>
          <p14:tracePt t="56571" x="6438900" y="2638425"/>
          <p14:tracePt t="56587" x="6381750" y="2638425"/>
          <p14:tracePt t="56604" x="6315075" y="2676525"/>
          <p14:tracePt t="56621" x="6267450" y="2714625"/>
          <p14:tracePt t="56637" x="6229350" y="2771775"/>
          <p14:tracePt t="56654" x="6200775" y="2828925"/>
          <p14:tracePt t="56670" x="6181725" y="2876550"/>
          <p14:tracePt t="56687" x="6172200" y="2990850"/>
          <p14:tracePt t="56704" x="6172200" y="3086100"/>
          <p14:tracePt t="56721" x="6172200" y="3114675"/>
          <p14:tracePt t="56737" x="6172200" y="3152775"/>
          <p14:tracePt t="56754" x="6200775" y="3209925"/>
          <p14:tracePt t="56770" x="6238875" y="3238500"/>
          <p14:tracePt t="56770" x="6267450" y="3248025"/>
          <p14:tracePt t="56787" x="6305550" y="3267075"/>
          <p14:tracePt t="56803" x="6400800" y="3305175"/>
          <p14:tracePt t="56821" x="6486525" y="3314700"/>
          <p14:tracePt t="56837" x="6543675" y="3314700"/>
          <p14:tracePt t="56854" x="6600825" y="3314700"/>
          <p14:tracePt t="56870" x="6638925" y="3314700"/>
          <p14:tracePt t="56887" x="6657975" y="3305175"/>
          <p14:tracePt t="56903" x="6686550" y="3286125"/>
          <p14:tracePt t="56920" x="6686550" y="3209925"/>
          <p14:tracePt t="56937" x="6677025" y="3067050"/>
          <p14:tracePt t="56953" x="6610350" y="2924175"/>
          <p14:tracePt t="56970" x="6477000" y="2771775"/>
          <p14:tracePt t="56987" x="6372225" y="2695575"/>
          <p14:tracePt t="57003" x="6191250" y="2628900"/>
          <p14:tracePt t="57020" x="6000750" y="2619375"/>
          <p14:tracePt t="57037" x="5829300" y="2657475"/>
          <p14:tracePt t="57037" x="5753100" y="2676525"/>
          <p14:tracePt t="57054" x="5600700" y="2752725"/>
          <p14:tracePt t="57070" x="5438775" y="2876550"/>
          <p14:tracePt t="57087" x="5343525" y="2981325"/>
          <p14:tracePt t="57104" x="5324475" y="3009900"/>
          <p14:tracePt t="57120" x="5324475" y="3057525"/>
          <p14:tracePt t="57137" x="5372100" y="3190875"/>
          <p14:tracePt t="57154" x="5486400" y="3286125"/>
          <p14:tracePt t="57170" x="5610225" y="3390900"/>
          <p14:tracePt t="57187" x="5810250" y="3467100"/>
          <p14:tracePt t="57204" x="5895975" y="3476625"/>
          <p14:tracePt t="57220" x="6029325" y="3486150"/>
          <p14:tracePt t="57237" x="6162675" y="3486150"/>
          <p14:tracePt t="57253" x="6238875" y="3467100"/>
          <p14:tracePt t="57270" x="6315075" y="3400425"/>
          <p14:tracePt t="57287" x="6353175" y="3267075"/>
          <p14:tracePt t="57303" x="6343650" y="2952750"/>
          <p14:tracePt t="57320" x="6286500" y="2828925"/>
          <p14:tracePt t="57337" x="6219825" y="2695575"/>
          <p14:tracePt t="57354" x="6153150" y="2647950"/>
          <p14:tracePt t="57370" x="6105525" y="2638425"/>
          <p14:tracePt t="57388" x="6057900" y="2638425"/>
          <p14:tracePt t="57403" x="6000750" y="2686050"/>
          <p14:tracePt t="57420" x="5943600" y="2752725"/>
          <p14:tracePt t="57437" x="5886450" y="2857500"/>
          <p14:tracePt t="57453" x="5876925" y="3019425"/>
          <p14:tracePt t="57470" x="5895975" y="3095625"/>
          <p14:tracePt t="57487" x="5924550" y="3171825"/>
          <p14:tracePt t="57503" x="5953125" y="3200400"/>
          <p14:tracePt t="57520" x="5953125" y="3209925"/>
          <p14:tracePt t="57613" x="5962650" y="3209925"/>
          <p14:tracePt t="57653" x="5972175" y="3209925"/>
          <p14:tracePt t="57658" x="5981700" y="3200400"/>
          <p14:tracePt t="57659" x="6000750" y="3190875"/>
          <p14:tracePt t="57670" x="6019800" y="3171825"/>
          <p14:tracePt t="57687" x="6057900" y="3162300"/>
          <p14:tracePt t="57703" x="6115050" y="3152775"/>
          <p14:tracePt t="57720" x="6181725" y="3133725"/>
          <p14:tracePt t="57737" x="6210300" y="3124200"/>
          <p14:tracePt t="57753" x="6248400" y="3114675"/>
          <p14:tracePt t="57770" x="6248400" y="3086100"/>
          <p14:tracePt t="57787" x="6248400" y="3000375"/>
          <p14:tracePt t="57803" x="6210300" y="2924175"/>
          <p14:tracePt t="57820" x="6162675" y="2800350"/>
          <p14:tracePt t="57837" x="6143625" y="2752725"/>
          <p14:tracePt t="57853" x="6134100" y="2733675"/>
          <p14:tracePt t="57870" x="6124575" y="2724150"/>
          <p14:tracePt t="57886" x="6105525" y="2724150"/>
          <p14:tracePt t="57903" x="6096000" y="2724150"/>
          <p14:tracePt t="57920" x="6029325" y="2724150"/>
          <p14:tracePt t="57936" x="5972175" y="2743200"/>
          <p14:tracePt t="57953" x="5934075" y="2762250"/>
          <p14:tracePt t="57970" x="5876925" y="2800350"/>
          <p14:tracePt t="57986" x="5800725" y="2886075"/>
          <p14:tracePt t="58003" x="5781675" y="2914650"/>
          <p14:tracePt t="58019" x="5772150" y="2943225"/>
          <p14:tracePt t="58036" x="5762625" y="2971800"/>
          <p14:tracePt t="58053" x="5762625" y="3009900"/>
          <p14:tracePt t="58070" x="5800725" y="3086100"/>
          <p14:tracePt t="58086" x="5886450" y="3143250"/>
          <p14:tracePt t="58103" x="5953125" y="3219450"/>
          <p14:tracePt t="58119" x="6019800" y="3267075"/>
          <p14:tracePt t="58136" x="6143625" y="3362325"/>
          <p14:tracePt t="58153" x="6191250" y="3381375"/>
          <p14:tracePt t="58170" x="6238875" y="3390900"/>
          <p14:tracePt t="58187" x="6267450" y="3390900"/>
          <p14:tracePt t="58203" x="6276975" y="3390900"/>
          <p14:tracePt t="58220" x="6296025" y="3390900"/>
          <p14:tracePt t="58237" x="6315075" y="3390900"/>
          <p14:tracePt t="58275" x="6315075" y="3371850"/>
          <p14:tracePt t="58484" x="6315075" y="3362325"/>
          <p14:tracePt t="58500" x="6305550" y="3352800"/>
          <p14:tracePt t="58504" x="6305550" y="3343275"/>
          <p14:tracePt t="58505" x="6296025" y="3333750"/>
          <p14:tracePt t="58520" x="6276975" y="3295650"/>
          <p14:tracePt t="58536" x="6257925" y="3276600"/>
          <p14:tracePt t="58553" x="6248400" y="3257550"/>
          <p14:tracePt t="58570" x="6210300" y="3200400"/>
          <p14:tracePt t="58586" x="6162675" y="3162300"/>
          <p14:tracePt t="58603" x="6134100" y="3143250"/>
          <p14:tracePt t="58620" x="6067425" y="3143250"/>
          <p14:tracePt t="58637" x="6029325" y="3143250"/>
          <p14:tracePt t="58653" x="5953125" y="3190875"/>
          <p14:tracePt t="58670" x="5886450" y="3257550"/>
          <p14:tracePt t="58686" x="5848350" y="3286125"/>
          <p14:tracePt t="58703" x="5819775" y="3314700"/>
          <p14:tracePt t="58720" x="5810250" y="3352800"/>
          <p14:tracePt t="58736" x="5810250" y="3381375"/>
          <p14:tracePt t="58753" x="5848350" y="3457575"/>
          <p14:tracePt t="58770" x="5953125" y="3543300"/>
          <p14:tracePt t="58786" x="6038850" y="3590925"/>
          <p14:tracePt t="58803" x="6143625" y="3629025"/>
          <p14:tracePt t="58820" x="6257925" y="3648075"/>
          <p14:tracePt t="58837" x="6305550" y="3657600"/>
          <p14:tracePt t="58853" x="6362700" y="3657600"/>
          <p14:tracePt t="58870" x="6448425" y="3629025"/>
          <p14:tracePt t="58888" x="6505575" y="3600450"/>
          <p14:tracePt t="58903" x="6572250" y="3552825"/>
          <p14:tracePt t="58919" x="6610350" y="3495675"/>
          <p14:tracePt t="58936" x="6638925" y="3381375"/>
          <p14:tracePt t="58953" x="6638925" y="3295650"/>
          <p14:tracePt t="58953" x="6638925" y="3248025"/>
          <p14:tracePt t="58970" x="6610350" y="3124200"/>
          <p14:tracePt t="58986" x="6562725" y="3028950"/>
          <p14:tracePt t="59003" x="6467475" y="2943225"/>
          <p14:tracePt t="59020" x="6438900" y="2933700"/>
          <p14:tracePt t="59036" x="6410325" y="2914650"/>
          <p14:tracePt t="59053" x="6353175" y="2905125"/>
          <p14:tracePt t="59070" x="6296025" y="2914650"/>
          <p14:tracePt t="59086" x="6248400" y="2943225"/>
          <p14:tracePt t="59103" x="6134100" y="3028950"/>
          <p14:tracePt t="59119" x="6076950" y="3076575"/>
          <p14:tracePt t="59136" x="5972175" y="3200400"/>
          <p14:tracePt t="59153" x="5934075" y="3276600"/>
          <p14:tracePt t="59169" x="5924550" y="3314700"/>
          <p14:tracePt t="59186" x="5934075" y="3390900"/>
          <p14:tracePt t="59203" x="5991225" y="3467100"/>
          <p14:tracePt t="59220" x="6048375" y="3514725"/>
          <p14:tracePt t="59236" x="6162675" y="3581400"/>
          <p14:tracePt t="59253" x="6296025" y="3638550"/>
          <p14:tracePt t="59269" x="6372225" y="3648075"/>
          <p14:tracePt t="59286" x="6505575" y="3648075"/>
          <p14:tracePt t="59303" x="6581775" y="3629025"/>
          <p14:tracePt t="59320" x="6686550" y="3609975"/>
          <p14:tracePt t="59336" x="6753225" y="3552825"/>
          <p14:tracePt t="59353" x="6772275" y="3524250"/>
          <p14:tracePt t="59369" x="6791325" y="3486150"/>
          <p14:tracePt t="59386" x="6791325" y="3429000"/>
          <p14:tracePt t="59403" x="6772275" y="3371850"/>
          <p14:tracePt t="59420" x="6705600" y="3286125"/>
          <p14:tracePt t="59436" x="6648450" y="3228975"/>
          <p14:tracePt t="59453" x="6553200" y="3143250"/>
          <p14:tracePt t="59470" x="6515100" y="3114675"/>
          <p14:tracePt t="59486" x="6457950" y="3086100"/>
          <p14:tracePt t="59503" x="6410325" y="3076575"/>
          <p14:tracePt t="59520" x="6362700" y="3076575"/>
          <p14:tracePt t="59536" x="6276975" y="3086100"/>
          <p14:tracePt t="59552" x="6219825" y="3105150"/>
          <p14:tracePt t="59570" x="6181725" y="3133725"/>
          <p14:tracePt t="59586" x="6038850" y="3238500"/>
          <p14:tracePt t="59603" x="6010275" y="3267075"/>
          <p14:tracePt t="59619" x="5991225" y="3286125"/>
          <p14:tracePt t="59619" x="5981700" y="3305175"/>
          <p14:tracePt t="59636" x="5972175" y="3333750"/>
          <p14:tracePt t="59653" x="5972175" y="3362325"/>
          <p14:tracePt t="59669" x="5972175" y="3390900"/>
          <p14:tracePt t="59686" x="6019800" y="3476625"/>
          <p14:tracePt t="59703" x="6086475" y="3543300"/>
          <p14:tracePt t="59719" x="6172200" y="3581400"/>
          <p14:tracePt t="59736" x="6276975" y="3629025"/>
          <p14:tracePt t="59753" x="6372225" y="3638550"/>
          <p14:tracePt t="59769" x="6496050" y="3648075"/>
          <p14:tracePt t="59786" x="6553200" y="3648075"/>
          <p14:tracePt t="59803" x="6610350" y="3648075"/>
          <p14:tracePt t="59819" x="6667500" y="3619500"/>
          <p14:tracePt t="59836" x="6696075" y="3609975"/>
          <p14:tracePt t="59853" x="6734175" y="3571875"/>
          <p14:tracePt t="59869" x="6753225" y="3524250"/>
          <p14:tracePt t="59886" x="6762750" y="3476625"/>
          <p14:tracePt t="59903" x="6762750" y="3295650"/>
          <p14:tracePt t="59919" x="6724650" y="3143250"/>
          <p14:tracePt t="59936" x="6705600" y="3028950"/>
          <p14:tracePt t="59953" x="6657975" y="2933700"/>
          <p14:tracePt t="59969" x="6629400" y="2857500"/>
          <p14:tracePt t="59986" x="6591300" y="2828925"/>
          <p14:tracePt t="60003" x="6562725" y="2819400"/>
          <p14:tracePt t="60019" x="6534150" y="2819400"/>
          <p14:tracePt t="60036" x="6467475" y="2828925"/>
          <p14:tracePt t="60053" x="6372225" y="2876550"/>
          <p14:tracePt t="60069" x="6257925" y="2943225"/>
          <p14:tracePt t="60086" x="6200775" y="3009900"/>
          <p14:tracePt t="60103" x="6172200" y="3048000"/>
          <p14:tracePt t="60119" x="6124575" y="3086100"/>
          <p14:tracePt t="60136" x="6096000" y="3143250"/>
          <p14:tracePt t="60153" x="6086475" y="3181350"/>
          <p14:tracePt t="60169" x="6086475" y="3219450"/>
          <p14:tracePt t="60186" x="6105525" y="3267075"/>
          <p14:tracePt t="60203" x="6143625" y="3324225"/>
          <p14:tracePt t="60219" x="6238875" y="3409950"/>
          <p14:tracePt t="60236" x="6372225" y="3486150"/>
          <p14:tracePt t="60252" x="6448425" y="3514725"/>
          <p14:tracePt t="60252" x="6477000" y="3524250"/>
          <p14:tracePt t="60269" x="6562725" y="3533775"/>
          <p14:tracePt t="60286" x="6686550" y="3543300"/>
          <p14:tracePt t="60302" x="6772275" y="3514725"/>
          <p14:tracePt t="60319" x="6829425" y="3495675"/>
          <p14:tracePt t="60336" x="6877050" y="3448050"/>
          <p14:tracePt t="60352" x="6915150" y="3352800"/>
          <p14:tracePt t="60369" x="6915150" y="3286125"/>
          <p14:tracePt t="60386" x="6848475" y="3105150"/>
          <p14:tracePt t="60402" x="6772275" y="2990850"/>
          <p14:tracePt t="60419" x="6715125" y="2952750"/>
          <p14:tracePt t="60436" x="6610350" y="2933700"/>
          <p14:tracePt t="60452" x="6524625" y="2933700"/>
          <p14:tracePt t="60469" x="6381750" y="2962275"/>
          <p14:tracePt t="60486" x="6296025" y="3000375"/>
          <p14:tracePt t="60502" x="6210300" y="3057525"/>
          <p14:tracePt t="60519" x="6153150" y="3114675"/>
          <p14:tracePt t="60536" x="6134100" y="3143250"/>
          <p14:tracePt t="60552" x="6124575" y="3181350"/>
          <p14:tracePt t="60569" x="6124575" y="3257550"/>
          <p14:tracePt t="60586" x="6153150" y="3314700"/>
          <p14:tracePt t="60602" x="6181725" y="3381375"/>
          <p14:tracePt t="60619" x="6219825" y="3448050"/>
          <p14:tracePt t="60636" x="6248400" y="3467100"/>
          <p14:tracePt t="60652" x="6296025" y="3495675"/>
          <p14:tracePt t="60669" x="6362700" y="3524250"/>
          <p14:tracePt t="60686" x="6400800" y="3524250"/>
          <p14:tracePt t="60702" x="6486525" y="3505200"/>
          <p14:tracePt t="60719" x="6553200" y="3467100"/>
          <p14:tracePt t="60735" x="6591300" y="3429000"/>
          <p14:tracePt t="60735" x="6600825" y="3409950"/>
          <p14:tracePt t="60752" x="6610350" y="3352800"/>
          <p14:tracePt t="60769" x="6600825" y="3238500"/>
          <p14:tracePt t="60785" x="6534150" y="3152775"/>
          <p14:tracePt t="60802" x="6496050" y="3105150"/>
          <p14:tracePt t="60819" x="6438900" y="3086100"/>
          <p14:tracePt t="60835" x="6400800" y="3076575"/>
          <p14:tracePt t="60835" x="6372225" y="3076575"/>
          <p14:tracePt t="60853" x="6324600" y="3076575"/>
          <p14:tracePt t="60869" x="6238875" y="3095625"/>
          <p14:tracePt t="60885" x="6181725" y="3114675"/>
          <p14:tracePt t="60903" x="6153150" y="3124200"/>
          <p14:tracePt t="60919" x="6096000" y="3152775"/>
          <p14:tracePt t="60935" x="6076950" y="3190875"/>
          <p14:tracePt t="60952" x="6076950" y="3238500"/>
          <p14:tracePt t="60969" x="6076950" y="3257550"/>
          <p14:tracePt t="60985" x="6124575" y="3314700"/>
          <p14:tracePt t="61002" x="6181725" y="3371850"/>
          <p14:tracePt t="61019" x="6219825" y="3390900"/>
          <p14:tracePt t="61035" x="6353175" y="3438525"/>
          <p14:tracePt t="61052" x="6448425" y="3438525"/>
          <p14:tracePt t="61069" x="6496050" y="3438525"/>
          <p14:tracePt t="61085" x="6553200" y="3419475"/>
          <p14:tracePt t="61102" x="6591300" y="3371850"/>
          <p14:tracePt t="61119" x="6591300" y="3343275"/>
          <p14:tracePt t="61135" x="6600825" y="3267075"/>
          <p14:tracePt t="61152" x="6581775" y="3190875"/>
          <p14:tracePt t="61169" x="6553200" y="3143250"/>
          <p14:tracePt t="61185" x="6496050" y="3076575"/>
          <p14:tracePt t="61202" x="6391275" y="3019425"/>
          <p14:tracePt t="61219" x="6315075" y="3000375"/>
          <p14:tracePt t="61235" x="6248400" y="3000375"/>
          <p14:tracePt t="61252" x="6153150" y="3038475"/>
          <p14:tracePt t="61269" x="6096000" y="3067050"/>
          <p14:tracePt t="61285" x="6067425" y="3086100"/>
          <p14:tracePt t="61285" x="6048375" y="3105150"/>
          <p14:tracePt t="61302" x="6019800" y="3133725"/>
          <p14:tracePt t="61318" x="6019800" y="3162300"/>
          <p14:tracePt t="61335" x="6019800" y="3228975"/>
          <p14:tracePt t="61352" x="6076950" y="3286125"/>
          <p14:tracePt t="61368" x="6115050" y="3333750"/>
          <p14:tracePt t="61385" x="6181725" y="3381375"/>
          <p14:tracePt t="61402" x="6219825" y="3400425"/>
          <p14:tracePt t="61419" x="6248400" y="3419475"/>
          <p14:tracePt t="61435" x="6267450" y="3429000"/>
          <p14:tracePt t="61473" x="6276975" y="3429000"/>
          <p14:tracePt t="61485" x="6286500" y="3409950"/>
          <p14:tracePt t="61486" x="6296025" y="3352800"/>
          <p14:tracePt t="61502" x="6296025" y="3305175"/>
          <p14:tracePt t="61518" x="6257925" y="3248025"/>
          <p14:tracePt t="61535" x="6229350" y="3190875"/>
          <p14:tracePt t="61552" x="6210300" y="3171825"/>
          <p14:tracePt t="61568" x="6181725" y="3162300"/>
          <p14:tracePt t="61586" x="6153150" y="3162300"/>
          <p14:tracePt t="61602" x="6134100" y="3162300"/>
          <p14:tracePt t="61618" x="6105525" y="3190875"/>
          <p14:tracePt t="61635" x="6076950" y="3238500"/>
          <p14:tracePt t="61652" x="6076950" y="3257550"/>
          <p14:tracePt t="61668" x="6096000" y="3314700"/>
          <p14:tracePt t="61685" x="6162675" y="3381375"/>
          <p14:tracePt t="61702" x="6200775" y="3409950"/>
          <p14:tracePt t="61718" x="6296025" y="3438525"/>
          <p14:tracePt t="61735" x="6372225" y="3457575"/>
          <p14:tracePt t="61752" x="6391275" y="3457575"/>
          <p14:tracePt t="61768" x="6400800" y="3457575"/>
          <p14:tracePt t="61785" x="6419850" y="3419475"/>
          <p14:tracePt t="61802" x="6419850" y="3371850"/>
          <p14:tracePt t="61818" x="6419850" y="3276600"/>
          <p14:tracePt t="61835" x="6381750" y="3181350"/>
          <p14:tracePt t="61851" x="6353175" y="3143250"/>
          <p14:tracePt t="61868" x="6276975" y="3114675"/>
          <p14:tracePt t="61886" x="6229350" y="3095625"/>
          <p14:tracePt t="61902" x="6172200" y="3095625"/>
          <p14:tracePt t="61919" x="6124575" y="3105150"/>
          <p14:tracePt t="61935" x="6067425" y="3124200"/>
          <p14:tracePt t="61951" x="6048375" y="3143250"/>
          <p14:tracePt t="61968" x="6010275" y="3181350"/>
          <p14:tracePt t="61968" x="6010275" y="3190875"/>
          <p14:tracePt t="61985" x="6010275" y="3228975"/>
          <p14:tracePt t="62002" x="6010275" y="3267075"/>
          <p14:tracePt t="62018" x="6048375" y="3333750"/>
          <p14:tracePt t="62035" x="6105525" y="3390900"/>
          <p14:tracePt t="62051" x="6162675" y="3429000"/>
          <p14:tracePt t="62068" x="6219825" y="3457575"/>
          <p14:tracePt t="62085" x="6267450" y="3476625"/>
          <p14:tracePt t="62102" x="6324600" y="3476625"/>
          <p14:tracePt t="62118" x="6372225" y="3476625"/>
          <p14:tracePt t="62135" x="6391275" y="3467100"/>
          <p14:tracePt t="62152" x="6419850" y="3429000"/>
          <p14:tracePt t="62169" x="6429375" y="3371850"/>
          <p14:tracePt t="62185" x="6429375" y="3324225"/>
          <p14:tracePt t="62202" x="6429375" y="3276600"/>
          <p14:tracePt t="62218" x="6391275" y="3209925"/>
          <p14:tracePt t="62235" x="6353175" y="3162300"/>
          <p14:tracePt t="62252" x="6315075" y="3124200"/>
          <p14:tracePt t="62269" x="6219825" y="3105150"/>
          <p14:tracePt t="62285" x="6191250" y="3105150"/>
          <p14:tracePt t="62302" x="6143625" y="3105150"/>
          <p14:tracePt t="62302" x="6115050" y="3105150"/>
          <p14:tracePt t="62319" x="6067425" y="3124200"/>
          <p14:tracePt t="62335" x="6038850" y="3143250"/>
          <p14:tracePt t="62352" x="6010275" y="3162300"/>
          <p14:tracePt t="62369" x="6000750" y="3200400"/>
          <p14:tracePt t="62385" x="6000750" y="3219450"/>
          <p14:tracePt t="62402" x="6019800" y="3257550"/>
          <p14:tracePt t="62419" x="6096000" y="3324225"/>
          <p14:tracePt t="62435" x="6153150" y="3352800"/>
          <p14:tracePt t="62452" x="6229350" y="3400425"/>
          <p14:tracePt t="62469" x="6305550" y="3409950"/>
          <p14:tracePt t="62485" x="6353175" y="3409950"/>
          <p14:tracePt t="62502" x="6410325" y="3409950"/>
          <p14:tracePt t="62519" x="6448425" y="3409950"/>
          <p14:tracePt t="62535" x="6457950" y="3409950"/>
          <p14:tracePt t="62552" x="6467475" y="3362325"/>
          <p14:tracePt t="62569" x="6477000" y="3295650"/>
          <p14:tracePt t="62585" x="6448425" y="3228975"/>
          <p14:tracePt t="62601" x="6391275" y="3162300"/>
          <p14:tracePt t="62618" x="6334125" y="3133725"/>
          <p14:tracePt t="62635" x="6267450" y="3105150"/>
          <p14:tracePt t="62651" x="6210300" y="3105150"/>
          <p14:tracePt t="62668" x="6172200" y="3105150"/>
          <p14:tracePt t="62685" x="6115050" y="3124200"/>
          <p14:tracePt t="62702" x="6038850" y="3190875"/>
          <p14:tracePt t="62718" x="6019800" y="3219450"/>
          <p14:tracePt t="62735" x="6019800" y="3248025"/>
          <p14:tracePt t="62752" x="6038850" y="3333750"/>
          <p14:tracePt t="62768" x="6076950" y="3381375"/>
          <p14:tracePt t="62785" x="6124575" y="3429000"/>
          <p14:tracePt t="62785" x="6153150" y="3448050"/>
          <p14:tracePt t="62802" x="6229350" y="3486150"/>
          <p14:tracePt t="62818" x="6276975" y="3495675"/>
          <p14:tracePt t="62835" x="6372225" y="3505200"/>
          <p14:tracePt t="62852" x="6419850" y="3505200"/>
          <p14:tracePt t="62868" x="6438900" y="3495675"/>
          <p14:tracePt t="62885" x="6457950" y="3467100"/>
          <p14:tracePt t="62902" x="6457950" y="3400425"/>
          <p14:tracePt t="62918" x="6429375" y="3343275"/>
          <p14:tracePt t="62935" x="6362700" y="3248025"/>
          <p14:tracePt t="62952" x="6286500" y="3190875"/>
          <p14:tracePt t="62968" x="6248400" y="3181350"/>
          <p14:tracePt t="62985" x="6219825" y="3181350"/>
          <p14:tracePt t="63002" x="6191250" y="3190875"/>
          <p14:tracePt t="63002" x="6181725" y="3200400"/>
          <p14:tracePt t="63019" x="6172200" y="3209925"/>
          <p14:tracePt t="63035" x="6172200" y="3238500"/>
          <p14:tracePt t="63052" x="6172200" y="3276600"/>
          <p14:tracePt t="63068" x="6181725" y="3305175"/>
          <p14:tracePt t="63085" x="6219825" y="3343275"/>
          <p14:tracePt t="63085" x="6229350" y="3352800"/>
          <p14:tracePt t="63102" x="6238875" y="3362325"/>
          <p14:tracePt t="63118" x="6248400" y="3362325"/>
          <p14:tracePt t="63135" x="6257925" y="3362325"/>
          <p14:tracePt t="63226" x="6257925" y="3352800"/>
          <p14:tracePt t="63705" x="6267450" y="3352800"/>
          <p14:tracePt t="63748" x="6276975" y="3352800"/>
          <p14:tracePt t="63759" x="6286500" y="3352800"/>
          <p14:tracePt t="63797" x="6286500" y="3362325"/>
          <p14:tracePt t="63809" x="6296025" y="3362325"/>
          <p14:tracePt t="64117" x="6305550" y="3362325"/>
          <p14:tracePt t="64142" x="6315075" y="3352800"/>
          <p14:tracePt t="64159" x="6315075" y="3343275"/>
          <p14:tracePt t="64167" x="6286500" y="3333750"/>
          <p14:tracePt t="64168" x="5924550" y="3286125"/>
          <p14:tracePt t="64184" x="5495925" y="3276600"/>
          <p14:tracePt t="64200" x="4638675" y="3276600"/>
          <p14:tracePt t="64218" x="4029075" y="3276600"/>
          <p14:tracePt t="64234" x="3676650" y="3276600"/>
          <p14:tracePt t="64251" x="3276600" y="3324225"/>
          <p14:tracePt t="64267" x="3038475" y="3352800"/>
          <p14:tracePt t="64284" x="2943225" y="3371850"/>
          <p14:tracePt t="64301" x="2886075" y="3371850"/>
          <p14:tracePt t="64317" x="2876550" y="3371850"/>
          <p14:tracePt t="64554" x="2867025" y="3371850"/>
          <p14:tracePt t="64566" x="2847975" y="3343275"/>
          <p14:tracePt t="64572" x="2809875" y="3324225"/>
          <p14:tracePt t="64574" x="2743200" y="3257550"/>
          <p14:tracePt t="64584" x="2619375" y="3181350"/>
          <p14:tracePt t="64601" x="2543175" y="3143250"/>
          <p14:tracePt t="64618" x="2466975" y="3095625"/>
          <p14:tracePt t="64634" x="2428875" y="3095625"/>
          <p14:tracePt t="64651" x="2390775" y="3086100"/>
          <p14:tracePt t="64668" x="2362200" y="3086100"/>
          <p14:tracePt t="64684" x="2343150" y="3086100"/>
          <p14:tracePt t="64700" x="2333625" y="3086100"/>
          <p14:tracePt t="64717" x="2324100" y="3086100"/>
          <p14:tracePt t="64734" x="2314575" y="3086100"/>
          <p14:tracePt t="64750" x="2295525" y="3086100"/>
          <p14:tracePt t="64787" x="2286000" y="3086100"/>
          <p14:tracePt t="64788" x="2276475" y="3086100"/>
          <p14:tracePt t="64800" x="2257425" y="3076575"/>
          <p14:tracePt t="64817" x="2238375" y="3067050"/>
          <p14:tracePt t="64834" x="2228850" y="3057525"/>
          <p14:tracePt t="64851" x="2219325" y="3048000"/>
          <p14:tracePt t="64867" x="2209800" y="3048000"/>
          <p14:tracePt t="64963" x="2200275" y="3048000"/>
          <p14:tracePt t="65013" x="2190750" y="3048000"/>
          <p14:tracePt t="65025" x="2190750" y="3038475"/>
          <p14:tracePt t="65493" x="2190750" y="3028950"/>
          <p14:tracePt t="65497" x="2200275" y="3028950"/>
          <p14:tracePt t="65506" x="2219325" y="3019425"/>
          <p14:tracePt t="65517" x="2247900" y="3019425"/>
          <p14:tracePt t="65534" x="2276475" y="3019425"/>
          <p14:tracePt t="65550" x="2286000" y="3019425"/>
          <p14:tracePt t="65567" x="2295525" y="3019425"/>
          <p14:tracePt t="65729" x="2305050" y="3019425"/>
          <p14:tracePt t="65939" x="2314575" y="3028950"/>
          <p14:tracePt t="65951" x="2324100" y="3048000"/>
          <p14:tracePt t="65955" x="2333625" y="3057525"/>
          <p14:tracePt t="65965" x="2371725" y="3095625"/>
          <p14:tracePt t="65972" x="2400300" y="3133725"/>
          <p14:tracePt t="65983" x="2438400" y="3162300"/>
          <p14:tracePt t="66000" x="2476500" y="3228975"/>
          <p14:tracePt t="66017" x="2505075" y="3276600"/>
          <p14:tracePt t="66034" x="2524125" y="3305175"/>
          <p14:tracePt t="66050" x="2524125" y="3324225"/>
          <p14:tracePt t="66067" x="2533650" y="3333750"/>
          <p14:tracePt t="66238" x="2543175" y="3333750"/>
          <p14:tracePt t="66242" x="2552700" y="3343275"/>
          <p14:tracePt t="66258" x="2562225" y="3343275"/>
          <p14:tracePt t="66259" x="2571750" y="3352800"/>
          <p14:tracePt t="66267" x="2581275" y="3371850"/>
          <p14:tracePt t="66284" x="2590800" y="3381375"/>
          <p14:tracePt t="66300" x="2600325" y="3400425"/>
          <p14:tracePt t="66707" x="2590800" y="3400425"/>
          <p14:tracePt t="66711" x="2581275" y="3400425"/>
          <p14:tracePt t="66719" x="2562225" y="3400425"/>
          <p14:tracePt t="66720" x="2543175" y="3409950"/>
          <p14:tracePt t="66736" x="2514600" y="3409950"/>
          <p14:tracePt t="66749" x="2495550" y="3409950"/>
          <p14:tracePt t="66766" x="2486025" y="3409950"/>
          <p14:tracePt t="66783" x="2476500" y="3409950"/>
          <p14:tracePt t="66820" x="2466975" y="3409950"/>
          <p14:tracePt t="67183" x="2476500" y="3409950"/>
          <p14:tracePt t="67232" x="2486025" y="3409950"/>
          <p14:tracePt t="67278" x="2495550" y="3409950"/>
          <p14:tracePt t="67290" x="2505075" y="3409950"/>
          <p14:tracePt t="67303" x="2514600" y="3409950"/>
          <p14:tracePt t="67304" x="2533650" y="3409950"/>
          <p14:tracePt t="67316" x="2562225" y="3409950"/>
          <p14:tracePt t="67333" x="2590800" y="3409950"/>
          <p14:tracePt t="67350" x="2609850" y="3409950"/>
          <p14:tracePt t="67366" x="2638425" y="3409950"/>
          <p14:tracePt t="67383" x="2657475" y="3409950"/>
          <p14:tracePt t="67400" x="2686050" y="3409950"/>
          <p14:tracePt t="67417" x="2714625" y="3409950"/>
          <p14:tracePt t="67433" x="2733675" y="3409950"/>
          <p14:tracePt t="67450" x="2743200" y="3409950"/>
          <p14:tracePt t="67450" x="2752725" y="3409950"/>
          <p14:tracePt t="67505" x="2762250" y="3409950"/>
          <p14:tracePt t="67592" x="2771775" y="3409950"/>
          <p14:tracePt t="67629" x="2781300" y="3409950"/>
          <p14:tracePt t="67650" x="2790825" y="3409950"/>
          <p14:tracePt t="68172" x="2800350" y="3400425"/>
          <p14:tracePt t="68180" x="2819400" y="3400425"/>
          <p14:tracePt t="68184" x="2847975" y="3390900"/>
          <p14:tracePt t="68189" x="2924175" y="3352800"/>
          <p14:tracePt t="68199" x="3067050" y="3324225"/>
          <p14:tracePt t="68215" x="3371850" y="3257550"/>
          <p14:tracePt t="68232" x="3648075" y="3181350"/>
          <p14:tracePt t="68250" x="3800475" y="3133725"/>
          <p14:tracePt t="68266" x="3952875" y="3028950"/>
          <p14:tracePt t="68283" x="4038600" y="2971800"/>
          <p14:tracePt t="68300" x="4095750" y="2952750"/>
          <p14:tracePt t="68316" x="4124325" y="2952750"/>
          <p14:tracePt t="68333" x="4133850" y="2943225"/>
          <p14:tracePt t="68349" x="4143375" y="2943225"/>
          <p14:tracePt t="68366" x="4152900" y="2943225"/>
          <p14:tracePt t="68383" x="4162425" y="2943225"/>
          <p14:tracePt t="68399" x="4171950" y="2943225"/>
          <p14:tracePt t="68416" x="4181475" y="2933700"/>
          <p14:tracePt t="68433" x="4181475" y="2924175"/>
          <p14:tracePt t="68449" x="4191000" y="2924175"/>
          <p14:tracePt t="68466" x="4200525" y="2924175"/>
          <p14:tracePt t="68483" x="4229100" y="2914650"/>
          <p14:tracePt t="68499" x="4248150" y="2905125"/>
          <p14:tracePt t="68516" x="4257675" y="2895600"/>
          <p14:tracePt t="68533" x="4267200" y="2895600"/>
          <p14:tracePt t="68549" x="4286250" y="2895600"/>
          <p14:tracePt t="68820" x="4286250" y="2905125"/>
          <p14:tracePt t="68827" x="4286250" y="2914650"/>
          <p14:tracePt t="68839" x="4286250" y="2933700"/>
          <p14:tracePt t="68849" x="4276725" y="2952750"/>
          <p14:tracePt t="68850" x="4267200" y="3000375"/>
          <p14:tracePt t="68866" x="4238625" y="3057525"/>
          <p14:tracePt t="68882" x="4200525" y="3105150"/>
          <p14:tracePt t="68899" x="4162425" y="3143250"/>
          <p14:tracePt t="68916" x="4114800" y="3171825"/>
          <p14:tracePt t="68932" x="4086225" y="3190875"/>
          <p14:tracePt t="68950" x="4057650" y="3200400"/>
          <p14:tracePt t="68966" x="4019550" y="3209925"/>
          <p14:tracePt t="68983" x="4000500" y="3219450"/>
          <p14:tracePt t="69000" x="3990975" y="3219450"/>
          <p14:tracePt t="69018" x="3971925" y="3228975"/>
          <p14:tracePt t="69032" x="3952875" y="3238500"/>
          <p14:tracePt t="69048" x="3943350" y="3248025"/>
          <p14:tracePt t="69065" x="3924300" y="3248025"/>
          <p14:tracePt t="69082" x="3895725" y="3267075"/>
          <p14:tracePt t="69099" x="3857625" y="3295650"/>
          <p14:tracePt t="69116" x="3810000" y="3305175"/>
          <p14:tracePt t="69132" x="3762375" y="3343275"/>
          <p14:tracePt t="69149" x="3705225" y="3390900"/>
          <p14:tracePt t="69165" x="3667125" y="3400425"/>
          <p14:tracePt t="69182" x="3600450" y="3419475"/>
          <p14:tracePt t="69202" x="3571875" y="3419475"/>
          <p14:tracePt t="69216" x="3562350" y="3419475"/>
          <p14:tracePt t="69232" x="3543300" y="3429000"/>
          <p14:tracePt t="69569" x="3533775" y="3429000"/>
          <p14:tracePt t="69585" x="3524250" y="3429000"/>
          <p14:tracePt t="69610" x="3514725" y="3429000"/>
          <p14:tracePt t="69615" x="3514725" y="3438525"/>
          <p14:tracePt t="69634" x="3505200" y="3438525"/>
          <p14:tracePt t="69659" x="3514725" y="3438525"/>
          <p14:tracePt t="69668" x="3543300" y="3438525"/>
          <p14:tracePt t="69669" x="3600450" y="3438525"/>
          <p14:tracePt t="69681" x="3695700" y="3419475"/>
          <p14:tracePt t="69698" x="3838575" y="3390900"/>
          <p14:tracePt t="69715" x="4029075" y="3362325"/>
          <p14:tracePt t="69731" x="4152900" y="3333750"/>
          <p14:tracePt t="69748" x="4219575" y="3324225"/>
          <p14:tracePt t="69765" x="4276725" y="3305175"/>
          <p14:tracePt t="69782" x="4295775" y="3305175"/>
          <p14:tracePt t="69799" x="4305300" y="3305175"/>
          <p14:tracePt t="70029" x="4324350" y="3305175"/>
          <p14:tracePt t="70032" x="4362450" y="3305175"/>
          <p14:tracePt t="70040" x="4457700" y="3295650"/>
          <p14:tracePt t="70043" x="4572000" y="3295650"/>
          <p14:tracePt t="70050" x="4962525" y="3286125"/>
          <p14:tracePt t="70065" x="5314950" y="3295650"/>
          <p14:tracePt t="70082" x="5524500" y="3314700"/>
          <p14:tracePt t="70099" x="5667375" y="3324225"/>
          <p14:tracePt t="70116" x="5734050" y="3333750"/>
          <p14:tracePt t="70132" x="5762625" y="3343275"/>
          <p14:tracePt t="70149" x="5791200" y="3343275"/>
          <p14:tracePt t="70166" x="5810250" y="3343275"/>
          <p14:tracePt t="72155" x="5791200" y="3343275"/>
          <p14:tracePt t="72159" x="5734050" y="3305175"/>
          <p14:tracePt t="72170" x="5524500" y="3219450"/>
          <p14:tracePt t="72180" x="5400675" y="3200400"/>
          <p14:tracePt t="72181" x="4991100" y="3190875"/>
          <p14:tracePt t="72198" x="4724400" y="3238500"/>
          <p14:tracePt t="72214" x="4219575" y="3371850"/>
          <p14:tracePt t="72231" x="3695700" y="3571875"/>
          <p14:tracePt t="72248" x="3276600" y="3724275"/>
          <p14:tracePt t="72265" x="2647950" y="3952875"/>
          <p14:tracePt t="72282" x="2219325" y="4124325"/>
          <p14:tracePt t="72297" x="2028825" y="4210050"/>
          <p14:tracePt t="72314" x="1885950" y="4257675"/>
          <p14:tracePt t="72331" x="1857375" y="4257675"/>
          <p14:tracePt t="72331" x="1847850" y="4257675"/>
          <p14:tracePt t="72347" x="1838325" y="4257675"/>
          <p14:tracePt t="72585" x="1838325" y="4248150"/>
          <p14:tracePt t="72599" x="1838325" y="4238625"/>
          <p14:tracePt t="72606" x="1838325" y="4229100"/>
          <p14:tracePt t="72610" x="1838325" y="4210050"/>
          <p14:tracePt t="72615" x="1838325" y="4143375"/>
          <p14:tracePt t="72631" x="1885950" y="3971925"/>
          <p14:tracePt t="72648" x="1924050" y="3905250"/>
          <p14:tracePt t="72664" x="1943100" y="3857625"/>
          <p14:tracePt t="72681" x="1962150" y="3829050"/>
          <p14:tracePt t="72681" x="1971675" y="3819525"/>
          <p14:tracePt t="72699" x="1971675" y="3810000"/>
          <p14:tracePt t="72714" x="1981200" y="3800475"/>
          <p14:tracePt t="72760" x="1981200" y="3790950"/>
          <p14:tracePt t="72904" x="1990725" y="3790950"/>
          <p14:tracePt t="72909" x="1990725" y="3781425"/>
          <p14:tracePt t="72922" x="2000250" y="3781425"/>
          <p14:tracePt t="72930" x="2009775" y="3771900"/>
          <p14:tracePt t="72948" x="2019300" y="3762375"/>
          <p14:tracePt t="72965" x="2028825" y="3752850"/>
          <p14:tracePt t="72966" x="2038350" y="3752850"/>
          <p14:tracePt t="72981" x="2047875" y="3752850"/>
          <p14:tracePt t="72997" x="2057400" y="3743325"/>
          <p14:tracePt t="73014" x="2076450" y="3743325"/>
          <p14:tracePt t="73031" x="2095500" y="3743325"/>
          <p14:tracePt t="73047" x="2124075" y="3743325"/>
          <p14:tracePt t="73064" x="2171700" y="3743325"/>
          <p14:tracePt t="73081" x="2228850" y="3743325"/>
          <p14:tracePt t="73098" x="2333625" y="3743325"/>
          <p14:tracePt t="73114" x="2419350" y="3743325"/>
          <p14:tracePt t="73131" x="2552700" y="3743325"/>
          <p14:tracePt t="73147" x="2647950" y="3743325"/>
          <p14:tracePt t="73164" x="2733675" y="3752850"/>
          <p14:tracePt t="73181" x="2790825" y="3781425"/>
          <p14:tracePt t="73198" x="2847975" y="3800475"/>
          <p14:tracePt t="73214" x="2886075" y="3829050"/>
          <p14:tracePt t="73231" x="2895600" y="3838575"/>
          <p14:tracePt t="73247" x="2905125" y="3848100"/>
          <p14:tracePt t="73500" x="2924175" y="3848100"/>
          <p14:tracePt t="73509" x="2952750" y="3848100"/>
          <p14:tracePt t="73514" x="3009900" y="3829050"/>
          <p14:tracePt t="73515" x="3181350" y="3810000"/>
          <p14:tracePt t="73531" x="3486150" y="3771900"/>
          <p14:tracePt t="73547" x="3600450" y="3743325"/>
          <p14:tracePt t="73564" x="3667125" y="3714750"/>
          <p14:tracePt t="73580" x="3733800" y="3714750"/>
          <p14:tracePt t="73597" x="3752850" y="3714750"/>
          <p14:tracePt t="73614" x="3781425" y="3714750"/>
          <p14:tracePt t="73631" x="3790950" y="3714750"/>
          <p14:tracePt t="73647" x="3800475" y="3714750"/>
          <p14:tracePt t="73664" x="3810000" y="3714750"/>
          <p14:tracePt t="73680" x="3819525" y="3714750"/>
          <p14:tracePt t="73731" x="3829050" y="3714750"/>
          <p14:tracePt t="73743" x="3838575" y="3714750"/>
          <p14:tracePt t="73756" x="3848100" y="3714750"/>
          <p14:tracePt t="73768" x="3857625" y="3714750"/>
          <p14:tracePt t="73789" x="3867150" y="3714750"/>
          <p14:tracePt t="73793" x="3876675" y="3714750"/>
          <p14:tracePt t="73797" x="3886200" y="3714750"/>
          <p14:tracePt t="73813" x="3895725" y="3714750"/>
          <p14:tracePt t="73830" x="3905250" y="3714750"/>
          <p14:tracePt t="73847" x="3914775" y="3714750"/>
          <p14:tracePt t="73889" x="3924300" y="3714750"/>
          <p14:tracePt t="74227" x="3933825" y="3714750"/>
          <p14:tracePt t="81026" x="3933825" y="3724275"/>
          <p14:tracePt t="81034" x="3933825" y="3733800"/>
          <p14:tracePt t="81035" x="3914775" y="3743325"/>
          <p14:tracePt t="81045" x="3657600" y="3810000"/>
          <p14:tracePt t="81062" x="3343275" y="3895725"/>
          <p14:tracePt t="81079" x="3114675" y="3962400"/>
          <p14:tracePt t="81095" x="2790825" y="4086225"/>
          <p14:tracePt t="81112" x="2571750" y="4152900"/>
          <p14:tracePt t="81129" x="2486025" y="4181475"/>
          <p14:tracePt t="81145" x="2409825" y="4191000"/>
          <p14:tracePt t="81162" x="2381250" y="4191000"/>
          <p14:tracePt t="81204" x="2371725" y="4191000"/>
          <p14:tracePt t="81369" x="2362200" y="4191000"/>
          <p14:tracePt t="81376" x="2352675" y="4191000"/>
          <p14:tracePt t="81393" x="2343150" y="4191000"/>
          <p14:tracePt t="81417" x="2333625" y="4191000"/>
          <p14:tracePt t="81464" x="2324100" y="4191000"/>
          <p14:tracePt t="81808" x="2333625" y="4181475"/>
          <p14:tracePt t="81816" x="2352675" y="4181475"/>
          <p14:tracePt t="81820" x="2390775" y="4181475"/>
          <p14:tracePt t="81829" x="2447925" y="4181475"/>
          <p14:tracePt t="81845" x="2524125" y="4181475"/>
          <p14:tracePt t="81862" x="2628900" y="4191000"/>
          <p14:tracePt t="81879" x="2676525" y="4200525"/>
          <p14:tracePt t="81895" x="2705100" y="4210050"/>
          <p14:tracePt t="81912" x="2733675" y="4210050"/>
          <p14:tracePt t="81979" x="2743200" y="4210050"/>
          <p14:tracePt t="83775" x="2743200" y="4200525"/>
          <p14:tracePt t="91123" x="2733675" y="4210050"/>
          <p14:tracePt t="91136" x="2733675" y="4219575"/>
          <p14:tracePt t="91144" x="2733675" y="4248150"/>
          <p14:tracePt t="91148" x="2724150" y="4314825"/>
          <p14:tracePt t="91158" x="2724150" y="4448175"/>
          <p14:tracePt t="91175" x="2724150" y="4600575"/>
          <p14:tracePt t="91192" x="2724150" y="4924425"/>
          <p14:tracePt t="91209" x="2743200" y="5038725"/>
          <p14:tracePt t="91225" x="2771775" y="5114925"/>
          <p14:tracePt t="91242" x="2771775" y="5191125"/>
          <p14:tracePt t="91259" x="2771775" y="5219700"/>
          <p14:tracePt t="91275" x="2781300" y="5229225"/>
          <p14:tracePt t="91292" x="2781300" y="5238750"/>
          <p14:tracePt t="91327" x="2781300" y="5248275"/>
          <p14:tracePt t="91328" x="2781300" y="5257800"/>
          <p14:tracePt t="91359" x="2781300" y="5267325"/>
          <p14:tracePt t="91360" x="2771775" y="5276850"/>
          <p14:tracePt t="91375" x="2771775" y="5295900"/>
          <p14:tracePt t="91392" x="2771775" y="5324475"/>
          <p14:tracePt t="91408" x="2752725" y="5400675"/>
          <p14:tracePt t="91425" x="2743200" y="5438775"/>
          <p14:tracePt t="91442" x="2724150" y="5476875"/>
          <p14:tracePt t="91458" x="2705100" y="5534025"/>
          <p14:tracePt t="91475" x="2686050" y="5581650"/>
          <p14:tracePt t="91492" x="2676525" y="5619750"/>
          <p14:tracePt t="91508" x="2657475" y="5648325"/>
          <p14:tracePt t="91525" x="2657475" y="5667375"/>
          <p14:tracePt t="91542" x="2628900" y="5686425"/>
          <p14:tracePt t="91558" x="2619375" y="5705475"/>
          <p14:tracePt t="91575" x="2609850" y="5705475"/>
          <p14:tracePt t="91592" x="2600325" y="5724525"/>
          <p14:tracePt t="91608" x="2590800" y="5743575"/>
          <p14:tracePt t="91625" x="2571750" y="5753100"/>
          <p14:tracePt t="91642" x="2571750" y="5762625"/>
          <p14:tracePt t="91684" x="2562225" y="5762625"/>
          <p14:tracePt t="91692" x="2562225" y="5772150"/>
          <p14:tracePt t="91693" x="2552700" y="5772150"/>
          <p14:tracePt t="91788" x="2552700" y="5781675"/>
          <p14:tracePt t="91807" x="2543175" y="5781675"/>
          <p14:tracePt t="91841" x="2543175" y="5791200"/>
          <p14:tracePt t="91857" x="2533650" y="5791200"/>
          <p14:tracePt t="91937" x="2524125" y="5791200"/>
          <p14:tracePt t="96629" x="2514600" y="5791200"/>
          <p14:tracePt t="96633" x="2514600" y="5781675"/>
          <p14:tracePt t="96641" x="2505075" y="5772150"/>
          <p14:tracePt t="96642" x="2457450" y="5734050"/>
          <p14:tracePt t="96656" x="2333625" y="5553075"/>
          <p14:tracePt t="96673" x="2219325" y="5372100"/>
          <p14:tracePt t="96690" x="2076450" y="5010150"/>
          <p14:tracePt t="96706" x="2019300" y="4600575"/>
          <p14:tracePt t="96723" x="2009775" y="4391025"/>
          <p14:tracePt t="96740" x="2009775" y="4200525"/>
          <p14:tracePt t="96756" x="2009775" y="4124325"/>
          <p14:tracePt t="96773" x="2009775" y="4105275"/>
          <p14:tracePt t="96790" x="2019300" y="4095750"/>
          <p14:tracePt t="96849" x="2028825" y="4095750"/>
          <p14:tracePt t="97294" x="2028825" y="4105275"/>
          <p14:tracePt t="97416" x="2019300" y="4105275"/>
          <p14:tracePt t="97425" x="2009775" y="4105275"/>
          <p14:tracePt t="97429" x="1990725" y="4086225"/>
          <p14:tracePt t="97439" x="1981200" y="4076700"/>
          <p14:tracePt t="97440" x="1933575" y="4048125"/>
          <p14:tracePt t="97456" x="1914525" y="4010025"/>
          <p14:tracePt t="97472" x="1885950" y="3962400"/>
          <p14:tracePt t="97489" x="1885950" y="3933825"/>
          <p14:tracePt t="97506" x="1885950" y="3924300"/>
          <p14:tracePt t="97522" x="1895475" y="3905250"/>
          <p14:tracePt t="97540" x="1924050" y="3895725"/>
          <p14:tracePt t="97556" x="1990725" y="3867150"/>
          <p14:tracePt t="97573" x="2076450" y="3857625"/>
          <p14:tracePt t="97590" x="2114550" y="3857625"/>
          <p14:tracePt t="97606" x="2171700" y="3857625"/>
          <p14:tracePt t="97623" x="2238375" y="3857625"/>
          <p14:tracePt t="97639" x="2286000" y="3857625"/>
          <p14:tracePt t="97656" x="2324100" y="3867150"/>
          <p14:tracePt t="97673" x="2371725" y="3895725"/>
          <p14:tracePt t="97690" x="2390775" y="3905250"/>
          <p14:tracePt t="97706" x="2409825" y="3914775"/>
          <p14:tracePt t="97723" x="2419350" y="3933825"/>
          <p14:tracePt t="97740" x="2428875" y="3943350"/>
          <p14:tracePt t="97756" x="2428875" y="3952875"/>
          <p14:tracePt t="97773" x="2438400" y="3962400"/>
          <p14:tracePt t="97790" x="2438400" y="3971925"/>
          <p14:tracePt t="97806" x="2438400" y="3981450"/>
          <p14:tracePt t="97823" x="2438400" y="3990975"/>
          <p14:tracePt t="97839" x="2438400" y="4000500"/>
          <p14:tracePt t="97856" x="2428875" y="4029075"/>
          <p14:tracePt t="97873" x="2409825" y="4057650"/>
          <p14:tracePt t="97889" x="2381250" y="4095750"/>
          <p14:tracePt t="97907" x="2314575" y="4143375"/>
          <p14:tracePt t="97923" x="2247900" y="4191000"/>
          <p14:tracePt t="97940" x="2152650" y="4229100"/>
          <p14:tracePt t="97956" x="1952625" y="4286250"/>
          <p14:tracePt t="97973" x="1790700" y="4305300"/>
          <p14:tracePt t="97989" x="1657350" y="4305300"/>
          <p14:tracePt t="98006" x="1533525" y="4305300"/>
          <p14:tracePt t="98023" x="1447800" y="4276725"/>
          <p14:tracePt t="98039" x="1390650" y="4238625"/>
          <p14:tracePt t="98056" x="1343025" y="4152900"/>
          <p14:tracePt t="98073" x="1314450" y="4095750"/>
          <p14:tracePt t="98090" x="1314450" y="4029075"/>
          <p14:tracePt t="98106" x="1323975" y="3971925"/>
          <p14:tracePt t="98123" x="1362075" y="3933825"/>
          <p14:tracePt t="98139" x="1419225" y="3886200"/>
          <p14:tracePt t="98156" x="1514475" y="3848100"/>
          <p14:tracePt t="98173" x="1638300" y="3810000"/>
          <p14:tracePt t="98190" x="1828800" y="3771900"/>
          <p14:tracePt t="98206" x="2124075" y="3762375"/>
          <p14:tracePt t="98223" x="2409825" y="3790950"/>
          <p14:tracePt t="98240" x="2581275" y="3838575"/>
          <p14:tracePt t="98256" x="2743200" y="3924300"/>
          <p14:tracePt t="98273" x="2809875" y="3971925"/>
          <p14:tracePt t="98289" x="2847975" y="4000500"/>
          <p14:tracePt t="98306" x="2886075" y="4076700"/>
          <p14:tracePt t="98323" x="2886075" y="4105275"/>
          <p14:tracePt t="98339" x="2886075" y="4124325"/>
          <p14:tracePt t="98356" x="2886075" y="4200525"/>
          <p14:tracePt t="98373" x="2867025" y="4248150"/>
          <p14:tracePt t="98389" x="2819400" y="4276725"/>
          <p14:tracePt t="98406" x="2714625" y="4314825"/>
          <p14:tracePt t="98422" x="2628900" y="4314825"/>
          <p14:tracePt t="98439" x="2466975" y="4305300"/>
          <p14:tracePt t="98456" x="2295525" y="4276725"/>
          <p14:tracePt t="98472" x="2200275" y="4248150"/>
          <p14:tracePt t="98489" x="2076450" y="4181475"/>
          <p14:tracePt t="98506" x="2009775" y="4124325"/>
          <p14:tracePt t="98522" x="1905000" y="4029075"/>
          <p14:tracePt t="98539" x="1857375" y="3952875"/>
          <p14:tracePt t="98539" x="1847850" y="3905250"/>
          <p14:tracePt t="98556" x="1819275" y="3848100"/>
          <p14:tracePt t="98572" x="1809750" y="3771900"/>
          <p14:tracePt t="98589" x="1809750" y="3743325"/>
          <p14:tracePt t="98606" x="1809750" y="3705225"/>
          <p14:tracePt t="98623" x="1838325" y="3667125"/>
          <p14:tracePt t="98639" x="1857375" y="3667125"/>
          <p14:tracePt t="98656" x="1914525" y="3657600"/>
          <p14:tracePt t="98672" x="2019300" y="3695700"/>
          <p14:tracePt t="98689" x="2095500" y="3743325"/>
          <p14:tracePt t="98706" x="2162175" y="3810000"/>
          <p14:tracePt t="98723" x="2190750" y="3886200"/>
          <p14:tracePt t="98739" x="2200275" y="3924300"/>
          <p14:tracePt t="98756" x="2200275" y="3943350"/>
          <p14:tracePt t="98773" x="2200275" y="3952875"/>
          <p14:tracePt t="98789" x="2200275" y="3962400"/>
          <p14:tracePt t="98806" x="2181225" y="3981450"/>
          <p14:tracePt t="98822" x="2171700" y="3990975"/>
          <p14:tracePt t="98839" x="2162175" y="3990975"/>
          <p14:tracePt t="98856" x="2143125" y="3990975"/>
          <p14:tracePt t="98873" x="2133600" y="3990975"/>
          <p14:tracePt t="98889" x="2114550" y="3990975"/>
          <p14:tracePt t="98906" x="2095500" y="3981450"/>
          <p14:tracePt t="98923" x="2085975" y="3971925"/>
          <p14:tracePt t="98939" x="2066925" y="3943350"/>
          <p14:tracePt t="98956" x="2057400" y="3905250"/>
          <p14:tracePt t="98972" x="2057400" y="3857625"/>
          <p14:tracePt t="98989" x="2076450" y="3819525"/>
          <p14:tracePt t="99006" x="2105025" y="3790950"/>
          <p14:tracePt t="99022" x="2171700" y="3790950"/>
          <p14:tracePt t="99039" x="2247900" y="3790950"/>
          <p14:tracePt t="99056" x="2362200" y="3857625"/>
          <p14:tracePt t="99072" x="2400300" y="3876675"/>
          <p14:tracePt t="99089" x="2428875" y="3905250"/>
          <p14:tracePt t="99106" x="2438400" y="3933825"/>
          <p14:tracePt t="99122" x="2438400" y="3943350"/>
          <p14:tracePt t="99139" x="2438400" y="3952875"/>
          <p14:tracePt t="99155" x="2438400" y="3962400"/>
          <p14:tracePt t="99172" x="2438400" y="3971925"/>
          <p14:tracePt t="99189" x="2438400" y="3981450"/>
          <p14:tracePt t="99476" x="2428875" y="3981450"/>
          <p14:tracePt t="99496" x="2428875" y="3990975"/>
          <p14:tracePt t="99505" x="2409825" y="3990975"/>
          <p14:tracePt t="99506" x="2371725" y="4000500"/>
          <p14:tracePt t="99522" x="2324100" y="4029075"/>
          <p14:tracePt t="99539" x="2247900" y="4048125"/>
          <p14:tracePt t="99555" x="2171700" y="4076700"/>
          <p14:tracePt t="99572" x="2133600" y="4095750"/>
          <p14:tracePt t="99589" x="2057400" y="4162425"/>
          <p14:tracePt t="99605" x="1952625" y="4229100"/>
          <p14:tracePt t="99622" x="1914525" y="4257675"/>
          <p14:tracePt t="99639" x="1828800" y="4333875"/>
          <p14:tracePt t="99655" x="1704975" y="4438650"/>
          <p14:tracePt t="99672" x="1647825" y="4486275"/>
          <p14:tracePt t="99689" x="1600200" y="4552950"/>
          <p14:tracePt t="99705" x="1562100" y="4619625"/>
          <p14:tracePt t="99722" x="1543050" y="4657725"/>
          <p14:tracePt t="99739" x="1533525" y="4686300"/>
          <p14:tracePt t="99755" x="1514475" y="4724400"/>
          <p14:tracePt t="99772" x="1514475" y="4743450"/>
          <p14:tracePt t="99789" x="1514475" y="4781550"/>
          <p14:tracePt t="99805" x="1504950" y="4838700"/>
          <p14:tracePt t="99822" x="1504950" y="4857750"/>
          <p14:tracePt t="99839" x="1504950" y="4876800"/>
          <p14:tracePt t="99856" x="1504950" y="4886325"/>
          <p14:tracePt t="99871" x="1504950" y="4905375"/>
          <p14:tracePt t="99888" x="1504950" y="4914900"/>
          <p14:tracePt t="99905" x="1533525" y="4953000"/>
          <p14:tracePt t="99921" x="1562100" y="5000625"/>
          <p14:tracePt t="99938" x="1590675" y="5029200"/>
          <p14:tracePt t="99955" x="1657350" y="5057775"/>
          <p14:tracePt t="99971" x="1685925" y="5076825"/>
          <p14:tracePt t="99988" x="1724025" y="5095875"/>
          <p14:tracePt t="100005" x="1752600" y="5105400"/>
          <p14:tracePt t="100021" x="1790700" y="5114925"/>
          <p14:tracePt t="100038" x="1828800" y="5114925"/>
          <p14:tracePt t="100055" x="1847850" y="5114925"/>
          <p14:tracePt t="100071" x="1876425" y="5114925"/>
          <p14:tracePt t="100088" x="1914525" y="5114925"/>
          <p14:tracePt t="100105" x="1924050" y="5114925"/>
          <p14:tracePt t="100121" x="1952625" y="5105400"/>
          <p14:tracePt t="100138" x="1990725" y="5086350"/>
          <p14:tracePt t="100155" x="2009775" y="5057775"/>
          <p14:tracePt t="100172" x="2019300" y="5038725"/>
          <p14:tracePt t="100188" x="2019300" y="4991100"/>
          <p14:tracePt t="100205" x="1933575" y="4781550"/>
          <p14:tracePt t="100222" x="1885950" y="4686300"/>
          <p14:tracePt t="100238" x="1800225" y="4543425"/>
          <p14:tracePt t="100255" x="1752600" y="4486275"/>
          <p14:tracePt t="100272" x="1724025" y="4467225"/>
          <p14:tracePt t="100289" x="1685925" y="4448175"/>
          <p14:tracePt t="100305" x="1657350" y="4448175"/>
          <p14:tracePt t="100322" x="1619250" y="4448175"/>
          <p14:tracePt t="100338" x="1552575" y="4448175"/>
          <p14:tracePt t="100355" x="1495425" y="4467225"/>
          <p14:tracePt t="100372" x="1447800" y="4476750"/>
          <p14:tracePt t="100388" x="1409700" y="4486275"/>
          <p14:tracePt t="100405" x="1381125" y="4505325"/>
          <p14:tracePt t="100422" x="1352550" y="4524375"/>
          <p14:tracePt t="100439" x="1314450" y="4572000"/>
          <p14:tracePt t="100455" x="1304925" y="4600575"/>
          <p14:tracePt t="100472" x="1295400" y="4629150"/>
          <p14:tracePt t="100488" x="1295400" y="4638675"/>
          <p14:tracePt t="100505" x="1314450" y="4686300"/>
          <p14:tracePt t="100522" x="1323975" y="4705350"/>
          <p14:tracePt t="100538" x="1352550" y="4733925"/>
          <p14:tracePt t="100555" x="1447800" y="4800600"/>
          <p14:tracePt t="100571" x="1504950" y="4829175"/>
          <p14:tracePt t="100588" x="1638300" y="4886325"/>
          <p14:tracePt t="100605" x="1866900" y="4895850"/>
          <p14:tracePt t="100622" x="2047875" y="4857750"/>
          <p14:tracePt t="100638" x="2305050" y="4800600"/>
          <p14:tracePt t="100655" x="2495550" y="4743450"/>
          <p14:tracePt t="100671" x="2562225" y="4714875"/>
          <p14:tracePt t="100688" x="2628900" y="4648200"/>
          <p14:tracePt t="100705" x="2667000" y="4600575"/>
          <p14:tracePt t="100721" x="2676525" y="4533900"/>
          <p14:tracePt t="100738" x="2657475" y="4457700"/>
          <p14:tracePt t="100755" x="2619375" y="4362450"/>
          <p14:tracePt t="100771" x="2486025" y="4219575"/>
          <p14:tracePt t="100788" x="2371725" y="4133850"/>
          <p14:tracePt t="100805" x="2276475" y="4086225"/>
          <p14:tracePt t="100821" x="2162175" y="4076700"/>
          <p14:tracePt t="100838" x="2085975" y="4076700"/>
          <p14:tracePt t="100855" x="2009775" y="4124325"/>
          <p14:tracePt t="100872" x="1866900" y="4210050"/>
          <p14:tracePt t="100888" x="1762125" y="4324350"/>
          <p14:tracePt t="100905" x="1724025" y="4362450"/>
          <p14:tracePt t="100921" x="1685925" y="4429125"/>
          <p14:tracePt t="100938" x="1676400" y="4486275"/>
          <p14:tracePt t="100955" x="1676400" y="4533900"/>
          <p14:tracePt t="100971" x="1695450" y="4591050"/>
          <p14:tracePt t="100988" x="1800225" y="4686300"/>
          <p14:tracePt t="101004" x="1885950" y="4724400"/>
          <p14:tracePt t="101021" x="1962150" y="4762500"/>
          <p14:tracePt t="101038" x="2143125" y="4791075"/>
          <p14:tracePt t="101054" x="2305050" y="4791075"/>
          <p14:tracePt t="101071" x="2486025" y="4781550"/>
          <p14:tracePt t="101088" x="2647950" y="4743450"/>
          <p14:tracePt t="101104" x="2733675" y="4695825"/>
          <p14:tracePt t="101121" x="2781300" y="4648200"/>
          <p14:tracePt t="101138" x="2790825" y="4591050"/>
          <p14:tracePt t="101154" x="2790825" y="4543425"/>
          <p14:tracePt t="101171" x="2676525" y="4343400"/>
          <p14:tracePt t="101188" x="2524125" y="4200525"/>
          <p14:tracePt t="101204" x="2381250" y="4105275"/>
          <p14:tracePt t="101221" x="2152650" y="4010025"/>
          <p14:tracePt t="101238" x="1952625" y="3981450"/>
          <p14:tracePt t="101255" x="1800225" y="3981450"/>
          <p14:tracePt t="101271" x="1581150" y="4067175"/>
          <p14:tracePt t="101271" x="1514475" y="4105275"/>
          <p14:tracePt t="101289" x="1476375" y="4133850"/>
          <p14:tracePt t="101289" x="1428750" y="4171950"/>
          <p14:tracePt t="101305" x="1362075" y="4229100"/>
          <p14:tracePt t="101321" x="1285875" y="4295775"/>
          <p14:tracePt t="101338" x="1247775" y="4352925"/>
          <p14:tracePt t="101354" x="1219200" y="4400550"/>
          <p14:tracePt t="101371" x="1219200" y="4448175"/>
          <p14:tracePt t="101388" x="1219200" y="4524375"/>
          <p14:tracePt t="101405" x="1266825" y="4610100"/>
          <p14:tracePt t="101421" x="1333500" y="4667250"/>
          <p14:tracePt t="101438" x="1457325" y="4695825"/>
          <p14:tracePt t="101455" x="1504950" y="4714875"/>
          <p14:tracePt t="101471" x="1647825" y="4714875"/>
          <p14:tracePt t="101489" x="1895475" y="4695825"/>
          <p14:tracePt t="101505" x="1981200" y="4657725"/>
          <p14:tracePt t="101522" x="2152650" y="4562475"/>
          <p14:tracePt t="101538" x="2238375" y="4495800"/>
          <p14:tracePt t="101555" x="2257425" y="4457700"/>
          <p14:tracePt t="101572" x="2266950" y="4229100"/>
          <p14:tracePt t="101588" x="2200275" y="4029075"/>
          <p14:tracePt t="101605" x="2095500" y="3876675"/>
          <p14:tracePt t="101622" x="2000250" y="3743325"/>
          <p14:tracePt t="101638" x="1952625" y="3714750"/>
          <p14:tracePt t="101655" x="1914525" y="3714750"/>
          <p14:tracePt t="101671" x="1762125" y="3743325"/>
          <p14:tracePt t="101688" x="1619250" y="3876675"/>
          <p14:tracePt t="101705" x="1543050" y="3971925"/>
          <p14:tracePt t="101722" x="1476375" y="4048125"/>
          <p14:tracePt t="101738" x="1390650" y="4191000"/>
          <p14:tracePt t="101755" x="1371600" y="4257675"/>
          <p14:tracePt t="101771" x="1371600" y="4324350"/>
          <p14:tracePt t="101788" x="1466850" y="4514850"/>
          <p14:tracePt t="101805" x="1533525" y="4581525"/>
          <p14:tracePt t="101821" x="1638300" y="4629150"/>
          <p14:tracePt t="101838" x="1857375" y="4657725"/>
          <p14:tracePt t="101855" x="1971675" y="4657725"/>
          <p14:tracePt t="101871" x="2181225" y="4629150"/>
          <p14:tracePt t="101888" x="2409825" y="4552950"/>
          <p14:tracePt t="101905" x="2514600" y="4486275"/>
          <p14:tracePt t="101921" x="2571750" y="4400550"/>
          <p14:tracePt t="101938" x="2581275" y="4324350"/>
          <p14:tracePt t="101955" x="2533650" y="4076700"/>
          <p14:tracePt t="101972" x="2381250" y="3838575"/>
          <p14:tracePt t="101988" x="2228850" y="3667125"/>
          <p14:tracePt t="102005" x="1971675" y="3476625"/>
          <p14:tracePt t="102021" x="1781175" y="3429000"/>
          <p14:tracePt t="102038" x="1666875" y="3429000"/>
          <p14:tracePt t="102055" x="1466850" y="3476625"/>
          <p14:tracePt t="102071" x="1209675" y="3657600"/>
          <p14:tracePt t="102071" x="1133475" y="3733800"/>
          <p14:tracePt t="102088" x="1019175" y="3848100"/>
          <p14:tracePt t="102104" x="914400" y="3981450"/>
          <p14:tracePt t="102121" x="828675" y="4133850"/>
          <p14:tracePt t="102138" x="819150" y="4229100"/>
          <p14:tracePt t="102155" x="819150" y="4314825"/>
          <p14:tracePt t="102171" x="895350" y="4429125"/>
          <p14:tracePt t="102188" x="971550" y="4486275"/>
          <p14:tracePt t="102205" x="1085850" y="4533900"/>
          <p14:tracePt t="102221" x="1285875" y="4581525"/>
          <p14:tracePt t="102238" x="1581150" y="4581525"/>
          <p14:tracePt t="102255" x="1733550" y="4562475"/>
          <p14:tracePt t="102271" x="1924050" y="4514850"/>
          <p14:tracePt t="102288" x="1971675" y="4495800"/>
          <p14:tracePt t="102304" x="2009775" y="4448175"/>
          <p14:tracePt t="102321" x="2019300" y="4381500"/>
          <p14:tracePt t="102338" x="1990725" y="4276725"/>
          <p14:tracePt t="102354" x="1876425" y="4076700"/>
          <p14:tracePt t="102371" x="1809750" y="4029075"/>
          <p14:tracePt t="102388" x="1762125" y="4019550"/>
          <p14:tracePt t="102404" x="1733550" y="4019550"/>
          <p14:tracePt t="102421" x="1724025" y="4019550"/>
          <p14:tracePt t="102438" x="1714500" y="4057650"/>
          <p14:tracePt t="102454" x="1704975" y="4124325"/>
          <p14:tracePt t="102471" x="1704975" y="4152900"/>
          <p14:tracePt t="102488" x="1704975" y="4181475"/>
          <p14:tracePt t="102504" x="1714500" y="4200525"/>
          <p14:tracePt t="102521" x="1714500" y="4210050"/>
          <p14:tracePt t="103118" x="1724025" y="4200525"/>
          <p14:tracePt t="103125" x="1724025" y="4191000"/>
          <p14:tracePt t="103126" x="1724025" y="4171950"/>
          <p14:tracePt t="103137" x="1724025" y="4162425"/>
          <p14:tracePt t="103154" x="1733550" y="4152900"/>
          <p14:tracePt t="103171" x="1743075" y="4152900"/>
          <p14:tracePt t="103187" x="1771650" y="4171950"/>
          <p14:tracePt t="103203" x="1800225" y="4267200"/>
          <p14:tracePt t="103221" x="1828800" y="4314825"/>
          <p14:tracePt t="103237" x="1876425" y="4429125"/>
          <p14:tracePt t="103254" x="1905000" y="4495800"/>
          <p14:tracePt t="103271" x="1924050" y="4543425"/>
          <p14:tracePt t="103287" x="1933575" y="4600575"/>
          <p14:tracePt t="103304" x="1933575" y="4638675"/>
          <p14:tracePt t="103321" x="1924050" y="4676775"/>
          <p14:tracePt t="103338" x="1914525" y="4705350"/>
          <p14:tracePt t="103354" x="1895475" y="4743450"/>
          <p14:tracePt t="103370" x="1885950" y="4762500"/>
          <p14:tracePt t="103387" x="1866900" y="4772025"/>
          <p14:tracePt t="103404" x="1857375" y="4781550"/>
          <p14:tracePt t="103420" x="1847850" y="4800600"/>
          <p14:tracePt t="103438" x="1838325" y="4810125"/>
          <p14:tracePt t="103454" x="1819275" y="4829175"/>
          <p14:tracePt t="103470" x="1800225" y="4838700"/>
          <p14:tracePt t="103506" x="1790700" y="4838700"/>
          <p14:tracePt t="103507" x="1771650" y="4848225"/>
          <p14:tracePt t="103520" x="1743075" y="4848225"/>
          <p14:tracePt t="103537" x="1704975" y="4838700"/>
          <p14:tracePt t="103554" x="1609725" y="4800600"/>
          <p14:tracePt t="103570" x="1476375" y="4705350"/>
          <p14:tracePt t="103587" x="1409700" y="4648200"/>
          <p14:tracePt t="103604" x="1343025" y="4543425"/>
          <p14:tracePt t="103620" x="1247775" y="4410075"/>
          <p14:tracePt t="103637" x="1209675" y="4305300"/>
          <p14:tracePt t="103637" x="1190625" y="4248150"/>
          <p14:tracePt t="103654" x="1152525" y="4133850"/>
          <p14:tracePt t="103670" x="1133475" y="4029075"/>
          <p14:tracePt t="103687" x="1123950" y="3838575"/>
          <p14:tracePt t="103704" x="1123950" y="3790950"/>
          <p14:tracePt t="103704" x="1123950" y="3781425"/>
          <p14:tracePt t="103721" x="1123950" y="3733800"/>
          <p14:tracePt t="103737" x="1143000" y="3676650"/>
          <p14:tracePt t="103754" x="1143000" y="3657600"/>
          <p14:tracePt t="103770" x="1162050" y="3648075"/>
          <p14:tracePt t="103787" x="1171575" y="3648075"/>
          <p14:tracePt t="103804" x="1181100" y="3648075"/>
          <p14:tracePt t="103968" x="1181100" y="3657600"/>
          <p14:tracePt t="104016" x="1181100" y="3648075"/>
          <p14:tracePt t="104022" x="1171575" y="3590925"/>
          <p14:tracePt t="104025" x="1162050" y="3524250"/>
          <p14:tracePt t="104037" x="1143000" y="3438525"/>
          <p14:tracePt t="104038" x="1104900" y="3181350"/>
          <p14:tracePt t="104053" x="1076325" y="2981325"/>
          <p14:tracePt t="104070" x="1076325" y="2695575"/>
          <p14:tracePt t="104087" x="1076325" y="2505075"/>
          <p14:tracePt t="104103" x="1085850" y="2447925"/>
          <p14:tracePt t="104120" x="1104900" y="2409825"/>
          <p14:tracePt t="104137" x="1114425" y="2390775"/>
          <p14:tracePt t="104153" x="1123950" y="2371725"/>
          <p14:tracePt t="104205" x="1133475" y="2362200"/>
          <p14:tracePt t="104223" x="1143000" y="2362200"/>
          <p14:tracePt t="104249" x="1152525" y="2362200"/>
          <p14:tracePt t="104278" x="1162050" y="2362200"/>
          <p14:tracePt t="104281" x="1162050" y="2352675"/>
          <p14:tracePt t="104464" x="1171575" y="2352675"/>
          <p14:tracePt t="104489" x="1171575" y="2362200"/>
          <p14:tracePt t="104543" x="1181100" y="2362200"/>
          <p14:tracePt t="104546" x="1181100" y="2371725"/>
          <p14:tracePt t="104571" x="1190625" y="2381250"/>
          <p14:tracePt t="104603" x="1190625" y="2390775"/>
          <p14:tracePt t="104620" x="1190625" y="2400300"/>
          <p14:tracePt t="104641" x="1190625" y="2409825"/>
          <p14:tracePt t="104667" x="1200150" y="2409825"/>
          <p14:tracePt t="104670" x="1200150" y="2419350"/>
          <p14:tracePt t="104704" x="1200150" y="2428875"/>
          <p14:tracePt t="104708" x="1209675" y="2428875"/>
          <p14:tracePt t="104771" x="1209675" y="2438400"/>
          <p14:tracePt t="104805" x="1209675" y="2447925"/>
          <p14:tracePt t="104822" x="1219200" y="2447925"/>
          <p14:tracePt t="104837" x="1228725" y="2447925"/>
          <p14:tracePt t="104843" x="1228725" y="2457450"/>
          <p14:tracePt t="104862" x="1238250" y="2457450"/>
          <p14:tracePt t="104872" x="1247775" y="2466975"/>
          <p14:tracePt t="104886" x="1257300" y="2476500"/>
          <p14:tracePt t="104887" x="1276350" y="2505075"/>
          <p14:tracePt t="104903" x="1333500" y="2571750"/>
          <p14:tracePt t="104919" x="1390650" y="2619375"/>
          <p14:tracePt t="104937" x="1447800" y="2667000"/>
          <p14:tracePt t="104953" x="1514475" y="2724150"/>
          <p14:tracePt t="104970" x="1581150" y="2781300"/>
          <p14:tracePt t="104987" x="1619250" y="2819400"/>
          <p14:tracePt t="105004" x="1695450" y="2867025"/>
          <p14:tracePt t="105020" x="1743075" y="2895600"/>
          <p14:tracePt t="105037" x="1752600" y="2895600"/>
          <p14:tracePt t="105053" x="1762125" y="2895600"/>
          <p14:tracePt t="105267" x="1762125" y="2905125"/>
          <p14:tracePt t="105277" x="1771650" y="2924175"/>
          <p14:tracePt t="105278" x="1790700" y="2962275"/>
          <p14:tracePt t="105286" x="1952625" y="3200400"/>
          <p14:tracePt t="105303" x="2162175" y="3514725"/>
          <p14:tracePt t="105320" x="2638425" y="4095750"/>
          <p14:tracePt t="105336" x="2952750" y="4448175"/>
          <p14:tracePt t="105353" x="3086100" y="4572000"/>
          <p14:tracePt t="105370" x="3171825" y="4657725"/>
          <p14:tracePt t="105386" x="3190875" y="4686300"/>
          <p14:tracePt t="105403" x="3190875" y="4695825"/>
          <p14:tracePt t="105611" x="3200400" y="4705350"/>
          <p14:tracePt t="105619" x="3200400" y="4714875"/>
          <p14:tracePt t="105625" x="3219450" y="4743450"/>
          <p14:tracePt t="105636" x="3352800" y="4953000"/>
          <p14:tracePt t="105638" x="3524250" y="5191125"/>
          <p14:tracePt t="105653" x="3771900" y="5553075"/>
          <p14:tracePt t="105670" x="3952875" y="5800725"/>
          <p14:tracePt t="105687" x="4010025" y="5867400"/>
          <p14:tracePt t="105703" x="4029075" y="5895975"/>
          <p14:tracePt t="105720" x="4038600" y="5905500"/>
          <p14:tracePt t="106550" x="4038600" y="5895975"/>
          <p14:tracePt t="106558" x="4038600" y="5886450"/>
          <p14:tracePt t="106559" x="4038600" y="5867400"/>
          <p14:tracePt t="106569" x="4010025" y="5810250"/>
          <p14:tracePt t="106586" x="3914775" y="5619750"/>
          <p14:tracePt t="106603" x="3857625" y="5495925"/>
          <p14:tracePt t="106619" x="3800475" y="5362575"/>
          <p14:tracePt t="106636" x="3771900" y="5305425"/>
          <p14:tracePt t="106653" x="3762375" y="5295900"/>
          <p14:tracePt t="106710" x="3762375" y="5324475"/>
          <p14:tracePt t="106714" x="3771900" y="5343525"/>
          <p14:tracePt t="106723" x="3771900" y="5353050"/>
          <p14:tracePt t="106724" x="3810000" y="5419725"/>
          <p14:tracePt t="106736" x="3876675" y="5543550"/>
          <p14:tracePt t="106753" x="3924300" y="5619750"/>
          <p14:tracePt t="106770" x="3962400" y="5705475"/>
          <p14:tracePt t="106786" x="4010025" y="5791200"/>
          <p14:tracePt t="106803" x="4029075" y="5819775"/>
          <p14:tracePt t="106820" x="4029075" y="5848350"/>
          <p14:tracePt t="106836" x="4038600" y="5857875"/>
          <p14:tracePt t="106939" x="4038600" y="5867400"/>
          <p14:tracePt t="109978" x="4038600" y="5857875"/>
          <p14:tracePt t="109986" x="4029075" y="5848350"/>
          <p14:tracePt t="110030" x="4029075" y="5838825"/>
          <p14:tracePt t="110209" x="4029075" y="5829300"/>
          <p14:tracePt t="110223" x="4029075" y="5819775"/>
          <p14:tracePt t="110296" x="4029075" y="5810250"/>
          <p14:tracePt t="110337" x="4029075" y="5800725"/>
          <p14:tracePt t="110346" x="4038600" y="5800725"/>
          <p14:tracePt t="110347" x="4048125" y="5800725"/>
          <p14:tracePt t="110351" x="4048125" y="5781675"/>
          <p14:tracePt t="110368" x="4057650" y="5781675"/>
          <p14:tracePt t="110385" x="4076700" y="5772150"/>
          <p14:tracePt t="110402" x="4086225" y="5772150"/>
          <p14:tracePt t="110418" x="4105275" y="5753100"/>
          <p14:tracePt t="110434" x="4114800" y="5753100"/>
          <p14:tracePt t="110451" x="4124325" y="5753100"/>
          <p14:tracePt t="110467" x="4152900" y="5753100"/>
          <p14:tracePt t="110485" x="4171950" y="5753100"/>
          <p14:tracePt t="110501" x="4181475" y="5753100"/>
          <p14:tracePt t="110518" x="4200525" y="5753100"/>
          <p14:tracePt t="110534" x="4210050" y="5762625"/>
          <p14:tracePt t="110551" x="4229100" y="5772150"/>
          <p14:tracePt t="110568" x="4238625" y="5781675"/>
          <p14:tracePt t="110585" x="4238625" y="5791200"/>
          <p14:tracePt t="110601" x="4248150" y="5800725"/>
          <p14:tracePt t="110618" x="4248150" y="5810250"/>
          <p14:tracePt t="110659" x="4248150" y="5819775"/>
          <p14:tracePt t="110660" x="4248150" y="5829300"/>
          <p14:tracePt t="110668" x="4257675" y="5838825"/>
          <p14:tracePt t="110685" x="4257675" y="5848350"/>
          <p14:tracePt t="110701" x="4257675" y="5857875"/>
          <p14:tracePt t="110718" x="4257675" y="5876925"/>
          <p14:tracePt t="110735" x="4248150" y="5876925"/>
          <p14:tracePt t="110772" x="4248150" y="5886450"/>
          <p14:tracePt t="110773" x="4238625" y="5886450"/>
          <p14:tracePt t="110784" x="4238625" y="5895975"/>
          <p14:tracePt t="110801" x="4229100" y="5895975"/>
          <p14:tracePt t="110818" x="4219575" y="5915025"/>
          <p14:tracePt t="110818" x="4210050" y="5915025"/>
          <p14:tracePt t="110835" x="4210050" y="5924550"/>
          <p14:tracePt t="110851" x="4200525" y="5934075"/>
          <p14:tracePt t="110868" x="4191000" y="5934075"/>
          <p14:tracePt t="110906" x="4181475" y="5943600"/>
          <p14:tracePt t="110931" x="4171950" y="5943600"/>
          <p14:tracePt t="110968" x="4162425" y="5943600"/>
          <p14:tracePt t="110984" x="4152900" y="5943600"/>
          <p14:tracePt t="111020" x="4143375" y="5943600"/>
          <p14:tracePt t="111034" x="4133850" y="5943600"/>
          <p14:tracePt t="111046" x="4124325" y="5943600"/>
          <p14:tracePt t="111070" x="4114800" y="5943600"/>
          <p14:tracePt t="111079" x="4105275" y="5934075"/>
          <p14:tracePt t="111090" x="4105275" y="5924550"/>
          <p14:tracePt t="111092" x="4095750" y="5915025"/>
          <p14:tracePt t="111101" x="4076700" y="5905500"/>
          <p14:tracePt t="111118" x="4067175" y="5876925"/>
          <p14:tracePt t="111134" x="4067175" y="5867400"/>
          <p14:tracePt t="111151" x="4057650" y="5838825"/>
          <p14:tracePt t="111168" x="4057650" y="5810250"/>
          <p14:tracePt t="111184" x="4057650" y="5791200"/>
          <p14:tracePt t="111201" x="4057650" y="5772150"/>
          <p14:tracePt t="111218" x="4057650" y="5743575"/>
          <p14:tracePt t="111234" x="4067175" y="5724525"/>
          <p14:tracePt t="111251" x="4076700" y="5705475"/>
          <p14:tracePt t="111268" x="4086225" y="5695950"/>
          <p14:tracePt t="111284" x="4095750" y="5686425"/>
          <p14:tracePt t="111301" x="4105275" y="5686425"/>
          <p14:tracePt t="111318" x="4124325" y="5676900"/>
          <p14:tracePt t="111334" x="4152900" y="5676900"/>
          <p14:tracePt t="111351" x="4181475" y="5676900"/>
          <p14:tracePt t="111368" x="4200525" y="5676900"/>
          <p14:tracePt t="111384" x="4238625" y="5705475"/>
          <p14:tracePt t="111401" x="4257675" y="5724525"/>
          <p14:tracePt t="111418" x="4276725" y="5743575"/>
          <p14:tracePt t="111434" x="4314825" y="5781675"/>
          <p14:tracePt t="111451" x="4343400" y="5819775"/>
          <p14:tracePt t="111467" x="4362450" y="5838825"/>
          <p14:tracePt t="111484" x="4362450" y="5857875"/>
          <p14:tracePt t="111501" x="4362450" y="5867400"/>
          <p14:tracePt t="111518" x="4352925" y="5905500"/>
          <p14:tracePt t="111534" x="4343400" y="5934075"/>
          <p14:tracePt t="111551" x="4324350" y="5953125"/>
          <p14:tracePt t="111567" x="4295775" y="5972175"/>
          <p14:tracePt t="111584" x="4286250" y="5972175"/>
          <p14:tracePt t="111601" x="4267200" y="5981700"/>
          <p14:tracePt t="111617" x="4238625" y="5991225"/>
          <p14:tracePt t="111634" x="4229100" y="5991225"/>
          <p14:tracePt t="111651" x="4200525" y="5991225"/>
          <p14:tracePt t="111667" x="4181475" y="5981700"/>
          <p14:tracePt t="111684" x="4171950" y="5972175"/>
          <p14:tracePt t="111701" x="4143375" y="5962650"/>
          <p14:tracePt t="111717" x="4114800" y="5943600"/>
          <p14:tracePt t="111734" x="4095750" y="5915025"/>
          <p14:tracePt t="111751" x="4086225" y="5895975"/>
          <p14:tracePt t="111767" x="4076700" y="5867400"/>
          <p14:tracePt t="111784" x="4076700" y="5838825"/>
          <p14:tracePt t="111801" x="4067175" y="5819775"/>
          <p14:tracePt t="111817" x="4067175" y="5810250"/>
          <p14:tracePt t="111834" x="4067175" y="5791200"/>
          <p14:tracePt t="111851" x="4067175" y="5772150"/>
          <p14:tracePt t="111867" x="4076700" y="5762625"/>
          <p14:tracePt t="111884" x="4095750" y="5734050"/>
          <p14:tracePt t="111919" x="4105275" y="5724525"/>
          <p14:tracePt t="111949" x="4114800" y="5724525"/>
          <p14:tracePt t="111953" x="4124325" y="5724525"/>
          <p14:tracePt t="111960" x="4133850" y="5724525"/>
          <p14:tracePt t="111967" x="4162425" y="5724525"/>
          <p14:tracePt t="111984" x="4210050" y="5724525"/>
          <p14:tracePt t="112001" x="4238625" y="5734050"/>
          <p14:tracePt t="112017" x="4257675" y="5762625"/>
          <p14:tracePt t="112034" x="4276725" y="5791200"/>
          <p14:tracePt t="112050" x="4286250" y="5829300"/>
          <p14:tracePt t="112067" x="4295775" y="5838825"/>
          <p14:tracePt t="112084" x="4295775" y="5886450"/>
          <p14:tracePt t="112100" x="4295775" y="5915025"/>
          <p14:tracePt t="112118" x="4286250" y="5934075"/>
          <p14:tracePt t="112134" x="4276725" y="5962650"/>
          <p14:tracePt t="112150" x="4267200" y="5981700"/>
          <p14:tracePt t="112167" x="4257675" y="5991225"/>
          <p14:tracePt t="112184" x="4248150" y="5991225"/>
          <p14:tracePt t="112201" x="4229100" y="5991225"/>
          <p14:tracePt t="112217" x="4219575" y="5991225"/>
          <p14:tracePt t="112234" x="4200525" y="5991225"/>
          <p14:tracePt t="112250" x="4191000" y="5991225"/>
          <p14:tracePt t="112267" x="4181475" y="5991225"/>
          <p14:tracePt t="112284" x="4162425" y="5991225"/>
          <p14:tracePt t="112300" x="4152900" y="5981700"/>
          <p14:tracePt t="112317" x="4133850" y="5953125"/>
          <p14:tracePt t="112334" x="4124325" y="5943600"/>
          <p14:tracePt t="112350" x="4105275" y="5895975"/>
          <p14:tracePt t="112367" x="4095750" y="5867400"/>
          <p14:tracePt t="112384" x="4095750" y="5848350"/>
          <p14:tracePt t="112401" x="4095750" y="5819775"/>
          <p14:tracePt t="112417" x="4095750" y="5772150"/>
          <p14:tracePt t="112434" x="4105275" y="5753100"/>
          <p14:tracePt t="112434" x="4105275" y="5743575"/>
          <p14:tracePt t="112451" x="4105275" y="5724525"/>
          <p14:tracePt t="112466" x="4114800" y="5715000"/>
          <p14:tracePt t="112483" x="4133850" y="5695950"/>
          <p14:tracePt t="112500" x="4143375" y="5686425"/>
          <p14:tracePt t="112516" x="4152900" y="5676900"/>
          <p14:tracePt t="112534" x="4171950" y="5676900"/>
          <p14:tracePt t="112551" x="4191000" y="5676900"/>
          <p14:tracePt t="112567" x="4219575" y="5676900"/>
          <p14:tracePt t="112584" x="4238625" y="5695950"/>
          <p14:tracePt t="112600" x="4248150" y="5695950"/>
          <p14:tracePt t="112617" x="4257675" y="5715000"/>
          <p14:tracePt t="112633" x="4276725" y="5724525"/>
          <p14:tracePt t="112650" x="4286250" y="5734050"/>
          <p14:tracePt t="112667" x="4305300" y="5762625"/>
          <p14:tracePt t="112684" x="4314825" y="5772150"/>
          <p14:tracePt t="112700" x="4324350" y="5781675"/>
          <p14:tracePt t="112717" x="4324350" y="5791200"/>
          <p14:tracePt t="112733" x="4333875" y="5810250"/>
          <p14:tracePt t="112750" x="4333875" y="5829300"/>
          <p14:tracePt t="112750" x="4333875" y="5838825"/>
          <p14:tracePt t="112767" x="4333875" y="5848350"/>
          <p14:tracePt t="112784" x="4333875" y="5867400"/>
          <p14:tracePt t="112800" x="4305300" y="5895975"/>
          <p14:tracePt t="112817" x="4295775" y="5915025"/>
          <p14:tracePt t="112833" x="4276725" y="5934075"/>
          <p14:tracePt t="112850" x="4257675" y="5934075"/>
          <p14:tracePt t="112867" x="4238625" y="5934075"/>
          <p14:tracePt t="112884" x="4219575" y="5943600"/>
          <p14:tracePt t="112900" x="4210050" y="5943600"/>
          <p14:tracePt t="112917" x="4200525" y="5943600"/>
          <p14:tracePt t="112933" x="4191000" y="5943600"/>
          <p14:tracePt t="112950" x="4181475" y="5924550"/>
          <p14:tracePt t="112967" x="4162425" y="5886450"/>
          <p14:tracePt t="112984" x="4152900" y="5876925"/>
          <p14:tracePt t="113000" x="4143375" y="5857875"/>
          <p14:tracePt t="113017" x="4133850" y="5838825"/>
          <p14:tracePt t="113034" x="4133850" y="5829300"/>
          <p14:tracePt t="113050" x="4114800" y="5800725"/>
          <p14:tracePt t="113067" x="4114800" y="5781675"/>
          <p14:tracePt t="113083" x="4114800" y="5762625"/>
          <p14:tracePt t="113100" x="4114800" y="5734050"/>
          <p14:tracePt t="113117" x="4114800" y="5705475"/>
          <p14:tracePt t="113134" x="4114800" y="5695950"/>
          <p14:tracePt t="113172" x="4114800" y="5686425"/>
          <p14:tracePt t="113183" x="4114800" y="5676900"/>
          <p14:tracePt t="113184" x="4114800" y="5667375"/>
          <p14:tracePt t="113200" x="4124325" y="5657850"/>
          <p14:tracePt t="113216" x="4133850" y="5648325"/>
          <p14:tracePt t="113233" x="4143375" y="5638800"/>
          <p14:tracePt t="113272" x="4152900" y="5638800"/>
          <p14:tracePt t="113273" x="4171950" y="5638800"/>
          <p14:tracePt t="113284" x="4191000" y="5638800"/>
          <p14:tracePt t="113300" x="4200525" y="5638800"/>
          <p14:tracePt t="113300" x="4219575" y="5648325"/>
          <p14:tracePt t="113317" x="4248150" y="5667375"/>
          <p14:tracePt t="113334" x="4267200" y="5695950"/>
          <p14:tracePt t="113350" x="4286250" y="5724525"/>
          <p14:tracePt t="113367" x="4305300" y="5734050"/>
          <p14:tracePt t="113384" x="4305300" y="5753100"/>
          <p14:tracePt t="113400" x="4314825" y="5781675"/>
          <p14:tracePt t="113417" x="4314825" y="5810250"/>
          <p14:tracePt t="113434" x="4314825" y="5819775"/>
          <p14:tracePt t="113450" x="4314825" y="5829300"/>
          <p14:tracePt t="113467" x="4314825" y="5838825"/>
          <p14:tracePt t="113484" x="4305300" y="5848350"/>
          <p14:tracePt t="113500" x="4305300" y="5867400"/>
          <p14:tracePt t="113543" x="4305300" y="5876925"/>
          <p14:tracePt t="113555" x="4295775" y="5876925"/>
          <p14:tracePt t="113601" x="4286250" y="5886450"/>
          <p14:tracePt t="113737" x="4276725" y="5886450"/>
          <p14:tracePt t="115464" x="4276725" y="5876925"/>
          <p14:tracePt t="115530" x="4267200" y="5876925"/>
          <p14:tracePt t="115655" x="4267200" y="5867400"/>
          <p14:tracePt t="115675" x="4267200" y="5857875"/>
          <p14:tracePt t="115679" x="4257675" y="5857875"/>
          <p14:tracePt t="115700" x="4248150" y="5848350"/>
          <p14:tracePt t="115742" x="4248150" y="5838825"/>
          <p14:tracePt t="115750" x="4238625" y="5838825"/>
          <p14:tracePt t="115756" x="4238625" y="5829300"/>
          <p14:tracePt t="115766" x="4219575" y="5819775"/>
          <p14:tracePt t="115783" x="4210050" y="5810250"/>
          <p14:tracePt t="115799" x="4200525" y="5781675"/>
          <p14:tracePt t="115816" x="4181475" y="5762625"/>
          <p14:tracePt t="115833" x="4171950" y="5753100"/>
          <p14:tracePt t="115849" x="4162425" y="5743575"/>
          <p14:tracePt t="115866" x="4162425" y="5724525"/>
          <p14:tracePt t="115866" x="4162425" y="5715000"/>
          <p14:tracePt t="115883" x="4162425" y="5705475"/>
          <p14:tracePt t="115918" x="4162425" y="5695950"/>
          <p14:tracePt t="116049" x="4162425" y="5686425"/>
          <p14:tracePt t="116135" x="4171950" y="5686425"/>
          <p14:tracePt t="116377" x="4162425" y="5686425"/>
          <p14:tracePt t="116399" x="4152900" y="5686425"/>
          <p14:tracePt t="116412" x="4152900" y="5676900"/>
          <p14:tracePt t="116424" x="4143375" y="5676900"/>
          <p14:tracePt t="116462" x="4143375" y="5667375"/>
          <p14:tracePt t="117056" x="4133850" y="5667375"/>
          <p14:tracePt t="117069" x="4124325" y="5667375"/>
          <p14:tracePt t="117077" x="4124325" y="5657850"/>
          <p14:tracePt t="117081" x="4114800" y="5657850"/>
          <p14:tracePt t="117105" x="4114800" y="5648325"/>
          <p14:tracePt t="117122" x="4114800" y="5638800"/>
          <p14:tracePt t="117132" x="4105275" y="5638800"/>
          <p14:tracePt t="117133" x="4105275" y="5610225"/>
          <p14:tracePt t="117148" x="4114800" y="5581650"/>
          <p14:tracePt t="117165" x="4133850" y="5553075"/>
          <p14:tracePt t="117182" x="4171950" y="5514975"/>
          <p14:tracePt t="117198" x="4191000" y="5486400"/>
          <p14:tracePt t="117216" x="4210050" y="5467350"/>
          <p14:tracePt t="117216" x="4229100" y="5448300"/>
          <p14:tracePt t="117233" x="4267200" y="5429250"/>
          <p14:tracePt t="117249" x="4295775" y="5410200"/>
          <p14:tracePt t="117266" x="4352925" y="5391150"/>
          <p14:tracePt t="117282" x="4391025" y="5372100"/>
          <p14:tracePt t="117299" x="4410075" y="5362575"/>
          <p14:tracePt t="117316" x="4457700" y="5353050"/>
          <p14:tracePt t="117333" x="4524375" y="5334000"/>
          <p14:tracePt t="117349" x="4552950" y="5334000"/>
          <p14:tracePt t="117366" x="4648200" y="5334000"/>
          <p14:tracePt t="117383" x="4705350" y="5343525"/>
          <p14:tracePt t="117399" x="4772025" y="5343525"/>
          <p14:tracePt t="117415" x="4943475" y="5419725"/>
          <p14:tracePt t="117433" x="5067300" y="5486400"/>
          <p14:tracePt t="117449" x="5181600" y="5534025"/>
          <p14:tracePt t="117449" x="5267325" y="5572125"/>
          <p14:tracePt t="117466" x="5476875" y="5667375"/>
          <p14:tracePt t="117482" x="5553075" y="5705475"/>
          <p14:tracePt t="117499" x="5667375" y="5791200"/>
          <p14:tracePt t="117516" x="5781675" y="5848350"/>
          <p14:tracePt t="117532" x="5829300" y="5876925"/>
          <p14:tracePt t="117549" x="5876925" y="5915025"/>
          <p14:tracePt t="117566" x="5895975" y="5934075"/>
          <p14:tracePt t="117582" x="5915025" y="5953125"/>
          <p14:tracePt t="117598" x="5943600" y="5972175"/>
          <p14:tracePt t="117615" x="5962650" y="5991225"/>
          <p14:tracePt t="117632" x="5972175" y="6000750"/>
          <p14:tracePt t="117671" x="5981700" y="6010275"/>
          <p14:tracePt t="117765" x="5991225" y="6010275"/>
          <p14:tracePt t="117801" x="5991225" y="6019800"/>
          <p14:tracePt t="118562" x="5981700" y="6019800"/>
          <p14:tracePt t="118571" x="5972175" y="6019800"/>
          <p14:tracePt t="118581" x="5962650" y="6019800"/>
          <p14:tracePt t="118583" x="5924550" y="6019800"/>
          <p14:tracePt t="118599" x="5829300" y="6000750"/>
          <p14:tracePt t="118615" x="5724525" y="5972175"/>
          <p14:tracePt t="118632" x="5391150" y="5810250"/>
          <p14:tracePt t="118648" x="4772025" y="5572125"/>
          <p14:tracePt t="118665" x="4362450" y="5419725"/>
          <p14:tracePt t="118682" x="3600450" y="5133975"/>
          <p14:tracePt t="118698" x="2981325" y="4800600"/>
          <p14:tracePt t="118715" x="2733675" y="4686300"/>
          <p14:tracePt t="118732" x="2552700" y="4619625"/>
          <p14:tracePt t="118748" x="2543175" y="4619625"/>
          <p14:tracePt t="119005" x="2533650" y="4619625"/>
          <p14:tracePt t="119033" x="2524125" y="4629150"/>
          <p14:tracePt t="119049" x="2495550" y="4629150"/>
          <p14:tracePt t="119054" x="2457450" y="4610100"/>
          <p14:tracePt t="119058" x="2390775" y="4552950"/>
          <p14:tracePt t="119067" x="2009775" y="4191000"/>
          <p14:tracePt t="119081" x="1590675" y="3762375"/>
          <p14:tracePt t="119098" x="1400175" y="3543300"/>
          <p14:tracePt t="119115" x="1228725" y="3295650"/>
          <p14:tracePt t="119131" x="1152525" y="3105150"/>
          <p14:tracePt t="119148" x="1133475" y="3057525"/>
          <p14:tracePt t="119165" x="1133475" y="2990850"/>
          <p14:tracePt t="119181" x="1133475" y="2962275"/>
          <p14:tracePt t="119199" x="1133475" y="2952750"/>
          <p14:tracePt t="119215" x="1143000" y="2952750"/>
          <p14:tracePt t="119413" x="1143000" y="2962275"/>
          <p14:tracePt t="119418" x="1152525" y="2962275"/>
          <p14:tracePt t="119425" x="1152525" y="2971800"/>
          <p14:tracePt t="119431" x="1162050" y="2981325"/>
          <p14:tracePt t="119487" x="1162050" y="2962275"/>
          <p14:tracePt t="119491" x="1143000" y="2924175"/>
          <p14:tracePt t="119500" x="1114425" y="2886075"/>
          <p14:tracePt t="119503" x="1057275" y="2743200"/>
          <p14:tracePt t="119514" x="990600" y="2581275"/>
          <p14:tracePt t="119532" x="914400" y="2381250"/>
          <p14:tracePt t="119548" x="885825" y="2162175"/>
          <p14:tracePt t="119564" x="876300" y="2085975"/>
          <p14:tracePt t="119581" x="876300" y="2066925"/>
          <p14:tracePt t="119598" x="876300" y="2047875"/>
          <p14:tracePt t="119615" x="885825" y="2019300"/>
          <p14:tracePt t="119631" x="895350" y="2009775"/>
          <p14:tracePt t="119647" x="904875" y="1990725"/>
          <p14:tracePt t="119664" x="942975" y="1943100"/>
          <p14:tracePt t="119681" x="952500" y="1933575"/>
          <p14:tracePt t="119698" x="971550" y="1895475"/>
          <p14:tracePt t="119714" x="1000125" y="1847850"/>
          <p14:tracePt t="119731" x="1019175" y="1809750"/>
          <p14:tracePt t="119748" x="1047750" y="1771650"/>
          <p14:tracePt t="119764" x="1057275" y="1743075"/>
          <p14:tracePt t="119781" x="1066800" y="1733550"/>
          <p14:tracePt t="119798" x="1085850" y="1704975"/>
          <p14:tracePt t="119814" x="1104900" y="1685925"/>
          <p14:tracePt t="119831" x="1123950" y="1685925"/>
          <p14:tracePt t="119848" x="1133475" y="1676400"/>
          <p14:tracePt t="119865" x="1133475" y="1666875"/>
          <p14:tracePt t="119881" x="1143000" y="1666875"/>
          <p14:tracePt t="119898" x="1152525" y="1666875"/>
          <p14:tracePt t="119914" x="1181100" y="1657350"/>
          <p14:tracePt t="119931" x="1190625" y="1657350"/>
          <p14:tracePt t="119948" x="1209675" y="1676400"/>
          <p14:tracePt t="119964" x="1238250" y="1771650"/>
          <p14:tracePt t="119981" x="1266825" y="1885950"/>
          <p14:tracePt t="119998" x="1285875" y="1971675"/>
          <p14:tracePt t="120014" x="1333500" y="2219325"/>
          <p14:tracePt t="120031" x="1400175" y="2543175"/>
          <p14:tracePt t="120048" x="1476375" y="2905125"/>
          <p14:tracePt t="120064" x="1485900" y="3114675"/>
          <p14:tracePt t="120081" x="1485900" y="3324225"/>
          <p14:tracePt t="120097" x="1438275" y="3590925"/>
          <p14:tracePt t="120114" x="1428750" y="3686175"/>
          <p14:tracePt t="120131" x="1400175" y="3790950"/>
          <p14:tracePt t="120147" x="1381125" y="3886200"/>
          <p14:tracePt t="120164" x="1362075" y="3905250"/>
          <p14:tracePt t="120181" x="1343025" y="3943350"/>
          <p14:tracePt t="120198" x="1314450" y="3952875"/>
          <p14:tracePt t="120214" x="1295400" y="3952875"/>
          <p14:tracePt t="120231" x="1238250" y="3914775"/>
          <p14:tracePt t="120248" x="1095375" y="3762375"/>
          <p14:tracePt t="120264" x="962025" y="3609975"/>
          <p14:tracePt t="120281" x="790575" y="3276600"/>
          <p14:tracePt t="120297" x="657225" y="2943225"/>
          <p14:tracePt t="120314" x="600075" y="2695575"/>
          <p14:tracePt t="120331" x="561975" y="2305050"/>
          <p14:tracePt t="120347" x="571500" y="2000250"/>
          <p14:tracePt t="120364" x="600075" y="1800225"/>
          <p14:tracePt t="120381" x="647700" y="1657350"/>
          <p14:tracePt t="120397" x="714375" y="1514475"/>
          <p14:tracePt t="120414" x="752475" y="1466850"/>
          <p14:tracePt t="120431" x="781050" y="1428750"/>
          <p14:tracePt t="120448" x="809625" y="1409700"/>
          <p14:tracePt t="120464" x="828675" y="1400175"/>
          <p14:tracePt t="120481" x="857250" y="1381125"/>
          <p14:tracePt t="120498" x="895350" y="1381125"/>
          <p14:tracePt t="120514" x="923925" y="1381125"/>
          <p14:tracePt t="120531" x="971550" y="1419225"/>
          <p14:tracePt t="120548" x="1038225" y="1485900"/>
          <p14:tracePt t="120564" x="1085850" y="1552575"/>
          <p14:tracePt t="120580" x="1171575" y="1724025"/>
          <p14:tracePt t="120598" x="1295400" y="2047875"/>
          <p14:tracePt t="120614" x="1381125" y="2276475"/>
          <p14:tracePt t="120631" x="1514475" y="2638425"/>
          <p14:tracePt t="120648" x="1628775" y="3000375"/>
          <p14:tracePt t="120664" x="1666875" y="3219450"/>
          <p14:tracePt t="120680" x="1685925" y="3495675"/>
          <p14:tracePt t="120698" x="1676400" y="3743325"/>
          <p14:tracePt t="120714" x="1657350" y="3914775"/>
          <p14:tracePt t="120731" x="1590675" y="4076700"/>
          <p14:tracePt t="120748" x="1552575" y="4124325"/>
          <p14:tracePt t="120764" x="1514475" y="4152900"/>
          <p14:tracePt t="120781" x="1428750" y="4171950"/>
          <p14:tracePt t="120798" x="1400175" y="4171950"/>
          <p14:tracePt t="120814" x="1343025" y="4143375"/>
          <p14:tracePt t="120830" x="1162050" y="3943350"/>
          <p14:tracePt t="120847" x="1047750" y="3762375"/>
          <p14:tracePt t="120864" x="942975" y="3524250"/>
          <p14:tracePt t="120881" x="714375" y="2781300"/>
          <p14:tracePt t="120897" x="657225" y="2476500"/>
          <p14:tracePt t="120914" x="619125" y="2066925"/>
          <p14:tracePt t="120931" x="619125" y="1752600"/>
          <p14:tracePt t="120947" x="638175" y="1571625"/>
          <p14:tracePt t="120964" x="685800" y="1419225"/>
          <p14:tracePt t="120981" x="742950" y="1304925"/>
          <p14:tracePt t="120997" x="790575" y="1266825"/>
          <p14:tracePt t="121014" x="866775" y="1228725"/>
          <p14:tracePt t="121031" x="933450" y="1200150"/>
          <p14:tracePt t="121047" x="971550" y="1200150"/>
          <p14:tracePt t="121064" x="1076325" y="1200150"/>
          <p14:tracePt t="121081" x="1133475" y="1200150"/>
          <p14:tracePt t="121097" x="1238250" y="1276350"/>
          <p14:tracePt t="121113" x="1476375" y="1552575"/>
          <p14:tracePt t="121131" x="1638300" y="1781175"/>
          <p14:tracePt t="121147" x="1866900" y="2219325"/>
          <p14:tracePt t="121164" x="2105025" y="2686050"/>
          <p14:tracePt t="121181" x="2190750" y="2933700"/>
          <p14:tracePt t="121198" x="2228850" y="3200400"/>
          <p14:tracePt t="121214" x="2257425" y="3400425"/>
          <p14:tracePt t="121231" x="2257425" y="3514725"/>
          <p14:tracePt t="121248" x="2257425" y="3619500"/>
          <p14:tracePt t="121264" x="2257425" y="3695700"/>
          <p14:tracePt t="121281" x="2257425" y="3752850"/>
          <p14:tracePt t="121298" x="2247900" y="3771900"/>
          <p14:tracePt t="121314" x="2247900" y="3790950"/>
          <p14:tracePt t="121331" x="2228850" y="3810000"/>
          <p14:tracePt t="121347" x="2219325" y="3819525"/>
          <p14:tracePt t="121364" x="2200275" y="3829050"/>
          <p14:tracePt t="121381" x="2171700" y="3848100"/>
          <p14:tracePt t="121398" x="2152650" y="3848100"/>
          <p14:tracePt t="121414" x="2114550" y="3857625"/>
          <p14:tracePt t="121431" x="2028825" y="3838575"/>
          <p14:tracePt t="121448" x="1866900" y="3762375"/>
          <p14:tracePt t="121464" x="1476375" y="3419475"/>
          <p14:tracePt t="121481" x="1028700" y="2819400"/>
          <p14:tracePt t="121498" x="781050" y="2381250"/>
          <p14:tracePt t="121514" x="476250" y="1752600"/>
          <p14:tracePt t="121531" x="381000" y="1381125"/>
          <p14:tracePt t="121547" x="381000" y="1228725"/>
          <p14:tracePt t="121564" x="390525" y="1066800"/>
          <p14:tracePt t="121581" x="438150" y="933450"/>
          <p14:tracePt t="121597" x="476250" y="866775"/>
          <p14:tracePt t="121614" x="523875" y="800100"/>
          <p14:tracePt t="121631" x="571500" y="742950"/>
          <p14:tracePt t="121647" x="590550" y="714375"/>
          <p14:tracePt t="121664" x="657225" y="704850"/>
          <p14:tracePt t="121681" x="733425" y="704850"/>
          <p14:tracePt t="121697" x="771525" y="704850"/>
          <p14:tracePt t="121714" x="847725" y="771525"/>
          <p14:tracePt t="121731" x="981075" y="904875"/>
          <p14:tracePt t="121747" x="1095375" y="1057275"/>
          <p14:tracePt t="121764" x="1266825" y="1362075"/>
          <p14:tracePt t="121764" x="1314450" y="1457325"/>
          <p14:tracePt t="121781" x="1419225" y="1647825"/>
          <p14:tracePt t="121797" x="1485900" y="1828800"/>
          <p14:tracePt t="121814" x="1533525" y="2085975"/>
          <p14:tracePt t="121831" x="1543050" y="2152650"/>
          <p14:tracePt t="121847" x="1543050" y="2276475"/>
          <p14:tracePt t="121864" x="1524000" y="2390775"/>
          <p14:tracePt t="121881" x="1514475" y="2428875"/>
          <p14:tracePt t="121897" x="1514475" y="2457450"/>
          <p14:tracePt t="121914" x="1504950" y="2476500"/>
          <p14:tracePt t="121951" x="1504950" y="2486025"/>
          <p14:tracePt t="121988" x="1495425" y="2486025"/>
          <p14:tracePt t="122005" x="1485900" y="2486025"/>
          <p14:tracePt t="122070" x="1476375" y="2486025"/>
          <p14:tracePt t="122115" x="1476375" y="2476500"/>
          <p14:tracePt t="122124" x="1466850" y="2466975"/>
          <p14:tracePt t="122140" x="1466850" y="2457450"/>
          <p14:tracePt t="122150" x="1457325" y="2447925"/>
          <p14:tracePt t="122151" x="1457325" y="2438400"/>
          <p14:tracePt t="122164" x="1438275" y="2409825"/>
          <p14:tracePt t="122180" x="1438275" y="2381250"/>
          <p14:tracePt t="122197" x="1438275" y="2343150"/>
          <p14:tracePt t="122214" x="1438275" y="2324100"/>
          <p14:tracePt t="122230" x="1438275" y="2305050"/>
          <p14:tracePt t="122323" x="1438275" y="2295525"/>
          <p14:tracePt t="122340" x="1438275" y="2286000"/>
          <p14:tracePt t="122361" x="1438275" y="2276475"/>
          <p14:tracePt t="122373" x="1438275" y="2266950"/>
          <p14:tracePt t="122386" x="1438275" y="2247900"/>
          <p14:tracePt t="122387" x="1438275" y="2228850"/>
          <p14:tracePt t="122397" x="1438275" y="2209800"/>
          <p14:tracePt t="122414" x="1438275" y="2181225"/>
          <p14:tracePt t="122430" x="1447800" y="2152650"/>
          <p14:tracePt t="122447" x="1466850" y="2114550"/>
          <p14:tracePt t="122464" x="1476375" y="2095500"/>
          <p14:tracePt t="122480" x="1476375" y="2076450"/>
          <p14:tracePt t="122497" x="1476375" y="2066925"/>
          <p14:tracePt t="122513" x="1485900" y="2057400"/>
          <p14:tracePt t="122904" x="1485900" y="2047875"/>
          <p14:tracePt t="122912" x="1485900" y="2038350"/>
          <p14:tracePt t="122918" x="1514475" y="2028825"/>
          <p14:tracePt t="122919" x="1685925" y="1962150"/>
          <p14:tracePt t="122930" x="2066925" y="1857375"/>
          <p14:tracePt t="122946" x="2314575" y="1838325"/>
          <p14:tracePt t="122964" x="2676525" y="1828800"/>
          <p14:tracePt t="122980" x="2876550" y="1828800"/>
          <p14:tracePt t="122997" x="2962275" y="1828800"/>
          <p14:tracePt t="123013" x="3000375" y="1828800"/>
          <p14:tracePt t="123030" x="3009900" y="1828800"/>
          <p14:tracePt t="123046" x="3019425" y="1828800"/>
          <p14:tracePt t="123130" x="3019425" y="1819275"/>
          <p14:tracePt t="123140" x="3019425" y="1809750"/>
          <p14:tracePt t="123144" x="3028950" y="1809750"/>
          <p14:tracePt t="123152" x="3028950" y="1790700"/>
          <p14:tracePt t="123163" x="3028950" y="1771650"/>
          <p14:tracePt t="123180" x="3028950" y="1752600"/>
          <p14:tracePt t="123215" x="3028950" y="1743075"/>
          <p14:tracePt t="123216" x="3028950" y="1724025"/>
          <p14:tracePt t="123230" x="3028950" y="1704975"/>
          <p14:tracePt t="123246" x="3028950" y="1666875"/>
          <p14:tracePt t="123263" x="3028950" y="1638300"/>
          <p14:tracePt t="123280" x="3028950" y="1609725"/>
          <p14:tracePt t="123297" x="3009900" y="1590675"/>
          <p14:tracePt t="123313" x="3000375" y="1562100"/>
          <p14:tracePt t="123330" x="2990850" y="1543050"/>
          <p14:tracePt t="123347" x="2981325" y="1533525"/>
          <p14:tracePt t="123363" x="2971800" y="1524000"/>
          <p14:tracePt t="123380" x="2952750" y="1524000"/>
          <p14:tracePt t="123397" x="2943225" y="1514475"/>
          <p14:tracePt t="123450" x="2933700" y="1514475"/>
          <p14:tracePt t="123479" x="2924175" y="1514475"/>
          <p14:tracePt t="123525" x="2924175" y="1504950"/>
          <p14:tracePt t="123578" x="2924175" y="1495425"/>
          <p14:tracePt t="123879" x="2924175" y="1485900"/>
          <p14:tracePt t="123889" x="2933700" y="1485900"/>
          <p14:tracePt t="123901" x="2962275" y="1485900"/>
          <p14:tracePt t="123902" x="3038475" y="1476375"/>
          <p14:tracePt t="123912" x="3143250" y="1495425"/>
          <p14:tracePt t="123929" x="3200400" y="1514475"/>
          <p14:tracePt t="123946" x="3286125" y="1533525"/>
          <p14:tracePt t="123963" x="3333750" y="1552575"/>
          <p14:tracePt t="123980" x="3352800" y="1562100"/>
          <p14:tracePt t="123996" x="3371850" y="1571625"/>
          <p14:tracePt t="124013" x="3381375" y="1571625"/>
          <p14:tracePt t="124333" x="3390900" y="1571625"/>
          <p14:tracePt t="125603" x="3390900" y="1581150"/>
          <p14:tracePt t="125612" x="3390900" y="1590675"/>
          <p14:tracePt t="125629" x="3390900" y="1600200"/>
          <p14:tracePt t="129140" x="3390900" y="1590675"/>
          <p14:tracePt t="129146" x="3390900" y="1562100"/>
          <p14:tracePt t="129161" x="3371850" y="1495425"/>
          <p14:tracePt t="129162" x="3333750" y="1381125"/>
          <p14:tracePt t="129178" x="3314700" y="1304925"/>
          <p14:tracePt t="129194" x="3286125" y="1247775"/>
          <p14:tracePt t="129211" x="3257550" y="1162050"/>
          <p14:tracePt t="129229" x="3228975" y="1123950"/>
          <p14:tracePt t="129245" x="3200400" y="1066800"/>
          <p14:tracePt t="129261" x="3181350" y="1057275"/>
          <p14:tracePt t="129278" x="3162300" y="1038225"/>
          <p14:tracePt t="129295" x="3152775" y="1028700"/>
          <p14:tracePt t="129311" x="3143250" y="1028700"/>
          <p14:tracePt t="129551" x="3133725" y="1028700"/>
          <p14:tracePt t="129715" x="3133725" y="1019175"/>
          <p14:tracePt t="130833" x="3133725" y="1028700"/>
          <p14:tracePt t="130841" x="3133725" y="1038225"/>
          <p14:tracePt t="130842" x="3133725" y="1047750"/>
          <p14:tracePt t="130860" x="3133725" y="1066800"/>
          <p14:tracePt t="130861" x="3162300" y="1114425"/>
          <p14:tracePt t="130878" x="3219450" y="1190625"/>
          <p14:tracePt t="130894" x="3362325" y="1333500"/>
          <p14:tracePt t="130910" x="3600450" y="1695450"/>
          <p14:tracePt t="130927" x="3705225" y="1866900"/>
          <p14:tracePt t="130944" x="3781425" y="2019300"/>
          <p14:tracePt t="130944" x="3810000" y="2085975"/>
          <p14:tracePt t="130961" x="3895725" y="2295525"/>
          <p14:tracePt t="130977" x="3933825" y="2362200"/>
          <p14:tracePt t="130994" x="3990975" y="2505075"/>
          <p14:tracePt t="131011" x="4057650" y="2628900"/>
          <p14:tracePt t="131027" x="4076700" y="2676525"/>
          <p14:tracePt t="131044" x="4086225" y="2705100"/>
          <p14:tracePt t="131060" x="4086225" y="2714625"/>
          <p14:tracePt t="131207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Queue using Circularly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072" y="1177253"/>
            <a:ext cx="2811928" cy="19469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C00000"/>
                </a:solidFill>
              </a:rPr>
              <a:t>IsEmpty</a:t>
            </a:r>
            <a:r>
              <a:rPr lang="en-US" b="1" dirty="0" smtClean="0">
                <a:solidFill>
                  <a:srgbClr val="C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(Size() &gt; 0) then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return False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else </a:t>
            </a:r>
          </a:p>
          <a:p>
            <a:pPr marL="0" indent="0">
              <a:buNone/>
            </a:pPr>
            <a:r>
              <a:rPr lang="en-US" dirty="0" smtClean="0"/>
              <a:t>        return True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83705" y="5081860"/>
            <a:ext cx="4621345" cy="1299375"/>
            <a:chOff x="442214" y="3998748"/>
            <a:chExt cx="7451568" cy="2450674"/>
          </a:xfrm>
        </p:grpSpPr>
        <p:grpSp>
          <p:nvGrpSpPr>
            <p:cNvPr id="7" name="Group 6"/>
            <p:cNvGrpSpPr/>
            <p:nvPr/>
          </p:nvGrpSpPr>
          <p:grpSpPr>
            <a:xfrm>
              <a:off x="442214" y="3998748"/>
              <a:ext cx="1382759" cy="988305"/>
              <a:chOff x="914400" y="2889250"/>
              <a:chExt cx="1219199" cy="60960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 flipH="1">
              <a:off x="1518420" y="4492902"/>
              <a:ext cx="6183285" cy="1956520"/>
            </a:xfrm>
            <a:custGeom>
              <a:avLst/>
              <a:gdLst>
                <a:gd name="connsiteX0" fmla="*/ 0 w 2150354"/>
                <a:gd name="connsiteY0" fmla="*/ 0 h 1284401"/>
                <a:gd name="connsiteX1" fmla="*/ 2150354 w 2150354"/>
                <a:gd name="connsiteY1" fmla="*/ 1284401 h 1284401"/>
                <a:gd name="connsiteX0" fmla="*/ 0 w 2150354"/>
                <a:gd name="connsiteY0" fmla="*/ 0 h 1284401"/>
                <a:gd name="connsiteX1" fmla="*/ 943186 w 2150354"/>
                <a:gd name="connsiteY1" fmla="*/ 791491 h 1284401"/>
                <a:gd name="connsiteX2" fmla="*/ 2150354 w 2150354"/>
                <a:gd name="connsiteY2" fmla="*/ 1284401 h 1284401"/>
                <a:gd name="connsiteX0" fmla="*/ 0 w 4059365"/>
                <a:gd name="connsiteY0" fmla="*/ 0 h 791491"/>
                <a:gd name="connsiteX1" fmla="*/ 943186 w 4059365"/>
                <a:gd name="connsiteY1" fmla="*/ 791491 h 791491"/>
                <a:gd name="connsiteX2" fmla="*/ 4059365 w 4059365"/>
                <a:gd name="connsiteY2" fmla="*/ 337916 h 791491"/>
                <a:gd name="connsiteX0" fmla="*/ 0 w 4059365"/>
                <a:gd name="connsiteY0" fmla="*/ 0 h 1029818"/>
                <a:gd name="connsiteX1" fmla="*/ 943186 w 4059365"/>
                <a:gd name="connsiteY1" fmla="*/ 791491 h 1029818"/>
                <a:gd name="connsiteX2" fmla="*/ 2836153 w 4059365"/>
                <a:gd name="connsiteY2" fmla="*/ 1016082 h 1029818"/>
                <a:gd name="connsiteX3" fmla="*/ 4059365 w 4059365"/>
                <a:gd name="connsiteY3" fmla="*/ 337916 h 1029818"/>
                <a:gd name="connsiteX0" fmla="*/ 0 w 3834776"/>
                <a:gd name="connsiteY0" fmla="*/ 0 h 1029818"/>
                <a:gd name="connsiteX1" fmla="*/ 943186 w 3834776"/>
                <a:gd name="connsiteY1" fmla="*/ 791491 h 1029818"/>
                <a:gd name="connsiteX2" fmla="*/ 2836153 w 3834776"/>
                <a:gd name="connsiteY2" fmla="*/ 1016082 h 1029818"/>
                <a:gd name="connsiteX3" fmla="*/ 3834776 w 3834776"/>
                <a:gd name="connsiteY3" fmla="*/ 273748 h 1029818"/>
                <a:gd name="connsiteX0" fmla="*/ 0 w 3834776"/>
                <a:gd name="connsiteY0" fmla="*/ 0 h 1037369"/>
                <a:gd name="connsiteX1" fmla="*/ 846933 w 3834776"/>
                <a:gd name="connsiteY1" fmla="*/ 903786 h 1037369"/>
                <a:gd name="connsiteX2" fmla="*/ 2836153 w 3834776"/>
                <a:gd name="connsiteY2" fmla="*/ 1016082 h 1037369"/>
                <a:gd name="connsiteX3" fmla="*/ 3834776 w 3834776"/>
                <a:gd name="connsiteY3" fmla="*/ 273748 h 103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4776" h="1037369">
                  <a:moveTo>
                    <a:pt x="0" y="0"/>
                  </a:moveTo>
                  <a:cubicBezTo>
                    <a:pt x="373216" y="210357"/>
                    <a:pt x="473717" y="693429"/>
                    <a:pt x="846933" y="903786"/>
                  </a:cubicBezTo>
                  <a:cubicBezTo>
                    <a:pt x="1260804" y="944796"/>
                    <a:pt x="2316790" y="1091678"/>
                    <a:pt x="2836153" y="1016082"/>
                  </a:cubicBezTo>
                  <a:cubicBezTo>
                    <a:pt x="3355516" y="940486"/>
                    <a:pt x="3572086" y="258439"/>
                    <a:pt x="3834776" y="2737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</p:grpSp>
      <p:pic>
        <p:nvPicPr>
          <p:cNvPr id="33" name="Picture 2" descr="Image result for queue data structu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" b="32169"/>
          <a:stretch/>
        </p:blipFill>
        <p:spPr bwMode="auto">
          <a:xfrm>
            <a:off x="-31805" y="1066800"/>
            <a:ext cx="4209535" cy="25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-81942" y="3842511"/>
            <a:ext cx="3945148" cy="2200967"/>
            <a:chOff x="6128658" y="4271960"/>
            <a:chExt cx="5158502" cy="2200967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8294261" y="4067859"/>
              <a:ext cx="1327105" cy="3483031"/>
              <a:chOff x="8485398" y="1360601"/>
              <a:chExt cx="1670964" cy="178391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8485409" y="2253257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485399" y="1812386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485398" y="2703648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485409" y="1360601"/>
                <a:ext cx="1669568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7021287" y="4749800"/>
              <a:ext cx="457840" cy="3960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386844" y="4271960"/>
              <a:ext cx="1900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ear (r)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10406081" y="4631536"/>
              <a:ext cx="191648" cy="47226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128658" y="4372529"/>
              <a:ext cx="19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ront (f)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rot="5400000">
              <a:off x="8576443" y="3274759"/>
              <a:ext cx="687856" cy="3354717"/>
              <a:chOff x="1115002" y="2710621"/>
              <a:chExt cx="1173357" cy="1747583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54829" y="4017333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24349" y="3595046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15002" y="3154175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124351" y="2710621"/>
                <a:ext cx="1124182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7509990" y="6396335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rear(tail)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4" name="Line 26"/>
          <p:cNvSpPr>
            <a:spLocks noChangeShapeType="1"/>
          </p:cNvSpPr>
          <p:nvPr/>
        </p:nvSpPr>
        <p:spPr bwMode="auto">
          <a:xfrm flipH="1" flipV="1">
            <a:off x="8153400" y="57150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69132" y="2808744"/>
            <a:ext cx="42170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front( 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()== True) then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return Queue is Empty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else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head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tail.next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return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head.element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49414" y="1683603"/>
            <a:ext cx="2195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Size()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return Size</a:t>
            </a:r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3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59"/>
    </mc:Choice>
    <mc:Fallback xmlns="">
      <p:transition spd="slow" advTm="14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uiExpand="1" build="p"/>
      <p:bldP spid="5" grpId="0"/>
      <p:bldP spid="27" grpId="0"/>
    </p:bldLst>
  </p:timing>
  <p:extLst mod="1">
    <p:ext uri="{3A86A75C-4F4B-4683-9AE1-C65F6400EC91}">
      <p14:laserTraceLst xmlns:p14="http://schemas.microsoft.com/office/powerpoint/2010/main">
        <p14:tracePtLst>
          <p14:tracePt t="7959" x="3419475" y="2962275"/>
          <p14:tracePt t="8478" x="3419475" y="2943225"/>
          <p14:tracePt t="8487" x="3429000" y="2914650"/>
          <p14:tracePt t="8488" x="3533775" y="2686050"/>
          <p14:tracePt t="8500" x="3705225" y="2286000"/>
          <p14:tracePt t="8517" x="3848100" y="2047875"/>
          <p14:tracePt t="8533" x="4019550" y="1752600"/>
          <p14:tracePt t="8550" x="4095750" y="1609725"/>
          <p14:tracePt t="8567" x="4124325" y="1552575"/>
          <p14:tracePt t="8583" x="4143375" y="1514475"/>
          <p14:tracePt t="8600" x="4143375" y="1504950"/>
          <p14:tracePt t="8921" x="4143375" y="1495425"/>
          <p14:tracePt t="8925" x="4143375" y="1485900"/>
          <p14:tracePt t="8933" x="4162425" y="1466850"/>
          <p14:tracePt t="8934" x="4314825" y="1238250"/>
          <p14:tracePt t="8950" x="4448175" y="1085850"/>
          <p14:tracePt t="8966" x="4600575" y="952500"/>
          <p14:tracePt t="8984" x="4667250" y="904875"/>
          <p14:tracePt t="9000" x="4686300" y="885825"/>
          <p14:tracePt t="9017" x="4695825" y="885825"/>
          <p14:tracePt t="9033" x="4695825" y="876300"/>
          <p14:tracePt t="14575" x="4686300" y="876300"/>
          <p14:tracePt t="14579" x="4667250" y="876300"/>
          <p14:tracePt t="14585" x="4600575" y="866775"/>
          <p14:tracePt t="14589" x="4514850" y="866775"/>
          <p14:tracePt t="14597" x="4152900" y="857250"/>
          <p14:tracePt t="14613" x="3771900" y="838200"/>
          <p14:tracePt t="14630" x="3552825" y="838200"/>
          <p14:tracePt t="14646" x="3305175" y="847725"/>
          <p14:tracePt t="14664" x="3248025" y="857250"/>
          <p14:tracePt t="14680" x="3228975" y="857250"/>
          <p14:tracePt t="14697" x="3200400" y="857250"/>
          <p14:tracePt t="14946" x="3190875" y="866775"/>
          <p14:tracePt t="14954" x="3181350" y="866775"/>
          <p14:tracePt t="14963" x="3133725" y="866775"/>
          <p14:tracePt t="14964" x="2867025" y="885825"/>
          <p14:tracePt t="14980" x="2390775" y="942975"/>
          <p14:tracePt t="14996" x="2038350" y="1000125"/>
          <p14:tracePt t="15014" x="1600200" y="1057275"/>
          <p14:tracePt t="15030" x="1266825" y="1076325"/>
          <p14:tracePt t="15047" x="1085850" y="1076325"/>
          <p14:tracePt t="15063" x="885825" y="1076325"/>
          <p14:tracePt t="15080" x="762000" y="1066800"/>
          <p14:tracePt t="15097" x="685800" y="1047750"/>
          <p14:tracePt t="15113" x="657225" y="1047750"/>
          <p14:tracePt t="15130" x="619125" y="1028700"/>
          <p14:tracePt t="15147" x="609600" y="1009650"/>
          <p14:tracePt t="15163" x="590550" y="962025"/>
          <p14:tracePt t="15180" x="590550" y="885825"/>
          <p14:tracePt t="15197" x="600075" y="828675"/>
          <p14:tracePt t="15213" x="657225" y="723900"/>
          <p14:tracePt t="15230" x="723900" y="638175"/>
          <p14:tracePt t="15247" x="838200" y="523875"/>
          <p14:tracePt t="15263" x="1076325" y="381000"/>
          <p14:tracePt t="15280" x="1314450" y="276225"/>
          <p14:tracePt t="15297" x="1476375" y="200025"/>
          <p14:tracePt t="15313" x="1638300" y="171450"/>
          <p14:tracePt t="15330" x="1828800" y="219075"/>
          <p14:tracePt t="15347" x="1990725" y="285750"/>
          <p14:tracePt t="15363" x="2162175" y="390525"/>
          <p14:tracePt t="15380" x="2286000" y="495300"/>
          <p14:tracePt t="15397" x="2428875" y="695325"/>
          <p14:tracePt t="15413" x="2486025" y="800100"/>
          <p14:tracePt t="15430" x="2514600" y="857250"/>
          <p14:tracePt t="15447" x="2533650" y="914400"/>
          <p14:tracePt t="15463" x="2533650" y="981075"/>
          <p14:tracePt t="15480" x="2533650" y="1019175"/>
          <p14:tracePt t="15497" x="2524125" y="1076325"/>
          <p14:tracePt t="15513" x="2505075" y="1114425"/>
          <p14:tracePt t="15530" x="2486025" y="1123950"/>
          <p14:tracePt t="15547" x="2466975" y="1152525"/>
          <p14:tracePt t="15563" x="2409825" y="1190625"/>
          <p14:tracePt t="15580" x="2314575" y="1238250"/>
          <p14:tracePt t="15597" x="2133600" y="1295400"/>
          <p14:tracePt t="15597" x="2047875" y="1314450"/>
          <p14:tracePt t="15613" x="1800225" y="1362075"/>
          <p14:tracePt t="15630" x="1581150" y="1390650"/>
          <p14:tracePt t="15646" x="1295400" y="1390650"/>
          <p14:tracePt t="15663" x="1019175" y="1333500"/>
          <p14:tracePt t="15680" x="914400" y="1285875"/>
          <p14:tracePt t="15696" x="752475" y="1162050"/>
          <p14:tracePt t="15713" x="647700" y="1019175"/>
          <p14:tracePt t="15730" x="609600" y="933450"/>
          <p14:tracePt t="15746" x="581025" y="819150"/>
          <p14:tracePt t="15763" x="571500" y="723900"/>
          <p14:tracePt t="15780" x="571500" y="676275"/>
          <p14:tracePt t="15797" x="609600" y="571500"/>
          <p14:tracePt t="15813" x="647700" y="514350"/>
          <p14:tracePt t="15830" x="714375" y="447675"/>
          <p14:tracePt t="15846" x="809625" y="390525"/>
          <p14:tracePt t="15863" x="866775" y="371475"/>
          <p14:tracePt t="15880" x="942975" y="361950"/>
          <p14:tracePt t="15896" x="1009650" y="361950"/>
          <p14:tracePt t="15913" x="1076325" y="381000"/>
          <p14:tracePt t="15930" x="1181100" y="428625"/>
          <p14:tracePt t="15946" x="1409700" y="600075"/>
          <p14:tracePt t="15963" x="1571625" y="723900"/>
          <p14:tracePt t="15963" x="1619250" y="771525"/>
          <p14:tracePt t="15980" x="1724025" y="866775"/>
          <p14:tracePt t="15996" x="1905000" y="1019175"/>
          <p14:tracePt t="16013" x="1971675" y="1085850"/>
          <p14:tracePt t="16030" x="1990725" y="1133475"/>
          <p14:tracePt t="16046" x="2019300" y="1200150"/>
          <p14:tracePt t="16063" x="2019300" y="1219200"/>
          <p14:tracePt t="16080" x="2028825" y="1238250"/>
          <p14:tracePt t="16096" x="2028825" y="1257300"/>
          <p14:tracePt t="16440" x="2028825" y="1266825"/>
          <p14:tracePt t="16444" x="2028825" y="1276350"/>
          <p14:tracePt t="16452" x="2047875" y="1285875"/>
          <p14:tracePt t="16462" x="2057400" y="1304925"/>
          <p14:tracePt t="16463" x="2295525" y="1447800"/>
          <p14:tracePt t="16479" x="2809875" y="1762125"/>
          <p14:tracePt t="16496" x="3162300" y="2000250"/>
          <p14:tracePt t="16512" x="3524250" y="2171700"/>
          <p14:tracePt t="16529" x="3762375" y="2314575"/>
          <p14:tracePt t="16546" x="3867150" y="2381250"/>
          <p14:tracePt t="16562" x="4048125" y="2466975"/>
          <p14:tracePt t="16579" x="4143375" y="2505075"/>
          <p14:tracePt t="16596" x="4171950" y="2514600"/>
          <p14:tracePt t="16613" x="4181475" y="2514600"/>
          <p14:tracePt t="16953" x="4181475" y="2524125"/>
          <p14:tracePt t="16973" x="4181475" y="2533650"/>
          <p14:tracePt t="16979" x="4191000" y="2533650"/>
          <p14:tracePt t="16984" x="4191000" y="2543175"/>
          <p14:tracePt t="16996" x="4200525" y="2552700"/>
          <p14:tracePt t="18216" x="4200525" y="2543175"/>
          <p14:tracePt t="19603" x="4200525" y="2533650"/>
          <p14:tracePt t="19608" x="4200525" y="2486025"/>
          <p14:tracePt t="19615" x="4229100" y="2400300"/>
          <p14:tracePt t="19619" x="4286250" y="2114550"/>
          <p14:tracePt t="19629" x="4371975" y="1609725"/>
          <p14:tracePt t="19645" x="4438650" y="1323975"/>
          <p14:tracePt t="19662" x="4514850" y="942975"/>
          <p14:tracePt t="19680" x="4562475" y="704850"/>
          <p14:tracePt t="19696" x="4562475" y="657225"/>
          <p14:tracePt t="19712" x="4572000" y="638175"/>
          <p14:tracePt t="25538" x="4552950" y="619125"/>
          <p14:tracePt t="25550" x="4514850" y="609600"/>
          <p14:tracePt t="25560" x="4295775" y="533400"/>
          <p14:tracePt t="25561" x="3819525" y="476250"/>
          <p14:tracePt t="25577" x="2886075" y="466725"/>
          <p14:tracePt t="25593" x="2247900" y="466725"/>
          <p14:tracePt t="25610" x="1885950" y="457200"/>
          <p14:tracePt t="25627" x="1752600" y="457200"/>
          <p14:tracePt t="25644" x="1676400" y="457200"/>
          <p14:tracePt t="25661" x="1657350" y="457200"/>
          <p14:tracePt t="25995" x="1638300" y="457200"/>
          <p14:tracePt t="25999" x="1619250" y="466725"/>
          <p14:tracePt t="26010" x="1609725" y="466725"/>
          <p14:tracePt t="26011" x="1552575" y="476250"/>
          <p14:tracePt t="26027" x="1514475" y="476250"/>
          <p14:tracePt t="26043" x="1466850" y="476250"/>
          <p14:tracePt t="26060" x="1438275" y="476250"/>
          <p14:tracePt t="26077" x="1419225" y="476250"/>
          <p14:tracePt t="26093" x="1381125" y="476250"/>
          <p14:tracePt t="26111" x="1323975" y="476250"/>
          <p14:tracePt t="26127" x="1285875" y="476250"/>
          <p14:tracePt t="26143" x="1238250" y="485775"/>
          <p14:tracePt t="26160" x="1209675" y="504825"/>
          <p14:tracePt t="26177" x="1171575" y="523875"/>
          <p14:tracePt t="26194" x="1114425" y="542925"/>
          <p14:tracePt t="26194" x="1104900" y="552450"/>
          <p14:tracePt t="26211" x="1076325" y="552450"/>
          <p14:tracePt t="26227" x="1047750" y="552450"/>
          <p14:tracePt t="26244" x="1009650" y="571500"/>
          <p14:tracePt t="26261" x="990600" y="571500"/>
          <p14:tracePt t="26277" x="952500" y="590550"/>
          <p14:tracePt t="26294" x="914400" y="609600"/>
          <p14:tracePt t="26310" x="885825" y="628650"/>
          <p14:tracePt t="26326" x="876300" y="647700"/>
          <p14:tracePt t="26343" x="847725" y="666750"/>
          <p14:tracePt t="26360" x="819150" y="704850"/>
          <p14:tracePt t="26377" x="800100" y="723900"/>
          <p14:tracePt t="26393" x="790575" y="752475"/>
          <p14:tracePt t="26410" x="771525" y="771525"/>
          <p14:tracePt t="26427" x="762000" y="800100"/>
          <p14:tracePt t="26443" x="752475" y="838200"/>
          <p14:tracePt t="26460" x="733425" y="885825"/>
          <p14:tracePt t="26477" x="723900" y="904875"/>
          <p14:tracePt t="26493" x="723900" y="923925"/>
          <p14:tracePt t="26510" x="723900" y="942975"/>
          <p14:tracePt t="26526" x="733425" y="952500"/>
          <p14:tracePt t="26543" x="762000" y="971550"/>
          <p14:tracePt t="26560" x="781050" y="981075"/>
          <p14:tracePt t="26576" x="838200" y="1009650"/>
          <p14:tracePt t="26593" x="885825" y="1009650"/>
          <p14:tracePt t="26610" x="952500" y="1019175"/>
          <p14:tracePt t="26626" x="1009650" y="1019175"/>
          <p14:tracePt t="26643" x="1057275" y="1019175"/>
          <p14:tracePt t="26660" x="1114425" y="1019175"/>
          <p14:tracePt t="26676" x="1181100" y="1019175"/>
          <p14:tracePt t="26676" x="1190625" y="1019175"/>
          <p14:tracePt t="26694" x="1219200" y="1019175"/>
          <p14:tracePt t="26710" x="1257300" y="1019175"/>
          <p14:tracePt t="26727" x="1285875" y="1000125"/>
          <p14:tracePt t="26744" x="1304925" y="1000125"/>
          <p14:tracePt t="27430" x="1304925" y="990600"/>
          <p14:tracePt t="27437" x="1295400" y="990600"/>
          <p14:tracePt t="27458" x="1295400" y="981075"/>
          <p14:tracePt t="27511" x="1314450" y="971550"/>
          <p14:tracePt t="27516" x="1333500" y="971550"/>
          <p14:tracePt t="27520" x="1371600" y="962025"/>
          <p14:tracePt t="27528" x="1485900" y="952500"/>
          <p14:tracePt t="27542" x="1685925" y="942975"/>
          <p14:tracePt t="27559" x="1762125" y="942975"/>
          <p14:tracePt t="27576" x="1895475" y="942975"/>
          <p14:tracePt t="27592" x="2124075" y="942975"/>
          <p14:tracePt t="27609" x="2257425" y="942975"/>
          <p14:tracePt t="27626" x="2466975" y="942975"/>
          <p14:tracePt t="27642" x="2581275" y="942975"/>
          <p14:tracePt t="27659" x="2657475" y="942975"/>
          <p14:tracePt t="27676" x="2781300" y="942975"/>
          <p14:tracePt t="27692" x="2876550" y="933450"/>
          <p14:tracePt t="27710" x="2933700" y="923925"/>
          <p14:tracePt t="27726" x="2981325" y="914400"/>
          <p14:tracePt t="27965" x="2990850" y="914400"/>
          <p14:tracePt t="27970" x="3019425" y="904875"/>
          <p14:tracePt t="27976" x="3086100" y="885825"/>
          <p14:tracePt t="27980" x="3267075" y="876300"/>
          <p14:tracePt t="27992" x="3733800" y="895350"/>
          <p14:tracePt t="28009" x="4267200" y="942975"/>
          <p14:tracePt t="28025" x="4638675" y="962025"/>
          <p14:tracePt t="28043" x="4800600" y="971550"/>
          <p14:tracePt t="28059" x="4905375" y="981075"/>
          <p14:tracePt t="28076" x="4933950" y="981075"/>
          <p14:tracePt t="28093" x="4943475" y="990600"/>
          <p14:tracePt t="30408" x="4933950" y="1000125"/>
          <p14:tracePt t="30413" x="4914900" y="1009650"/>
          <p14:tracePt t="30414" x="4886325" y="1009650"/>
          <p14:tracePt t="30425" x="4762500" y="1095375"/>
          <p14:tracePt t="30442" x="4533900" y="1295400"/>
          <p14:tracePt t="30458" x="4362450" y="1419225"/>
          <p14:tracePt t="30475" x="4162425" y="1628775"/>
          <p14:tracePt t="30492" x="3981450" y="1819275"/>
          <p14:tracePt t="30509" x="3914775" y="1924050"/>
          <p14:tracePt t="30526" x="3800475" y="2200275"/>
          <p14:tracePt t="30542" x="3771900" y="2305050"/>
          <p14:tracePt t="30559" x="3752850" y="2409825"/>
          <p14:tracePt t="30575" x="3752850" y="2628900"/>
          <p14:tracePt t="30592" x="3781425" y="2724150"/>
          <p14:tracePt t="30609" x="3829050" y="2828925"/>
          <p14:tracePt t="30626" x="3895725" y="2924175"/>
          <p14:tracePt t="30642" x="3933825" y="2971800"/>
          <p14:tracePt t="30658" x="3990975" y="3019425"/>
          <p14:tracePt t="30676" x="4057650" y="3038475"/>
          <p14:tracePt t="30692" x="4086225" y="3048000"/>
          <p14:tracePt t="30709" x="4124325" y="3048000"/>
          <p14:tracePt t="30726" x="4171950" y="3048000"/>
          <p14:tracePt t="30741" x="4210050" y="3048000"/>
          <p14:tracePt t="30758" x="4276725" y="3038475"/>
          <p14:tracePt t="30775" x="4314825" y="3009900"/>
          <p14:tracePt t="30792" x="4324350" y="2990850"/>
          <p14:tracePt t="31061" x="4314825" y="3009900"/>
          <p14:tracePt t="31064" x="4286250" y="3057525"/>
          <p14:tracePt t="31065" x="4248150" y="3124200"/>
          <p14:tracePt t="31074" x="4162425" y="3343275"/>
          <p14:tracePt t="31091" x="4152900" y="3562350"/>
          <p14:tracePt t="31108" x="4286250" y="3810000"/>
          <p14:tracePt t="31125" x="4391025" y="3990975"/>
          <p14:tracePt t="31142" x="4552950" y="4200525"/>
          <p14:tracePt t="31159" x="4733925" y="4314825"/>
          <p14:tracePt t="31175" x="4838700" y="4352925"/>
          <p14:tracePt t="31192" x="5095875" y="4362450"/>
          <p14:tracePt t="31209" x="5372100" y="4314825"/>
          <p14:tracePt t="31225" x="5514975" y="4219575"/>
          <p14:tracePt t="31242" x="5657850" y="4086225"/>
          <p14:tracePt t="31259" x="5743575" y="3829050"/>
          <p14:tracePt t="31275" x="5753100" y="3590925"/>
          <p14:tracePt t="31292" x="5686425" y="3209925"/>
          <p14:tracePt t="31309" x="5581650" y="3000375"/>
          <p14:tracePt t="31309" x="5534025" y="2905125"/>
          <p14:tracePt t="31325" x="5429250" y="2733675"/>
          <p14:tracePt t="31342" x="5305425" y="2609850"/>
          <p14:tracePt t="31359" x="5210175" y="2581275"/>
          <p14:tracePt t="31375" x="4981575" y="2562225"/>
          <p14:tracePt t="31392" x="4705350" y="2581275"/>
          <p14:tracePt t="31392" x="4638675" y="2600325"/>
          <p14:tracePt t="31409" x="4514850" y="2638425"/>
          <p14:tracePt t="31425" x="4333875" y="2724150"/>
          <p14:tracePt t="31442" x="4295775" y="2752725"/>
          <p14:tracePt t="31458" x="4257675" y="2781300"/>
          <p14:tracePt t="31475" x="4238625" y="2800350"/>
          <p14:tracePt t="31491" x="4229100" y="2857500"/>
          <p14:tracePt t="31508" x="4229100" y="2905125"/>
          <p14:tracePt t="31525" x="4248150" y="2962275"/>
          <p14:tracePt t="31542" x="4276725" y="3000375"/>
          <p14:tracePt t="31811" x="4267200" y="2990850"/>
          <p14:tracePt t="31815" x="4219575" y="2943225"/>
          <p14:tracePt t="31819" x="4143375" y="2876550"/>
          <p14:tracePt t="31827" x="4019550" y="2762250"/>
          <p14:tracePt t="31841" x="3943350" y="2676525"/>
          <p14:tracePt t="31857" x="3895725" y="2619375"/>
          <p14:tracePt t="31875" x="3867150" y="2600325"/>
          <p14:tracePt t="31875" x="3857625" y="2600325"/>
          <p14:tracePt t="31891" x="3848100" y="2590800"/>
          <p14:tracePt t="31908" x="3838575" y="2590800"/>
          <p14:tracePt t="32173" x="3829050" y="2590800"/>
          <p14:tracePt t="33170" x="3829050" y="2609850"/>
          <p14:tracePt t="33182" x="3829050" y="2628900"/>
          <p14:tracePt t="33190" x="3829050" y="2638425"/>
          <p14:tracePt t="33192" x="3829050" y="2667000"/>
          <p14:tracePt t="33207" x="3819525" y="2724150"/>
          <p14:tracePt t="33224" x="3819525" y="2743200"/>
          <p14:tracePt t="33241" x="3819525" y="2752725"/>
          <p14:tracePt t="33257" x="3819525" y="2762250"/>
          <p14:tracePt t="33274" x="3829050" y="2790825"/>
          <p14:tracePt t="33292" x="3838575" y="2809875"/>
          <p14:tracePt t="33308" x="3886200" y="2838450"/>
          <p14:tracePt t="33324" x="3905250" y="2867025"/>
          <p14:tracePt t="33341" x="3924300" y="2886075"/>
          <p14:tracePt t="33358" x="3943350" y="2905125"/>
          <p14:tracePt t="33374" x="3962400" y="2924175"/>
          <p14:tracePt t="33391" x="3971925" y="2924175"/>
          <p14:tracePt t="33998" x="3981450" y="2933700"/>
          <p14:tracePt t="34011" x="3981450" y="2962275"/>
          <p14:tracePt t="34012" x="3981450" y="3019425"/>
          <p14:tracePt t="34023" x="3914775" y="3209925"/>
          <p14:tracePt t="34040" x="3790950" y="3543300"/>
          <p14:tracePt t="34057" x="3600450" y="3857625"/>
          <p14:tracePt t="34073" x="3495675" y="4029075"/>
          <p14:tracePt t="34091" x="3381375" y="4238625"/>
          <p14:tracePt t="34108" x="3276600" y="4400550"/>
          <p14:tracePt t="34124" x="3219450" y="4467225"/>
          <p14:tracePt t="34141" x="3181350" y="4524375"/>
          <p14:tracePt t="34157" x="3143250" y="4562475"/>
          <p14:tracePt t="34173" x="3133725" y="4572000"/>
          <p14:tracePt t="34397" x="3124200" y="4572000"/>
          <p14:tracePt t="34403" x="3114675" y="4581525"/>
          <p14:tracePt t="34407" x="3105150" y="4581525"/>
          <p14:tracePt t="34423" x="3076575" y="4610100"/>
          <p14:tracePt t="34424" x="3067050" y="4629150"/>
          <p14:tracePt t="34440" x="3057525" y="4638675"/>
          <p14:tracePt t="34493" x="3076575" y="4638675"/>
          <p14:tracePt t="34497" x="3114675" y="4648200"/>
          <p14:tracePt t="34498" x="3209925" y="4648200"/>
          <p14:tracePt t="34507" x="3543300" y="4648200"/>
          <p14:tracePt t="34523" x="3790950" y="4619625"/>
          <p14:tracePt t="34540" x="4143375" y="4562475"/>
          <p14:tracePt t="34557" x="4371975" y="4514850"/>
          <p14:tracePt t="34573" x="4429125" y="4486275"/>
          <p14:tracePt t="34573" x="4448175" y="4476750"/>
          <p14:tracePt t="34590" x="4467225" y="4457700"/>
          <p14:tracePt t="34656" x="4467225" y="4448175"/>
          <p14:tracePt t="34814" x="0" y="0"/>
        </p14:tracePtLst>
        <p14:tracePtLst>
          <p14:tracePt t="35584" x="4467225" y="4448175"/>
          <p14:tracePt t="36040" x="4438650" y="4448175"/>
          <p14:tracePt t="36045" x="4371975" y="4448175"/>
          <p14:tracePt t="36046" x="4257675" y="4448175"/>
          <p14:tracePt t="36058" x="3867150" y="4448175"/>
          <p14:tracePt t="36072" x="3543300" y="4400550"/>
          <p14:tracePt t="36089" x="3124200" y="4314825"/>
          <p14:tracePt t="36106" x="2867025" y="4219575"/>
          <p14:tracePt t="36123" x="2781300" y="4200525"/>
          <p14:tracePt t="36140" x="2762250" y="4200525"/>
          <p14:tracePt t="36157" x="2752725" y="4200525"/>
          <p14:tracePt t="36420" x="2743200" y="4200525"/>
          <p14:tracePt t="36429" x="2724150" y="4191000"/>
          <p14:tracePt t="36430" x="2695575" y="4162425"/>
          <p14:tracePt t="36439" x="2400300" y="3962400"/>
          <p14:tracePt t="36456" x="2047875" y="3752850"/>
          <p14:tracePt t="36473" x="1638300" y="3495675"/>
          <p14:tracePt t="36490" x="1381125" y="3267075"/>
          <p14:tracePt t="36506" x="1285875" y="3124200"/>
          <p14:tracePt t="36523" x="1219200" y="3038475"/>
          <p14:tracePt t="36539" x="1209675" y="3019425"/>
          <p14:tracePt t="36574" x="1209675" y="3009900"/>
          <p14:tracePt t="36596" x="1228725" y="3009900"/>
          <p14:tracePt t="36825" x="1228725" y="3000375"/>
          <p14:tracePt t="36829" x="1228725" y="2990850"/>
          <p14:tracePt t="36830" x="1228725" y="2981325"/>
          <p14:tracePt t="36840" x="1238250" y="2943225"/>
          <p14:tracePt t="36856" x="1238250" y="2905125"/>
          <p14:tracePt t="36873" x="1238250" y="2867025"/>
          <p14:tracePt t="36890" x="1238250" y="2847975"/>
          <p14:tracePt t="36906" x="1238250" y="2828925"/>
          <p14:tracePt t="36949" x="1238250" y="2819400"/>
          <p14:tracePt t="37006" x="1238250" y="2809875"/>
          <p14:tracePt t="37012" x="1228725" y="2809875"/>
          <p14:tracePt t="37024" x="1228725" y="2800350"/>
          <p14:tracePt t="37027" x="1219200" y="2800350"/>
          <p14:tracePt t="37039" x="1200150" y="2790825"/>
          <p14:tracePt t="37056" x="1190625" y="2781300"/>
          <p14:tracePt t="37072" x="1171575" y="2752725"/>
          <p14:tracePt t="37089" x="1162050" y="2743200"/>
          <p14:tracePt t="37107" x="1152525" y="2724150"/>
          <p14:tracePt t="37123" x="1123950" y="2667000"/>
          <p14:tracePt t="37141" x="1114425" y="2647950"/>
          <p14:tracePt t="37156" x="1104900" y="2638425"/>
          <p14:tracePt t="37173" x="1095375" y="2600325"/>
          <p14:tracePt t="37190" x="1085850" y="2581275"/>
          <p14:tracePt t="37206" x="1076325" y="2571750"/>
          <p14:tracePt t="37323" x="1076325" y="2581275"/>
          <p14:tracePt t="37326" x="1085850" y="2590800"/>
          <p14:tracePt t="37335" x="1114425" y="2619375"/>
          <p14:tracePt t="37339" x="1143000" y="2647950"/>
          <p14:tracePt t="37356" x="1181100" y="2724150"/>
          <p14:tracePt t="37372" x="1200150" y="2762250"/>
          <p14:tracePt t="37389" x="1219200" y="2809875"/>
          <p14:tracePt t="37406" x="1238250" y="2847975"/>
          <p14:tracePt t="37423" x="1247775" y="2867025"/>
          <p14:tracePt t="37440" x="1257300" y="2895600"/>
          <p14:tracePt t="37456" x="1266825" y="2895600"/>
          <p14:tracePt t="37473" x="1266825" y="2905125"/>
          <p14:tracePt t="37521" x="1266825" y="2914650"/>
          <p14:tracePt t="37541" x="1266825" y="2924175"/>
          <p14:tracePt t="37546" x="1266825" y="2933700"/>
          <p14:tracePt t="37550" x="1276350" y="2933700"/>
          <p14:tracePt t="37559" x="1276350" y="2943225"/>
          <p14:tracePt t="37572" x="1276350" y="2962275"/>
          <p14:tracePt t="37589" x="1276350" y="3000375"/>
          <p14:tracePt t="37606" x="1257300" y="3057525"/>
          <p14:tracePt t="37623" x="1228725" y="3095625"/>
          <p14:tracePt t="37640" x="1228725" y="3105150"/>
          <p14:tracePt t="37656" x="1219200" y="3133725"/>
          <p14:tracePt t="37672" x="1200150" y="3152775"/>
          <p14:tracePt t="37690" x="1181100" y="3181350"/>
          <p14:tracePt t="37706" x="1162050" y="3209925"/>
          <p14:tracePt t="37723" x="1143000" y="3219450"/>
          <p14:tracePt t="37740" x="1143000" y="3238500"/>
          <p14:tracePt t="37756" x="1133475" y="3238500"/>
          <p14:tracePt t="37773" x="1123950" y="3248025"/>
          <p14:tracePt t="37790" x="1114425" y="3248025"/>
          <p14:tracePt t="38638" x="1114425" y="3257550"/>
          <p14:tracePt t="38655" x="1133475" y="3257550"/>
          <p14:tracePt t="38663" x="1171575" y="3267075"/>
          <p14:tracePt t="38667" x="1266825" y="3276600"/>
          <p14:tracePt t="38672" x="1609725" y="3305175"/>
          <p14:tracePt t="38688" x="1943100" y="3343275"/>
          <p14:tracePt t="38705" x="2171700" y="3371850"/>
          <p14:tracePt t="38722" x="2428875" y="3409950"/>
          <p14:tracePt t="38739" x="2571750" y="3409950"/>
          <p14:tracePt t="38756" x="2647950" y="3419475"/>
          <p14:tracePt t="38773" x="2695575" y="3419475"/>
          <p14:tracePt t="38789" x="2714625" y="3419475"/>
          <p14:tracePt t="38805" x="2724150" y="3419475"/>
          <p14:tracePt t="38822" x="2743200" y="3419475"/>
          <p14:tracePt t="38861" x="2752725" y="3419475"/>
          <p14:tracePt t="39038" x="2762250" y="3419475"/>
          <p14:tracePt t="39059" x="2771775" y="3419475"/>
          <p14:tracePt t="39265" x="2781300" y="3419475"/>
          <p14:tracePt t="40824" x="2790825" y="3419475"/>
          <p14:tracePt t="40829" x="2800350" y="3419475"/>
          <p14:tracePt t="40830" x="2809875" y="3419475"/>
          <p14:tracePt t="40842" x="2857500" y="3419475"/>
          <p14:tracePt t="40853" x="2981325" y="3400425"/>
          <p14:tracePt t="40870" x="3124200" y="3352800"/>
          <p14:tracePt t="40887" x="3238500" y="3248025"/>
          <p14:tracePt t="40904" x="3419475" y="3038475"/>
          <p14:tracePt t="40920" x="3552825" y="2809875"/>
          <p14:tracePt t="40937" x="3600450" y="2686050"/>
          <p14:tracePt t="40954" x="3629025" y="2571750"/>
          <p14:tracePt t="40971" x="3638550" y="2524125"/>
          <p14:tracePt t="40987" x="3638550" y="2514600"/>
          <p14:tracePt t="41315" x="3638550" y="2524125"/>
          <p14:tracePt t="42717" x="3638550" y="2533650"/>
          <p14:tracePt t="42732" x="3648075" y="2533650"/>
          <p14:tracePt t="42737" x="3657600" y="2543175"/>
          <p14:tracePt t="42752" x="3676650" y="2590800"/>
          <p14:tracePt t="42753" x="3724275" y="2733675"/>
          <p14:tracePt t="42769" x="3829050" y="2943225"/>
          <p14:tracePt t="42786" x="3914775" y="3181350"/>
          <p14:tracePt t="42803" x="3990975" y="3409950"/>
          <p14:tracePt t="42820" x="4048125" y="3667125"/>
          <p14:tracePt t="42837" x="4048125" y="3695700"/>
          <p14:tracePt t="43099" x="4048125" y="3705225"/>
          <p14:tracePt t="43109" x="4048125" y="3724275"/>
          <p14:tracePt t="43112" x="4048125" y="3743325"/>
          <p14:tracePt t="43119" x="4114800" y="4057650"/>
          <p14:tracePt t="43136" x="4200525" y="4305300"/>
          <p14:tracePt t="43152" x="4343400" y="4705350"/>
          <p14:tracePt t="43169" x="4486275" y="4991100"/>
          <p14:tracePt t="43186" x="4533900" y="5057775"/>
          <p14:tracePt t="43202" x="4533900" y="5076825"/>
          <p14:tracePt t="43219" x="4552950" y="5095875"/>
          <p14:tracePt t="43236" x="4552950" y="5105400"/>
          <p14:tracePt t="43688" x="4552950" y="5076825"/>
          <p14:tracePt t="43700" x="4543425" y="4991100"/>
          <p14:tracePt t="43701" x="4543425" y="4886325"/>
          <p14:tracePt t="43719" x="4543425" y="4629150"/>
          <p14:tracePt t="43720" x="4581525" y="4210050"/>
          <p14:tracePt t="43735" x="4610100" y="3876675"/>
          <p14:tracePt t="43752" x="4638675" y="3743325"/>
          <p14:tracePt t="43769" x="4676775" y="3638550"/>
          <p14:tracePt t="43785" x="4695825" y="3600450"/>
          <p14:tracePt t="43999" x="4695825" y="3609975"/>
          <p14:tracePt t="44008" x="4695825" y="3629025"/>
          <p14:tracePt t="44011" x="4695825" y="3667125"/>
          <p14:tracePt t="44019" x="4762500" y="3867150"/>
          <p14:tracePt t="44035" x="4838700" y="4267200"/>
          <p14:tracePt t="44052" x="4886325" y="4619625"/>
          <p14:tracePt t="44068" x="4972050" y="5105400"/>
          <p14:tracePt t="44086" x="5010150" y="5381625"/>
          <p14:tracePt t="44102" x="5029200" y="5495925"/>
          <p14:tracePt t="44119" x="5029200" y="5543550"/>
          <p14:tracePt t="44136" x="5038725" y="5562600"/>
          <p14:tracePt t="44152" x="5038725" y="5572125"/>
          <p14:tracePt t="44420" x="5048250" y="5581650"/>
          <p14:tracePt t="44428" x="5095875" y="5600700"/>
          <p14:tracePt t="44435" x="5162550" y="5629275"/>
          <p14:tracePt t="44452" x="5410200" y="5753100"/>
          <p14:tracePt t="44453" x="5629275" y="5848350"/>
          <p14:tracePt t="44469" x="5915025" y="5972175"/>
          <p14:tracePt t="44486" x="6057900" y="6048375"/>
          <p14:tracePt t="44503" x="6086475" y="6057900"/>
          <p14:tracePt t="44520" x="6105525" y="6057900"/>
          <p14:tracePt t="44536" x="6115050" y="6057900"/>
          <p14:tracePt t="44627" x="6124575" y="6057900"/>
          <p14:tracePt t="45723" x="6134100" y="6057900"/>
          <p14:tracePt t="45736" x="6143625" y="6067425"/>
          <p14:tracePt t="45748" x="6153150" y="6076950"/>
          <p14:tracePt t="45757" x="6162675" y="6076950"/>
          <p14:tracePt t="45758" x="6172200" y="6076950"/>
          <p14:tracePt t="45768" x="6229350" y="6086475"/>
          <p14:tracePt t="45785" x="6286500" y="6105525"/>
          <p14:tracePt t="45802" x="6334125" y="6115050"/>
          <p14:tracePt t="45818" x="6438900" y="6134100"/>
          <p14:tracePt t="45836" x="6467475" y="6143625"/>
          <p14:tracePt t="45852" x="6496050" y="6153150"/>
          <p14:tracePt t="46117" x="6505575" y="6162675"/>
          <p14:tracePt t="46123" x="6515100" y="6172200"/>
          <p14:tracePt t="46135" x="6572250" y="6210300"/>
          <p14:tracePt t="46136" x="6724650" y="6315075"/>
          <p14:tracePt t="46151" x="7143750" y="6572250"/>
          <p14:tracePt t="46168" x="7543800" y="6781800"/>
          <p14:tracePt t="46185" x="7743825" y="6848475"/>
          <p14:tracePt t="46201" x="8020050" y="6848475"/>
          <p14:tracePt t="46218" x="8305800" y="6848475"/>
          <p14:tracePt t="46235" x="8448675" y="6848475"/>
          <p14:tracePt t="46252" x="8753475" y="6848475"/>
          <p14:tracePt t="46269" x="8801100" y="6829425"/>
          <p14:tracePt t="46285" x="8820150" y="6810375"/>
          <p14:tracePt t="46302" x="8829675" y="6791325"/>
          <p14:tracePt t="46302" x="8839200" y="6781800"/>
          <p14:tracePt t="46318" x="8848725" y="6762750"/>
          <p14:tracePt t="46335" x="8886825" y="6724650"/>
          <p14:tracePt t="46352" x="8896350" y="6696075"/>
          <p14:tracePt t="46368" x="8905875" y="6686550"/>
          <p14:tracePt t="46385" x="8905875" y="6638925"/>
          <p14:tracePt t="46402" x="8905875" y="6591300"/>
          <p14:tracePt t="46418" x="8886825" y="6553200"/>
          <p14:tracePt t="46435" x="8867775" y="6524625"/>
          <p14:tracePt t="46452" x="8820150" y="6438900"/>
          <p14:tracePt t="46469" x="8791575" y="6410325"/>
          <p14:tracePt t="46485" x="8763000" y="6400800"/>
          <p14:tracePt t="46502" x="8705850" y="6391275"/>
          <p14:tracePt t="46518" x="8658225" y="6391275"/>
          <p14:tracePt t="46535" x="8543925" y="6381750"/>
          <p14:tracePt t="46552" x="8420100" y="6381750"/>
          <p14:tracePt t="46568" x="8277225" y="6400800"/>
          <p14:tracePt t="46585" x="8048625" y="6438900"/>
          <p14:tracePt t="46602" x="7820025" y="6467475"/>
          <p14:tracePt t="46618" x="7677150" y="6505575"/>
          <p14:tracePt t="46634" x="7524750" y="6572250"/>
          <p14:tracePt t="46651" x="7391400" y="6629400"/>
          <p14:tracePt t="46668" x="7343775" y="6657975"/>
          <p14:tracePt t="46684" x="7296150" y="6686550"/>
          <p14:tracePt t="46702" x="7277100" y="6734175"/>
          <p14:tracePt t="46718" x="7267575" y="6753225"/>
          <p14:tracePt t="46735" x="7258050" y="6819900"/>
          <p14:tracePt t="46752" x="7248525" y="6848475"/>
          <p14:tracePt t="46768" x="7258050" y="6848475"/>
          <p14:tracePt t="46785" x="7296150" y="6848475"/>
          <p14:tracePt t="46801" x="7334250" y="6848475"/>
          <p14:tracePt t="46818" x="7410450" y="6848475"/>
          <p14:tracePt t="46835" x="7543800" y="6848475"/>
          <p14:tracePt t="46852" x="7658100" y="6848475"/>
          <p14:tracePt t="46852" x="7705725" y="6848475"/>
          <p14:tracePt t="46868" x="7762875" y="6848475"/>
          <p14:tracePt t="46885" x="7991475" y="6848475"/>
          <p14:tracePt t="46902" x="8086725" y="6848475"/>
          <p14:tracePt t="46918" x="8191500" y="6848475"/>
          <p14:tracePt t="46935" x="8429625" y="6838950"/>
          <p14:tracePt t="46952" x="8496300" y="6829425"/>
          <p14:tracePt t="46969" x="8591550" y="6800850"/>
          <p14:tracePt t="46985" x="8715375" y="6724650"/>
          <p14:tracePt t="47001" x="8753475" y="6696075"/>
          <p14:tracePt t="47018" x="8782050" y="6667500"/>
          <p14:tracePt t="47035" x="8801100" y="6648450"/>
          <p14:tracePt t="47051" x="8810625" y="6638925"/>
          <p14:tracePt t="47068" x="8829675" y="6610350"/>
          <p14:tracePt t="47085" x="8829675" y="6543675"/>
          <p14:tracePt t="47101" x="8820150" y="6486525"/>
          <p14:tracePt t="47118" x="8791575" y="6429375"/>
          <p14:tracePt t="47135" x="8782050" y="6419850"/>
          <p14:tracePt t="47151" x="8772525" y="6400800"/>
          <p14:tracePt t="47168" x="8743950" y="6391275"/>
          <p14:tracePt t="47185" x="8734425" y="6391275"/>
          <p14:tracePt t="47202" x="8696325" y="6362700"/>
          <p14:tracePt t="47218" x="8639175" y="6334125"/>
          <p14:tracePt t="47234" x="8610600" y="6324600"/>
          <p14:tracePt t="47251" x="8543925" y="6315075"/>
          <p14:tracePt t="47267" x="8458200" y="6286500"/>
          <p14:tracePt t="47284" x="8372475" y="6286500"/>
          <p14:tracePt t="47301" x="8248650" y="6276975"/>
          <p14:tracePt t="47318" x="8172450" y="6276975"/>
          <p14:tracePt t="47335" x="8134350" y="6286500"/>
          <p14:tracePt t="47351" x="8077200" y="6296025"/>
          <p14:tracePt t="47368" x="8039100" y="6315075"/>
          <p14:tracePt t="47384" x="8010525" y="6315075"/>
          <p14:tracePt t="47402" x="8001000" y="6334125"/>
          <p14:tracePt t="47418" x="7981950" y="6343650"/>
          <p14:tracePt t="47434" x="7972425" y="6343650"/>
          <p14:tracePt t="47451" x="7962900" y="6353175"/>
          <p14:tracePt t="47468" x="7943850" y="6372225"/>
          <p14:tracePt t="47485" x="7934325" y="6391275"/>
          <p14:tracePt t="47501" x="7924800" y="6419850"/>
          <p14:tracePt t="47518" x="7915275" y="6438900"/>
          <p14:tracePt t="47534" x="7896225" y="6477000"/>
          <p14:tracePt t="47551" x="7886700" y="6515100"/>
          <p14:tracePt t="47567" x="7877175" y="6562725"/>
          <p14:tracePt t="47584" x="7867650" y="6581775"/>
          <p14:tracePt t="47601" x="7867650" y="6600825"/>
          <p14:tracePt t="47618" x="7867650" y="6619875"/>
          <p14:tracePt t="47634" x="7867650" y="6638925"/>
          <p14:tracePt t="47651" x="7867650" y="6657975"/>
          <p14:tracePt t="47668" x="7886700" y="6677025"/>
          <p14:tracePt t="47684" x="7896225" y="6696075"/>
          <p14:tracePt t="47701" x="7905750" y="6705600"/>
          <p14:tracePt t="47717" x="7915275" y="6705600"/>
          <p14:tracePt t="47734" x="7943850" y="6715125"/>
          <p14:tracePt t="47751" x="7981950" y="6724650"/>
          <p14:tracePt t="47768" x="8010525" y="6724650"/>
          <p14:tracePt t="47784" x="8039100" y="6724650"/>
          <p14:tracePt t="47801" x="8058150" y="6724650"/>
          <p14:tracePt t="47819" x="8067675" y="6724650"/>
          <p14:tracePt t="47834" x="8077200" y="6724650"/>
          <p14:tracePt t="47916" x="8086725" y="6724650"/>
          <p14:tracePt t="49506" x="8086725" y="6715125"/>
          <p14:tracePt t="49555" x="8086725" y="6705600"/>
          <p14:tracePt t="49580" x="8077200" y="6696075"/>
          <p14:tracePt t="49604" x="8067675" y="6686550"/>
          <p14:tracePt t="49617" x="8067675" y="6677025"/>
          <p14:tracePt t="49621" x="8058150" y="6667500"/>
          <p14:tracePt t="49633" x="8058150" y="6648450"/>
          <p14:tracePt t="49650" x="8048625" y="6638925"/>
          <p14:tracePt t="49667" x="8010525" y="6600825"/>
          <p14:tracePt t="49683" x="7991475" y="6562725"/>
          <p14:tracePt t="49700" x="7981950" y="6524625"/>
          <p14:tracePt t="49717" x="7943850" y="6467475"/>
          <p14:tracePt t="49734" x="7924800" y="6438900"/>
          <p14:tracePt t="49750" x="7905750" y="6410325"/>
          <p14:tracePt t="49767" x="7886700" y="6362700"/>
          <p14:tracePt t="49784" x="7867650" y="6334125"/>
          <p14:tracePt t="49800" x="7858125" y="6296025"/>
          <p14:tracePt t="49817" x="7848600" y="6267450"/>
          <p14:tracePt t="49834" x="7829550" y="6238875"/>
          <p14:tracePt t="49850" x="7829550" y="6200775"/>
          <p14:tracePt t="49868" x="7820025" y="6172200"/>
          <p14:tracePt t="49884" x="7820025" y="6143625"/>
          <p14:tracePt t="49901" x="7810500" y="6124575"/>
          <p14:tracePt t="49917" x="7810500" y="6105525"/>
          <p14:tracePt t="49934" x="7810500" y="6086475"/>
          <p14:tracePt t="49950" x="7820025" y="6067425"/>
          <p14:tracePt t="49967" x="7820025" y="6048375"/>
          <p14:tracePt t="49984" x="7829550" y="6038850"/>
          <p14:tracePt t="50000" x="7829550" y="6019800"/>
          <p14:tracePt t="50017" x="7829550" y="6010275"/>
          <p14:tracePt t="50052" x="7829550" y="5991225"/>
          <p14:tracePt t="50067" x="7839075" y="5981700"/>
          <p14:tracePt t="50069" x="7848600" y="5972175"/>
          <p14:tracePt t="50084" x="7858125" y="5953125"/>
          <p14:tracePt t="50100" x="7867650" y="5934075"/>
          <p14:tracePt t="50117" x="7877175" y="5915025"/>
          <p14:tracePt t="50134" x="7877175" y="5895975"/>
          <p14:tracePt t="50167" x="7877175" y="5886450"/>
          <p14:tracePt t="50189" x="7886700" y="5886450"/>
          <p14:tracePt t="50202" x="7886700" y="5876925"/>
          <p14:tracePt t="50204" x="7886700" y="5867400"/>
          <p14:tracePt t="50239" x="7896225" y="5857875"/>
          <p14:tracePt t="50263" x="7905750" y="5848350"/>
          <p14:tracePt t="50279" x="7915275" y="5848350"/>
          <p14:tracePt t="50303" x="7924800" y="5848350"/>
          <p14:tracePt t="50326" x="7934325" y="5848350"/>
          <p14:tracePt t="50341" x="7943850" y="5848350"/>
          <p14:tracePt t="50349" x="7953375" y="5848350"/>
          <p14:tracePt t="50351" x="7962900" y="5857875"/>
          <p14:tracePt t="50366" x="7962900" y="5867400"/>
          <p14:tracePt t="50383" x="7962900" y="5876925"/>
          <p14:tracePt t="50400" x="7972425" y="5886450"/>
          <p14:tracePt t="50416" x="7972425" y="5905500"/>
          <p14:tracePt t="50433" x="7972425" y="5924550"/>
          <p14:tracePt t="50450" x="7981950" y="5934075"/>
          <p14:tracePt t="50466" x="7981950" y="5962650"/>
          <p14:tracePt t="50483" x="7972425" y="5972175"/>
          <p14:tracePt t="50500" x="7953375" y="5981700"/>
          <p14:tracePt t="50517" x="7943850" y="6000750"/>
          <p14:tracePt t="50533" x="7934325" y="6029325"/>
          <p14:tracePt t="50551" x="7924800" y="6048375"/>
          <p14:tracePt t="50567" x="7905750" y="6076950"/>
          <p14:tracePt t="50583" x="7886700" y="6115050"/>
          <p14:tracePt t="50600" x="7867650" y="6143625"/>
          <p14:tracePt t="50617" x="7839075" y="6162675"/>
          <p14:tracePt t="50634" x="7810500" y="6191250"/>
          <p14:tracePt t="50650" x="7781925" y="6229350"/>
          <p14:tracePt t="50667" x="7753350" y="6257925"/>
          <p14:tracePt t="50684" x="7715250" y="6276975"/>
          <p14:tracePt t="50700" x="7648575" y="6315075"/>
          <p14:tracePt t="50717" x="7591425" y="6343650"/>
          <p14:tracePt t="50734" x="7515225" y="6372225"/>
          <p14:tracePt t="50750" x="7419975" y="6400800"/>
          <p14:tracePt t="50767" x="7334250" y="6429375"/>
          <p14:tracePt t="50783" x="7258050" y="6457950"/>
          <p14:tracePt t="50800" x="7229475" y="6467475"/>
          <p14:tracePt t="50817" x="7210425" y="6477000"/>
          <p14:tracePt t="51108" x="7191375" y="6486525"/>
          <p14:tracePt t="51111" x="7153275" y="6486525"/>
          <p14:tracePt t="51121" x="7048500" y="6477000"/>
          <p14:tracePt t="51122" x="6810375" y="6410325"/>
          <p14:tracePt t="51133" x="6400800" y="6276975"/>
          <p14:tracePt t="51149" x="6057900" y="6115050"/>
          <p14:tracePt t="51166" x="5657850" y="5857875"/>
          <p14:tracePt t="51183" x="5334000" y="5619750"/>
          <p14:tracePt t="51200" x="5143500" y="5476875"/>
          <p14:tracePt t="51217" x="4962525" y="5324475"/>
          <p14:tracePt t="51233" x="4943475" y="5295900"/>
          <p14:tracePt t="51250" x="4914900" y="5267325"/>
          <p14:tracePt t="51267" x="4905375" y="5248275"/>
          <p14:tracePt t="51307" x="4895850" y="5248275"/>
          <p14:tracePt t="51331" x="4886325" y="5248275"/>
          <p14:tracePt t="51589" x="4876800" y="5248275"/>
          <p14:tracePt t="51593" x="4857750" y="5248275"/>
          <p14:tracePt t="51604" x="4848225" y="5238750"/>
          <p14:tracePt t="51605" x="4819650" y="5229225"/>
          <p14:tracePt t="51651" x="4810125" y="5229225"/>
          <p14:tracePt t="51655" x="4810125" y="5219700"/>
          <p14:tracePt t="51656" x="4810125" y="5210175"/>
          <p14:tracePt t="51666" x="4867275" y="5153025"/>
          <p14:tracePt t="51683" x="4924425" y="5114925"/>
          <p14:tracePt t="51699" x="5048250" y="5067300"/>
          <p14:tracePt t="51716" x="5191125" y="5019675"/>
          <p14:tracePt t="51733" x="5295900" y="5000625"/>
          <p14:tracePt t="51749" x="5581650" y="4991100"/>
          <p14:tracePt t="51766" x="5915025" y="5048250"/>
          <p14:tracePt t="51783" x="6162675" y="5095875"/>
          <p14:tracePt t="51799" x="6457950" y="5210175"/>
          <p14:tracePt t="51816" x="6610350" y="5314950"/>
          <p14:tracePt t="51833" x="6657975" y="5372100"/>
          <p14:tracePt t="51850" x="6696075" y="5410200"/>
          <p14:tracePt t="51867" x="6705600" y="5438775"/>
          <p14:tracePt t="52112" x="6724650" y="5448300"/>
          <p14:tracePt t="52113" x="6753225" y="5457825"/>
          <p14:tracePt t="52116" x="6848475" y="5514975"/>
          <p14:tracePt t="52133" x="7086600" y="5648325"/>
          <p14:tracePt t="52150" x="7410450" y="5829300"/>
          <p14:tracePt t="52167" x="7591425" y="5895975"/>
          <p14:tracePt t="52183" x="7772400" y="5943600"/>
          <p14:tracePt t="52200" x="7924800" y="5962650"/>
          <p14:tracePt t="52217" x="7962900" y="5972175"/>
          <p14:tracePt t="52233" x="7972425" y="5972175"/>
          <p14:tracePt t="52458" x="7972425" y="5981700"/>
          <p14:tracePt t="52462" x="7981950" y="5981700"/>
          <p14:tracePt t="52471" x="7991475" y="5981700"/>
          <p14:tracePt t="52482" x="8039100" y="5991225"/>
          <p14:tracePt t="52483" x="8077200" y="6010275"/>
          <p14:tracePt t="52499" x="8115300" y="6048375"/>
          <p14:tracePt t="52516" x="8153400" y="6086475"/>
          <p14:tracePt t="52532" x="8162925" y="6124575"/>
          <p14:tracePt t="52532" x="8172450" y="6143625"/>
          <p14:tracePt t="52549" x="8181975" y="6181725"/>
          <p14:tracePt t="52566" x="8191500" y="6229350"/>
          <p14:tracePt t="52583" x="8191500" y="6267450"/>
          <p14:tracePt t="52600" x="8191500" y="6286500"/>
          <p14:tracePt t="52616" x="8191500" y="6343650"/>
          <p14:tracePt t="52633" x="8191500" y="6362700"/>
          <p14:tracePt t="52650" x="8191500" y="6381750"/>
          <p14:tracePt t="53115" x="8191500" y="6391275"/>
          <p14:tracePt t="53128" x="8191500" y="6400800"/>
          <p14:tracePt t="53132" x="8191500" y="6410325"/>
          <p14:tracePt t="53150" x="8201025" y="6410325"/>
          <p14:tracePt t="53151" x="8201025" y="6419850"/>
          <p14:tracePt t="53189" x="8201025" y="6429375"/>
          <p14:tracePt t="53203" x="8201025" y="6438900"/>
          <p14:tracePt t="53204" x="8134350" y="6457950"/>
          <p14:tracePt t="53215" x="7962900" y="6505575"/>
          <p14:tracePt t="53232" x="7572375" y="6534150"/>
          <p14:tracePt t="53249" x="7019925" y="6543675"/>
          <p14:tracePt t="53266" x="6696075" y="6543675"/>
          <p14:tracePt t="53283" x="6315075" y="6543675"/>
          <p14:tracePt t="53299" x="6181725" y="6524625"/>
          <p14:tracePt t="53316" x="6105525" y="6515100"/>
          <p14:tracePt t="53332" x="6096000" y="6515100"/>
          <p14:tracePt t="53376" x="6096000" y="6505575"/>
          <p14:tracePt t="53624" x="6086475" y="6505575"/>
          <p14:tracePt t="53633" x="6067425" y="6496050"/>
          <p14:tracePt t="53637" x="6048375" y="6486525"/>
          <p14:tracePt t="53638" x="5962650" y="6410325"/>
          <p14:tracePt t="53648" x="5838825" y="6334125"/>
          <p14:tracePt t="53665" x="5486400" y="6200775"/>
          <p14:tracePt t="53683" x="5114925" y="6086475"/>
          <p14:tracePt t="53699" x="4867275" y="5972175"/>
          <p14:tracePt t="53716" x="4572000" y="5829300"/>
          <p14:tracePt t="53733" x="4371975" y="5734050"/>
          <p14:tracePt t="53749" x="4324350" y="5715000"/>
          <p14:tracePt t="53766" x="4314825" y="5715000"/>
          <p14:tracePt t="53783" x="4314825" y="5705475"/>
          <p14:tracePt t="54105" x="4333875" y="5705475"/>
          <p14:tracePt t="54120" x="4524375" y="5705475"/>
          <p14:tracePt t="54121" x="4800600" y="5724525"/>
          <p14:tracePt t="54132" x="5438775" y="5886450"/>
          <p14:tracePt t="54148" x="6496050" y="6315075"/>
          <p14:tracePt t="54165" x="6981825" y="6505575"/>
          <p14:tracePt t="54182" x="7172325" y="6600825"/>
          <p14:tracePt t="54198" x="7258050" y="6629400"/>
          <p14:tracePt t="54215" x="7286625" y="6629400"/>
          <p14:tracePt t="54461" x="7296150" y="6638925"/>
          <p14:tracePt t="54465" x="7315200" y="6648450"/>
          <p14:tracePt t="54474" x="7429500" y="6686550"/>
          <p14:tracePt t="54482" x="7543800" y="6705600"/>
          <p14:tracePt t="54498" x="7600950" y="6715125"/>
          <p14:tracePt t="54515" x="7620000" y="6715125"/>
          <p14:tracePt t="54532" x="7629525" y="6724650"/>
          <p14:tracePt t="54548" x="7639050" y="6734175"/>
          <p14:tracePt t="54565" x="7648575" y="6734175"/>
          <p14:tracePt t="55400" x="7648575" y="6724650"/>
          <p14:tracePt t="56029" x="7591425" y="6686550"/>
          <p14:tracePt t="56036" x="7467600" y="6619875"/>
          <p14:tracePt t="56037" x="7267575" y="6534150"/>
          <p14:tracePt t="56048" x="6581775" y="6229350"/>
          <p14:tracePt t="56064" x="6153150" y="6105525"/>
          <p14:tracePt t="56082" x="5762625" y="6019800"/>
          <p14:tracePt t="56082" x="5619750" y="6000750"/>
          <p14:tracePt t="56099" x="5314950" y="5962650"/>
          <p14:tracePt t="56115" x="5153025" y="5953125"/>
          <p14:tracePt t="56132" x="5086350" y="5953125"/>
          <p14:tracePt t="56149" x="5057775" y="5953125"/>
          <p14:tracePt t="56397" x="5038725" y="5953125"/>
          <p14:tracePt t="56407" x="5029200" y="5943600"/>
          <p14:tracePt t="56414" x="5010150" y="5934075"/>
          <p14:tracePt t="56415" x="4895850" y="5857875"/>
          <p14:tracePt t="56431" x="4638675" y="5715000"/>
          <p14:tracePt t="56448" x="4495800" y="5648325"/>
          <p14:tracePt t="56465" x="4429125" y="5629275"/>
          <p14:tracePt t="56481" x="4400550" y="5629275"/>
          <p14:tracePt t="56498" x="4381500" y="5619750"/>
          <p14:tracePt t="56537" x="4371975" y="5619750"/>
          <p14:tracePt t="56550" x="4371975" y="5610225"/>
          <p14:tracePt t="56555" x="4352925" y="5610225"/>
          <p14:tracePt t="56564" x="4343400" y="5600700"/>
          <p14:tracePt t="56581" x="4324350" y="5581650"/>
          <p14:tracePt t="56597" x="4305300" y="5572125"/>
          <p14:tracePt t="56615" x="4305300" y="5562600"/>
          <p14:tracePt t="56631" x="4295775" y="5553075"/>
          <p14:tracePt t="56648" x="4286250" y="5543550"/>
          <p14:tracePt t="56665" x="4286250" y="5534025"/>
          <p14:tracePt t="56681" x="4276725" y="5514975"/>
          <p14:tracePt t="56698" x="4257675" y="5495925"/>
          <p14:tracePt t="56715" x="4257675" y="5486400"/>
          <p14:tracePt t="56731" x="4248150" y="5467350"/>
          <p14:tracePt t="56748" x="4238625" y="5448300"/>
          <p14:tracePt t="56765" x="4229100" y="5438775"/>
          <p14:tracePt t="56781" x="4229100" y="5410200"/>
          <p14:tracePt t="56798" x="4229100" y="5391150"/>
          <p14:tracePt t="56848" x="4229100" y="5381625"/>
          <p14:tracePt t="56856" x="4229100" y="5372100"/>
          <p14:tracePt t="56871" x="4229100" y="5362575"/>
          <p14:tracePt t="56881" x="4229100" y="5343525"/>
          <p14:tracePt t="56882" x="4229100" y="5334000"/>
          <p14:tracePt t="56897" x="4238625" y="5314950"/>
          <p14:tracePt t="56914" x="4248150" y="5305425"/>
          <p14:tracePt t="56931" x="4257675" y="5295900"/>
          <p14:tracePt t="56948" x="4276725" y="5286375"/>
          <p14:tracePt t="56964" x="4295775" y="5276850"/>
          <p14:tracePt t="56981" x="4324350" y="5267325"/>
          <p14:tracePt t="56998" x="4333875" y="5267325"/>
          <p14:tracePt t="57015" x="4352925" y="5257800"/>
          <p14:tracePt t="57031" x="4371975" y="5248275"/>
          <p14:tracePt t="57048" x="4381500" y="5248275"/>
          <p14:tracePt t="57065" x="4400550" y="5248275"/>
          <p14:tracePt t="57081" x="4429125" y="5248275"/>
          <p14:tracePt t="57098" x="4457700" y="5257800"/>
          <p14:tracePt t="57115" x="4514850" y="5276850"/>
          <p14:tracePt t="57131" x="4552950" y="5305425"/>
          <p14:tracePt t="57149" x="4572000" y="5324475"/>
          <p14:tracePt t="57164" x="4600575" y="5353050"/>
          <p14:tracePt t="57181" x="4619625" y="5400675"/>
          <p14:tracePt t="57197" x="4648200" y="5438775"/>
          <p14:tracePt t="57214" x="4667250" y="5505450"/>
          <p14:tracePt t="57231" x="4676775" y="5534025"/>
          <p14:tracePt t="57247" x="4686300" y="5562600"/>
          <p14:tracePt t="57264" x="4686300" y="5600700"/>
          <p14:tracePt t="57264" x="4686300" y="5619750"/>
          <p14:tracePt t="57282" x="4686300" y="5686425"/>
          <p14:tracePt t="57298" x="4676775" y="5705475"/>
          <p14:tracePt t="57315" x="4667250" y="5724525"/>
          <p14:tracePt t="57331" x="4667250" y="5734050"/>
          <p14:tracePt t="57348" x="4657725" y="5743575"/>
          <p14:tracePt t="57364" x="4648200" y="5762625"/>
          <p14:tracePt t="57381" x="4638675" y="5772150"/>
          <p14:tracePt t="57398" x="4629150" y="5781675"/>
          <p14:tracePt t="57414" x="4629150" y="5791200"/>
          <p14:tracePt t="57431" x="4619625" y="5791200"/>
          <p14:tracePt t="57448" x="4610100" y="5791200"/>
          <p14:tracePt t="57494" x="4610100" y="5800725"/>
          <p14:tracePt t="57515" x="4600575" y="5800725"/>
          <p14:tracePt t="57567" x="4591050" y="5800725"/>
          <p14:tracePt t="57576" x="4591050" y="5810250"/>
          <p14:tracePt t="57588" x="4581525" y="5810250"/>
          <p14:tracePt t="57613" x="4572000" y="5819775"/>
          <p14:tracePt t="57630" x="4562475" y="5819775"/>
          <p14:tracePt t="57645" x="4552950" y="5819775"/>
          <p14:tracePt t="57646" x="4543425" y="5819775"/>
          <p14:tracePt t="57663" x="4533900" y="5819775"/>
          <p14:tracePt t="57664" x="4505325" y="5819775"/>
          <p14:tracePt t="57680" x="4486275" y="5819775"/>
          <p14:tracePt t="57697" x="4448175" y="5810250"/>
          <p14:tracePt t="57714" x="4391025" y="5772150"/>
          <p14:tracePt t="57731" x="4362450" y="5762625"/>
          <p14:tracePt t="57748" x="4324350" y="5743575"/>
          <p14:tracePt t="57764" x="4276725" y="5705475"/>
          <p14:tracePt t="57781" x="4248150" y="5676900"/>
          <p14:tracePt t="57797" x="4219575" y="5629275"/>
          <p14:tracePt t="57815" x="4200525" y="5591175"/>
          <p14:tracePt t="57830" x="4191000" y="5572125"/>
          <p14:tracePt t="57847" x="4191000" y="5553075"/>
          <p14:tracePt t="57864" x="4181475" y="5524500"/>
          <p14:tracePt t="57881" x="4181475" y="5505450"/>
          <p14:tracePt t="57897" x="4181475" y="5476875"/>
          <p14:tracePt t="57914" x="4181475" y="5467350"/>
          <p14:tracePt t="57931" x="4181475" y="5448300"/>
          <p14:tracePt t="57947" x="4181475" y="5429250"/>
          <p14:tracePt t="57964" x="4181475" y="5419725"/>
          <p14:tracePt t="57981" x="4191000" y="5410200"/>
          <p14:tracePt t="57997" x="4200525" y="5400675"/>
          <p14:tracePt t="58014" x="4210050" y="5381625"/>
          <p14:tracePt t="58049" x="4219575" y="5372100"/>
          <p14:tracePt t="58050" x="4229100" y="5372100"/>
          <p14:tracePt t="58064" x="4229100" y="5353050"/>
          <p14:tracePt t="58081" x="4248150" y="5343525"/>
          <p14:tracePt t="58097" x="4257675" y="5334000"/>
          <p14:tracePt t="58114" x="4267200" y="5334000"/>
          <p14:tracePt t="58131" x="4267200" y="5324475"/>
          <p14:tracePt t="58147" x="4276725" y="5324475"/>
          <p14:tracePt t="58164" x="4295775" y="5324475"/>
          <p14:tracePt t="58210" x="4305300" y="5324475"/>
          <p14:tracePt t="58226" x="4324350" y="5324475"/>
          <p14:tracePt t="58235" x="4333875" y="5324475"/>
          <p14:tracePt t="58249" x="4343400" y="5314950"/>
          <p14:tracePt t="58250" x="4352925" y="5314950"/>
          <p14:tracePt t="58263" x="4362450" y="5314950"/>
          <p14:tracePt t="58280" x="4371975" y="5314950"/>
          <p14:tracePt t="58297" x="4391025" y="5324475"/>
          <p14:tracePt t="58314" x="4400550" y="5334000"/>
          <p14:tracePt t="58330" x="4419600" y="5343525"/>
          <p14:tracePt t="58347" x="4448175" y="5362575"/>
          <p14:tracePt t="58364" x="4467225" y="5381625"/>
          <p14:tracePt t="58380" x="4505325" y="5410200"/>
          <p14:tracePt t="58398" x="4524375" y="5438775"/>
          <p14:tracePt t="58414" x="4533900" y="5467350"/>
          <p14:tracePt t="58430" x="4552950" y="5505450"/>
          <p14:tracePt t="58448" x="4562475" y="5524500"/>
          <p14:tracePt t="58464" x="4581525" y="5543550"/>
          <p14:tracePt t="58480" x="4581525" y="5562600"/>
          <p14:tracePt t="58498" x="4591050" y="5591175"/>
          <p14:tracePt t="58514" x="4591050" y="5610225"/>
          <p14:tracePt t="58530" x="4591050" y="5648325"/>
          <p14:tracePt t="58547" x="4591050" y="5667375"/>
          <p14:tracePt t="58564" x="4591050" y="5676900"/>
          <p14:tracePt t="58580" x="4591050" y="5686425"/>
          <p14:tracePt t="58597" x="4591050" y="5695950"/>
          <p14:tracePt t="58639" x="4591050" y="5705475"/>
          <p14:tracePt t="58659" x="4591050" y="5715000"/>
          <p14:tracePt t="58664" x="4581525" y="5715000"/>
          <p14:tracePt t="58680" x="4572000" y="5734050"/>
          <p14:tracePt t="58682" x="4562475" y="5753100"/>
          <p14:tracePt t="58697" x="4552950" y="5753100"/>
          <p14:tracePt t="58714" x="4533900" y="5762625"/>
          <p14:tracePt t="58730" x="4486275" y="5772150"/>
          <p14:tracePt t="58747" x="4457700" y="5781675"/>
          <p14:tracePt t="58763" x="4419600" y="5791200"/>
          <p14:tracePt t="58780" x="4343400" y="5791200"/>
          <p14:tracePt t="58797" x="4295775" y="5791200"/>
          <p14:tracePt t="58814" x="4219575" y="5772150"/>
          <p14:tracePt t="58831" x="4162425" y="5743575"/>
          <p14:tracePt t="58846" x="4124325" y="5715000"/>
          <p14:tracePt t="58863" x="4076700" y="5667375"/>
          <p14:tracePt t="58881" x="4038600" y="5629275"/>
          <p14:tracePt t="58897" x="4010025" y="5591175"/>
          <p14:tracePt t="58914" x="3990975" y="5543550"/>
          <p14:tracePt t="58931" x="3971925" y="5486400"/>
          <p14:tracePt t="58947" x="3971925" y="5457825"/>
          <p14:tracePt t="58964" x="3971925" y="5429250"/>
          <p14:tracePt t="58981" x="3981450" y="5410200"/>
          <p14:tracePt t="58997" x="3990975" y="5372100"/>
          <p14:tracePt t="59014" x="4010025" y="5343525"/>
          <p14:tracePt t="59031" x="4029075" y="5324475"/>
          <p14:tracePt t="59047" x="4057650" y="5295900"/>
          <p14:tracePt t="59064" x="4095750" y="5276850"/>
          <p14:tracePt t="59081" x="4124325" y="5267325"/>
          <p14:tracePt t="59097" x="4133850" y="5267325"/>
          <p14:tracePt t="59114" x="4152900" y="5257800"/>
          <p14:tracePt t="59130" x="4181475" y="5257800"/>
          <p14:tracePt t="59147" x="4200525" y="5257800"/>
          <p14:tracePt t="59163" x="4238625" y="5267325"/>
          <p14:tracePt t="59181" x="4267200" y="5276850"/>
          <p14:tracePt t="59197" x="4295775" y="5286375"/>
          <p14:tracePt t="59214" x="4324350" y="5324475"/>
          <p14:tracePt t="59230" x="4371975" y="5353050"/>
          <p14:tracePt t="59247" x="4419600" y="5381625"/>
          <p14:tracePt t="59264" x="4457700" y="5438775"/>
          <p14:tracePt t="59280" x="4476750" y="5467350"/>
          <p14:tracePt t="59297" x="4505325" y="5495925"/>
          <p14:tracePt t="59314" x="4524375" y="5553075"/>
          <p14:tracePt t="59330" x="4533900" y="5610225"/>
          <p14:tracePt t="59347" x="4543425" y="5648325"/>
          <p14:tracePt t="59364" x="4562475" y="5676900"/>
          <p14:tracePt t="59380" x="4562475" y="5705475"/>
          <p14:tracePt t="59397" x="4572000" y="5743575"/>
          <p14:tracePt t="59414" x="4572000" y="5781675"/>
          <p14:tracePt t="59430" x="4572000" y="5791200"/>
          <p14:tracePt t="59447" x="4562475" y="5800725"/>
          <p14:tracePt t="59483" x="4562475" y="5810250"/>
          <p14:tracePt t="59500" x="4552950" y="5810250"/>
          <p14:tracePt t="59517" x="4552950" y="5819775"/>
          <p14:tracePt t="59519" x="4543425" y="5819775"/>
          <p14:tracePt t="59530" x="4533900" y="5819775"/>
          <p14:tracePt t="59546" x="4524375" y="5829300"/>
          <p14:tracePt t="59587" x="4514850" y="5829300"/>
          <p14:tracePt t="59600" x="4514850" y="5838825"/>
          <p14:tracePt t="59613" x="4495800" y="5838825"/>
          <p14:tracePt t="59632" x="4486275" y="5838825"/>
          <p14:tracePt t="59647" x="4476750" y="5838825"/>
          <p14:tracePt t="59663" x="4438650" y="5838825"/>
          <p14:tracePt t="59665" x="4429125" y="5838825"/>
          <p14:tracePt t="59680" x="4410075" y="5838825"/>
          <p14:tracePt t="59697" x="4371975" y="5838825"/>
          <p14:tracePt t="59713" x="4314825" y="5819775"/>
          <p14:tracePt t="59730" x="4257675" y="5781675"/>
          <p14:tracePt t="59747" x="4191000" y="5734050"/>
          <p14:tracePt t="59763" x="4133850" y="5695950"/>
          <p14:tracePt t="59779" x="4105275" y="5667375"/>
          <p14:tracePt t="59796" x="4057650" y="5600700"/>
          <p14:tracePt t="59813" x="4029075" y="5543550"/>
          <p14:tracePt t="59830" x="4010025" y="5505450"/>
          <p14:tracePt t="59846" x="4010025" y="5448300"/>
          <p14:tracePt t="59863" x="4010025" y="5400675"/>
          <p14:tracePt t="59879" x="4010025" y="5381625"/>
          <p14:tracePt t="59879" x="4010025" y="5362575"/>
          <p14:tracePt t="59897" x="4019550" y="5353050"/>
          <p14:tracePt t="59914" x="4029075" y="5324475"/>
          <p14:tracePt t="59930" x="4048125" y="5295900"/>
          <p14:tracePt t="59947" x="4076700" y="5267325"/>
          <p14:tracePt t="59964" x="4105275" y="5238750"/>
          <p14:tracePt t="59980" x="4152900" y="5219700"/>
          <p14:tracePt t="59997" x="4181475" y="5210175"/>
          <p14:tracePt t="60014" x="4229100" y="5191125"/>
          <p14:tracePt t="60030" x="4267200" y="5191125"/>
          <p14:tracePt t="60047" x="4286250" y="5191125"/>
          <p14:tracePt t="60064" x="4333875" y="5210175"/>
          <p14:tracePt t="60080" x="4391025" y="5219700"/>
          <p14:tracePt t="60097" x="4438650" y="5248275"/>
          <p14:tracePt t="60114" x="4495800" y="5314950"/>
          <p14:tracePt t="60130" x="4552950" y="5391150"/>
          <p14:tracePt t="60147" x="4581525" y="5438775"/>
          <p14:tracePt t="60164" x="4610100" y="5457825"/>
          <p14:tracePt t="60180" x="4629150" y="5524500"/>
          <p14:tracePt t="60197" x="4638675" y="5600700"/>
          <p14:tracePt t="60214" x="4638675" y="5629275"/>
          <p14:tracePt t="60230" x="4638675" y="5686425"/>
          <p14:tracePt t="60247" x="4638675" y="5753100"/>
          <p14:tracePt t="60264" x="4638675" y="5791200"/>
          <p14:tracePt t="60280" x="4629150" y="5819775"/>
          <p14:tracePt t="60297" x="4619625" y="5838825"/>
          <p14:tracePt t="60314" x="4610100" y="5848350"/>
          <p14:tracePt t="60330" x="4591050" y="5857875"/>
          <p14:tracePt t="60347" x="4581525" y="5867400"/>
          <p14:tracePt t="60363" x="4572000" y="5867400"/>
          <p14:tracePt t="60380" x="4562475" y="5876925"/>
          <p14:tracePt t="60397" x="4552950" y="5876925"/>
          <p14:tracePt t="60413" x="4543425" y="5876925"/>
          <p14:tracePt t="60430" x="4524375" y="5876925"/>
          <p14:tracePt t="60448" x="4505325" y="5876925"/>
          <p14:tracePt t="60463" x="4495800" y="5876925"/>
          <p14:tracePt t="60480" x="4448175" y="5867400"/>
          <p14:tracePt t="60497" x="4400550" y="5838825"/>
          <p14:tracePt t="60513" x="4286250" y="5715000"/>
          <p14:tracePt t="60530" x="4238625" y="5629275"/>
          <p14:tracePt t="60547" x="4162425" y="5476875"/>
          <p14:tracePt t="60563" x="4114800" y="5257800"/>
          <p14:tracePt t="60580" x="4105275" y="5162550"/>
          <p14:tracePt t="60597" x="4105275" y="5095875"/>
          <p14:tracePt t="60613" x="4114800" y="5048250"/>
          <p14:tracePt t="60630" x="4152900" y="5019675"/>
          <p14:tracePt t="60647" x="4191000" y="5000625"/>
          <p14:tracePt t="60663" x="4238625" y="4972050"/>
          <p14:tracePt t="60681" x="4305300" y="4972050"/>
          <p14:tracePt t="60697" x="4391025" y="4981575"/>
          <p14:tracePt t="60714" x="4514850" y="5057775"/>
          <p14:tracePt t="60730" x="4591050" y="5133975"/>
          <p14:tracePt t="60747" x="4619625" y="5191125"/>
          <p14:tracePt t="60763" x="4667250" y="5324475"/>
          <p14:tracePt t="60780" x="4695825" y="5457825"/>
          <p14:tracePt t="60797" x="4705350" y="5514975"/>
          <p14:tracePt t="60813" x="4695825" y="5657850"/>
          <p14:tracePt t="60830" x="4667250" y="5724525"/>
          <p14:tracePt t="60847" x="4657725" y="5743575"/>
          <p14:tracePt t="60863" x="4648200" y="5753100"/>
          <p14:tracePt t="60880" x="4638675" y="5762625"/>
          <p14:tracePt t="60920" x="4629150" y="5762625"/>
          <p14:tracePt t="60944" x="4619625" y="5772150"/>
          <p14:tracePt t="61335" x="0" y="0"/>
        </p14:tracePtLst>
        <p14:tracePtLst>
          <p14:tracePt t="65313" x="4619625" y="5772150"/>
          <p14:tracePt t="65702" x="4619625" y="5762625"/>
          <p14:tracePt t="65706" x="4619625" y="5753100"/>
          <p14:tracePt t="65716" x="4619625" y="5724525"/>
          <p14:tracePt t="65727" x="4638675" y="5562600"/>
          <p14:tracePt t="65728" x="4638675" y="5000625"/>
          <p14:tracePt t="65744" x="4629150" y="4610100"/>
          <p14:tracePt t="65761" x="4591050" y="4057650"/>
          <p14:tracePt t="65778" x="4562475" y="3705225"/>
          <p14:tracePt t="65795" x="4552950" y="3562350"/>
          <p14:tracePt t="65811" x="4552950" y="3448050"/>
          <p14:tracePt t="65828" x="4552950" y="3429000"/>
          <p14:tracePt t="66061" x="4552950" y="3400425"/>
          <p14:tracePt t="66066" x="4543425" y="3343275"/>
          <p14:tracePt t="66075" x="4543425" y="3238500"/>
          <p14:tracePt t="66077" x="4505325" y="2905125"/>
          <p14:tracePt t="66094" x="4476750" y="2552700"/>
          <p14:tracePt t="66110" x="4476750" y="2352675"/>
          <p14:tracePt t="66127" x="4467225" y="2247900"/>
          <p14:tracePt t="66144" x="4467225" y="2209800"/>
          <p14:tracePt t="66161" x="4467225" y="2200275"/>
          <p14:tracePt t="66259" x="4457700" y="2200275"/>
          <p14:tracePt t="66375" x="4457700" y="2190750"/>
          <p14:tracePt t="66391" x="4457700" y="2171700"/>
          <p14:tracePt t="66400" x="4457700" y="2162175"/>
          <p14:tracePt t="66410" x="4457700" y="2143125"/>
          <p14:tracePt t="66411" x="4457700" y="2124075"/>
          <p14:tracePt t="66427" x="4457700" y="2114550"/>
          <p14:tracePt t="67024" x="4457700" y="2105025"/>
          <p14:tracePt t="68191" x="4467225" y="2114550"/>
          <p14:tracePt t="68199" x="4486275" y="2124075"/>
          <p14:tracePt t="68210" x="4505325" y="2124075"/>
          <p14:tracePt t="68211" x="4552950" y="2162175"/>
          <p14:tracePt t="68227" x="4638675" y="2209800"/>
          <p14:tracePt t="68243" x="4676775" y="2228850"/>
          <p14:tracePt t="68260" x="4724400" y="2247900"/>
          <p14:tracePt t="68260" x="4752975" y="2247900"/>
          <p14:tracePt t="68277" x="4819650" y="2276475"/>
          <p14:tracePt t="68294" x="4838700" y="2276475"/>
          <p14:tracePt t="68310" x="4857750" y="2286000"/>
          <p14:tracePt t="68571" x="4867275" y="2286000"/>
          <p14:tracePt t="68575" x="4876800" y="2286000"/>
          <p14:tracePt t="68584" x="4895850" y="2286000"/>
          <p14:tracePt t="68593" x="4914900" y="2286000"/>
          <p14:tracePt t="68594" x="5010150" y="2295525"/>
          <p14:tracePt t="68610" x="5086350" y="2305050"/>
          <p14:tracePt t="68627" x="5114925" y="2305050"/>
          <p14:tracePt t="68644" x="5143500" y="2314575"/>
          <p14:tracePt t="68660" x="5153025" y="2314575"/>
          <p14:tracePt t="68711" x="5162550" y="2314575"/>
          <p14:tracePt t="76402" x="5162550" y="2324100"/>
          <p14:tracePt t="79833" x="5153025" y="2324100"/>
          <p14:tracePt t="79855" x="5143500" y="2324100"/>
          <p14:tracePt t="79862" x="5133975" y="2324100"/>
          <p14:tracePt t="79863" x="5095875" y="2324100"/>
          <p14:tracePt t="79873" x="5000625" y="2305050"/>
          <p14:tracePt t="79890" x="4953000" y="2295525"/>
          <p14:tracePt t="79907" x="4829175" y="2257425"/>
          <p14:tracePt t="79923" x="4724400" y="2247900"/>
          <p14:tracePt t="79941" x="4686300" y="2238375"/>
          <p14:tracePt t="79957" x="4667250" y="2228850"/>
          <p14:tracePt t="79974" x="4657725" y="2228850"/>
          <p14:tracePt t="79990" x="4648200" y="2228850"/>
          <p14:tracePt t="80489" x="4638675" y="2228850"/>
          <p14:tracePt t="80490" x="4629150" y="2228850"/>
          <p14:tracePt t="80506" x="4591050" y="2219325"/>
          <p14:tracePt t="80508" x="4552950" y="2200275"/>
          <p14:tracePt t="80523" x="4495800" y="2171700"/>
          <p14:tracePt t="80540" x="4419600" y="2152650"/>
          <p14:tracePt t="80557" x="4371975" y="2133600"/>
          <p14:tracePt t="80573" x="4324350" y="2124075"/>
          <p14:tracePt t="80590" x="4286250" y="2114550"/>
          <p14:tracePt t="80607" x="4248150" y="2095500"/>
          <p14:tracePt t="80623" x="4200525" y="2066925"/>
          <p14:tracePt t="80640" x="4181475" y="2057400"/>
          <p14:tracePt t="80656" x="4152900" y="2038350"/>
          <p14:tracePt t="80673" x="4133850" y="2019300"/>
          <p14:tracePt t="80690" x="4124325" y="2009775"/>
          <p14:tracePt t="80706" x="4114800" y="2009775"/>
          <p14:tracePt t="80723" x="4105275" y="1990725"/>
          <p14:tracePt t="80740" x="4095750" y="1981200"/>
          <p14:tracePt t="80757" x="4086225" y="1981200"/>
          <p14:tracePt t="80757" x="4086225" y="1971675"/>
          <p14:tracePt t="80774" x="4076700" y="1952625"/>
          <p14:tracePt t="80790" x="4076700" y="1943100"/>
          <p14:tracePt t="80807" x="4067175" y="1933575"/>
          <p14:tracePt t="80824" x="4067175" y="1914525"/>
          <p14:tracePt t="80824" x="4067175" y="1895475"/>
          <p14:tracePt t="80840" x="4067175" y="1885950"/>
          <p14:tracePt t="80857" x="4067175" y="1876425"/>
          <p14:tracePt t="80873" x="4067175" y="1866900"/>
          <p14:tracePt t="80890" x="4067175" y="1838325"/>
          <p14:tracePt t="80906" x="4076700" y="1838325"/>
          <p14:tracePt t="80923" x="4076700" y="1819275"/>
          <p14:tracePt t="80940" x="4086225" y="1800225"/>
          <p14:tracePt t="80957" x="4095750" y="1781175"/>
          <p14:tracePt t="80974" x="4124325" y="1752600"/>
          <p14:tracePt t="80990" x="4143375" y="1733550"/>
          <p14:tracePt t="81007" x="4162425" y="1724025"/>
          <p14:tracePt t="81023" x="4181475" y="1714500"/>
          <p14:tracePt t="81041" x="4191000" y="1704975"/>
          <p14:tracePt t="81057" x="4200525" y="1704975"/>
          <p14:tracePt t="81073" x="4219575" y="1695450"/>
          <p14:tracePt t="81090" x="4238625" y="1685925"/>
          <p14:tracePt t="81106" x="4248150" y="1685925"/>
          <p14:tracePt t="81123" x="4276725" y="1685925"/>
          <p14:tracePt t="81140" x="4305300" y="1685925"/>
          <p14:tracePt t="81156" x="4324350" y="1685925"/>
          <p14:tracePt t="81173" x="4352925" y="1685925"/>
          <p14:tracePt t="81190" x="4371975" y="1685925"/>
          <p14:tracePt t="81206" x="4410075" y="1685925"/>
          <p14:tracePt t="81223" x="4467225" y="1714500"/>
          <p14:tracePt t="81239" x="4486275" y="1733550"/>
          <p14:tracePt t="81256" x="4524375" y="1743075"/>
          <p14:tracePt t="81273" x="4562475" y="1771650"/>
          <p14:tracePt t="81289" x="4600575" y="1800225"/>
          <p14:tracePt t="81306" x="4648200" y="1838325"/>
          <p14:tracePt t="81323" x="4695825" y="1885950"/>
          <p14:tracePt t="81340" x="4714875" y="1914525"/>
          <p14:tracePt t="81340" x="4733925" y="1933575"/>
          <p14:tracePt t="81357" x="4752975" y="1981200"/>
          <p14:tracePt t="81373" x="4781550" y="2066925"/>
          <p14:tracePt t="81390" x="4810125" y="2143125"/>
          <p14:tracePt t="81407" x="4810125" y="2190750"/>
          <p14:tracePt t="81423" x="4810125" y="2228850"/>
          <p14:tracePt t="81440" x="4810125" y="2266950"/>
          <p14:tracePt t="81457" x="4810125" y="2286000"/>
          <p14:tracePt t="81473" x="4800600" y="2314575"/>
          <p14:tracePt t="81489" x="4772025" y="2324100"/>
          <p14:tracePt t="81507" x="4743450" y="2333625"/>
          <p14:tracePt t="81507" x="4733925" y="2333625"/>
          <p14:tracePt t="81523" x="4695825" y="2343150"/>
          <p14:tracePt t="81540" x="4667250" y="2352675"/>
          <p14:tracePt t="81556" x="4591050" y="2352675"/>
          <p14:tracePt t="81573" x="4524375" y="2362200"/>
          <p14:tracePt t="81590" x="4467225" y="2362200"/>
          <p14:tracePt t="81606" x="4391025" y="2362200"/>
          <p14:tracePt t="81623" x="4305300" y="2343150"/>
          <p14:tracePt t="81640" x="4238625" y="2324100"/>
          <p14:tracePt t="81656" x="4124325" y="2266950"/>
          <p14:tracePt t="81673" x="4029075" y="2209800"/>
          <p14:tracePt t="81690" x="3981450" y="2171700"/>
          <p14:tracePt t="81706" x="3905250" y="2133600"/>
          <p14:tracePt t="81723" x="3876675" y="2095500"/>
          <p14:tracePt t="81740" x="3838575" y="2047875"/>
          <p14:tracePt t="81756" x="3819525" y="2000250"/>
          <p14:tracePt t="81773" x="3800475" y="1962150"/>
          <p14:tracePt t="81790" x="3800475" y="1933575"/>
          <p14:tracePt t="81806" x="3800475" y="1914525"/>
          <p14:tracePt t="81823" x="3819525" y="1885950"/>
          <p14:tracePt t="81840" x="3829050" y="1857375"/>
          <p14:tracePt t="81856" x="3848100" y="1838325"/>
          <p14:tracePt t="81873" x="3886200" y="1790700"/>
          <p14:tracePt t="81890" x="3914775" y="1762125"/>
          <p14:tracePt t="81906" x="3943350" y="1743075"/>
          <p14:tracePt t="81923" x="3971925" y="1733550"/>
          <p14:tracePt t="81940" x="4000500" y="1733550"/>
          <p14:tracePt t="81956" x="4010025" y="1724025"/>
          <p14:tracePt t="81973" x="4029075" y="1724025"/>
          <p14:tracePt t="81990" x="4057650" y="1724025"/>
          <p14:tracePt t="82006" x="4076700" y="1724025"/>
          <p14:tracePt t="82023" x="4095750" y="1724025"/>
          <p14:tracePt t="82039" x="4114800" y="1724025"/>
          <p14:tracePt t="82056" x="4133850" y="1724025"/>
          <p14:tracePt t="82073" x="4143375" y="1724025"/>
          <p14:tracePt t="82090" x="4152900" y="1733550"/>
          <p14:tracePt t="82106" x="4162425" y="1752600"/>
          <p14:tracePt t="82123" x="4181475" y="1762125"/>
          <p14:tracePt t="82140" x="4191000" y="1771650"/>
          <p14:tracePt t="82156" x="4200525" y="1781175"/>
          <p14:tracePt t="82172" x="4219575" y="1800225"/>
          <p14:tracePt t="82189" x="4229100" y="1800225"/>
          <p14:tracePt t="82206" x="4229100" y="1819275"/>
          <p14:tracePt t="82222" x="4238625" y="1828800"/>
          <p14:tracePt t="82239" x="4248150" y="1828800"/>
          <p14:tracePt t="82256" x="4257675" y="1828800"/>
          <p14:tracePt t="82272" x="4257675" y="1838325"/>
          <p14:tracePt t="82321" x="4257675" y="1847850"/>
          <p14:tracePt t="82328" x="4267200" y="1847850"/>
          <p14:tracePt t="82393" x="4267200" y="1857375"/>
          <p14:tracePt t="82454" x="4276725" y="1857375"/>
          <p14:tracePt t="82515" x="4286250" y="1857375"/>
          <p14:tracePt t="82591" x="4286250" y="1866900"/>
          <p14:tracePt t="82603" x="4295775" y="1866900"/>
          <p14:tracePt t="82653" x="4295775" y="1876425"/>
          <p14:tracePt t="82677" x="4305300" y="1885950"/>
          <p14:tracePt t="82715" x="4314825" y="1895475"/>
          <p14:tracePt t="82764" x="4314825" y="1905000"/>
          <p14:tracePt t="82783" x="4324350" y="1905000"/>
          <p14:tracePt t="82803" x="4324350" y="1914525"/>
          <p14:tracePt t="82811" x="4333875" y="1914525"/>
          <p14:tracePt t="82811" x="4333875" y="1924050"/>
          <p14:tracePt t="82839" x="4343400" y="1924050"/>
          <p14:tracePt t="82868" x="4343400" y="1933575"/>
          <p14:tracePt t="82930" x="4343400" y="1943100"/>
          <p14:tracePt t="82939" x="4343400" y="1952625"/>
          <p14:tracePt t="82989" x="4343400" y="1962150"/>
          <p14:tracePt t="83020" x="4343400" y="1971675"/>
          <p14:tracePt t="83027" x="4352925" y="1971675"/>
          <p14:tracePt t="83054" x="4352925" y="1981200"/>
          <p14:tracePt t="83100" x="4352925" y="1990725"/>
          <p14:tracePt t="84166" x="4352925" y="2000250"/>
          <p14:tracePt t="84188" x="4362450" y="2019300"/>
          <p14:tracePt t="84190" x="4371975" y="2038350"/>
          <p14:tracePt t="84194" x="4381500" y="2047875"/>
          <p14:tracePt t="84205" x="4438650" y="2143125"/>
          <p14:tracePt t="84221" x="4457700" y="2171700"/>
          <p14:tracePt t="84238" x="4505325" y="2219325"/>
          <p14:tracePt t="84255" x="4524375" y="2247900"/>
          <p14:tracePt t="84272" x="4533900" y="2257425"/>
          <p14:tracePt t="84288" x="4543425" y="2266950"/>
          <p14:tracePt t="84305" x="4552950" y="2286000"/>
          <p14:tracePt t="84339" x="4562475" y="2286000"/>
          <p14:tracePt t="84340" x="4562475" y="2295525"/>
          <p14:tracePt t="84355" x="4572000" y="2305050"/>
          <p14:tracePt t="84389" x="4572000" y="2314575"/>
          <p14:tracePt t="84426" x="4581525" y="2314575"/>
          <p14:tracePt t="84526" x="4581525" y="2324100"/>
          <p14:tracePt t="84570" x="4581525" y="2333625"/>
          <p14:tracePt t="84616" x="4591050" y="2333625"/>
          <p14:tracePt t="84915" x="4600575" y="2333625"/>
          <p14:tracePt t="84931" x="4619625" y="2333625"/>
          <p14:tracePt t="84940" x="4629150" y="2333625"/>
          <p14:tracePt t="84941" x="4648200" y="2333625"/>
          <p14:tracePt t="84955" x="4686300" y="2333625"/>
          <p14:tracePt t="84971" x="4733925" y="2333625"/>
          <p14:tracePt t="84988" x="4752975" y="2333625"/>
          <p14:tracePt t="85005" x="4762500" y="2333625"/>
          <p14:tracePt t="85021" x="4791075" y="2333625"/>
          <p14:tracePt t="85039" x="4800600" y="2333625"/>
          <p14:tracePt t="85055" x="4810125" y="2333625"/>
          <p14:tracePt t="85072" x="4829175" y="2333625"/>
          <p14:tracePt t="85114" x="4848225" y="2333625"/>
          <p14:tracePt t="85128" x="4857750" y="2333625"/>
          <p14:tracePt t="85138" x="4876800" y="2333625"/>
          <p14:tracePt t="85139" x="4886325" y="2333625"/>
          <p14:tracePt t="85154" x="4905375" y="2343150"/>
          <p14:tracePt t="85171" x="4972050" y="2343150"/>
          <p14:tracePt t="85188" x="5000625" y="2352675"/>
          <p14:tracePt t="85205" x="5067300" y="2362200"/>
          <p14:tracePt t="85221" x="5114925" y="2362200"/>
          <p14:tracePt t="85238" x="5153025" y="2362200"/>
          <p14:tracePt t="85255" x="5191125" y="2362200"/>
          <p14:tracePt t="85272" x="5219700" y="2362200"/>
          <p14:tracePt t="85288" x="5238750" y="2362200"/>
          <p14:tracePt t="85305" x="5257800" y="2362200"/>
          <p14:tracePt t="85322" x="5267325" y="2352675"/>
          <p14:tracePt t="85338" x="5286375" y="2343150"/>
          <p14:tracePt t="85355" x="5295900" y="2324100"/>
          <p14:tracePt t="85372" x="5295900" y="2314575"/>
          <p14:tracePt t="85372" x="5295900" y="2305050"/>
          <p14:tracePt t="85389" x="5305425" y="2286000"/>
          <p14:tracePt t="85405" x="5305425" y="2257425"/>
          <p14:tracePt t="85422" x="5305425" y="2228850"/>
          <p14:tracePt t="85438" x="5276850" y="2181225"/>
          <p14:tracePt t="85455" x="5229225" y="2143125"/>
          <p14:tracePt t="85472" x="5172075" y="2105025"/>
          <p14:tracePt t="85489" x="5143500" y="2085975"/>
          <p14:tracePt t="85505" x="5105400" y="2057400"/>
          <p14:tracePt t="85505" x="5095875" y="2057400"/>
          <p14:tracePt t="85522" x="5057775" y="2047875"/>
          <p14:tracePt t="85538" x="4972050" y="2047875"/>
          <p14:tracePt t="85555" x="4895850" y="2047875"/>
          <p14:tracePt t="85571" x="4848225" y="2047875"/>
          <p14:tracePt t="85588" x="4810125" y="2057400"/>
          <p14:tracePt t="85605" x="4733925" y="2095500"/>
          <p14:tracePt t="85621" x="4695825" y="2124075"/>
          <p14:tracePt t="85638" x="4676775" y="2143125"/>
          <p14:tracePt t="85655" x="4638675" y="2181225"/>
          <p14:tracePt t="85671" x="4629150" y="2190750"/>
          <p14:tracePt t="85688" x="4629150" y="2200275"/>
          <p14:tracePt t="85705" x="4629150" y="2247900"/>
          <p14:tracePt t="85721" x="4629150" y="2286000"/>
          <p14:tracePt t="85738" x="4648200" y="2324100"/>
          <p14:tracePt t="85755" x="4705350" y="2362200"/>
          <p14:tracePt t="85771" x="4733925" y="2400300"/>
          <p14:tracePt t="85788" x="4781550" y="2447925"/>
          <p14:tracePt t="85805" x="4848225" y="2495550"/>
          <p14:tracePt t="85821" x="4905375" y="2524125"/>
          <p14:tracePt t="85838" x="4991100" y="2524125"/>
          <p14:tracePt t="85855" x="5124450" y="2524125"/>
          <p14:tracePt t="85872" x="5200650" y="2495550"/>
          <p14:tracePt t="85888" x="5295900" y="2466975"/>
          <p14:tracePt t="85905" x="5353050" y="2428875"/>
          <p14:tracePt t="85905" x="5372100" y="2419350"/>
          <p14:tracePt t="85922" x="5400675" y="2400300"/>
          <p14:tracePt t="85938" x="5438775" y="2371725"/>
          <p14:tracePt t="85955" x="5467350" y="2352675"/>
          <p14:tracePt t="85972" x="5476875" y="2333625"/>
          <p14:tracePt t="85988" x="5476875" y="2276475"/>
          <p14:tracePt t="86005" x="5467350" y="2238375"/>
          <p14:tracePt t="86022" x="5448300" y="2219325"/>
          <p14:tracePt t="86038" x="5400675" y="2171700"/>
          <p14:tracePt t="86055" x="5286375" y="2085975"/>
          <p14:tracePt t="86071" x="5210175" y="2057400"/>
          <p14:tracePt t="86088" x="5143500" y="2038350"/>
          <p14:tracePt t="86104" x="5076825" y="2028825"/>
          <p14:tracePt t="86122" x="5038725" y="2028825"/>
          <p14:tracePt t="86138" x="4933950" y="2038350"/>
          <p14:tracePt t="86155" x="4886325" y="2066925"/>
          <p14:tracePt t="86171" x="4810125" y="2105025"/>
          <p14:tracePt t="86188" x="4772025" y="2133600"/>
          <p14:tracePt t="86205" x="4743450" y="2143125"/>
          <p14:tracePt t="86221" x="4705350" y="2181225"/>
          <p14:tracePt t="86238" x="4686300" y="2228850"/>
          <p14:tracePt t="86254" x="4686300" y="2286000"/>
          <p14:tracePt t="86271" x="4695825" y="2381250"/>
          <p14:tracePt t="86288" x="4810125" y="2524125"/>
          <p14:tracePt t="86304" x="4886325" y="2619375"/>
          <p14:tracePt t="86321" x="5048250" y="2743200"/>
          <p14:tracePt t="86338" x="5219700" y="2857500"/>
          <p14:tracePt t="86355" x="5514975" y="2952750"/>
          <p14:tracePt t="86371" x="5648325" y="2962275"/>
          <p14:tracePt t="86388" x="5715000" y="2962275"/>
          <p14:tracePt t="86404" x="5895975" y="2943225"/>
          <p14:tracePt t="86421" x="6010275" y="2857500"/>
          <p14:tracePt t="86438" x="6029325" y="2838450"/>
          <p14:tracePt t="86454" x="6048375" y="2809875"/>
          <p14:tracePt t="86471" x="6048375" y="2800350"/>
          <p14:tracePt t="86488" x="6048375" y="2781300"/>
          <p14:tracePt t="86488" x="6048375" y="2762250"/>
          <p14:tracePt t="86505" x="6038850" y="2724150"/>
          <p14:tracePt t="86521" x="6000750" y="2667000"/>
          <p14:tracePt t="86537" x="5972175" y="2628900"/>
          <p14:tracePt t="86555" x="5943600" y="2619375"/>
          <p14:tracePt t="86571" x="5915025" y="2609850"/>
          <p14:tracePt t="86587" x="5886450" y="2609850"/>
          <p14:tracePt t="86605" x="5876925" y="2609850"/>
          <p14:tracePt t="86621" x="5848350" y="2609850"/>
          <p14:tracePt t="86638" x="5791200" y="2609850"/>
          <p14:tracePt t="86654" x="5753100" y="2609850"/>
          <p14:tracePt t="86671" x="5705475" y="2619375"/>
          <p14:tracePt t="86688" x="5686425" y="2619375"/>
          <p14:tracePt t="86704" x="5667375" y="2628900"/>
          <p14:tracePt t="86721" x="5657850" y="2628900"/>
          <p14:tracePt t="86812" x="5657850" y="2638425"/>
          <p14:tracePt t="86844" x="0" y="0"/>
        </p14:tracePtLst>
        <p14:tracePtLst>
          <p14:tracePt t="90146" x="5657850" y="2638425"/>
          <p14:tracePt t="90609" x="5648325" y="2638425"/>
          <p14:tracePt t="90631" x="5648325" y="2647950"/>
          <p14:tracePt t="90635" x="5638800" y="2647950"/>
          <p14:tracePt t="90643" x="5629275" y="2647950"/>
          <p14:tracePt t="90652" x="5619750" y="2647950"/>
          <p14:tracePt t="90669" x="5648325" y="2457450"/>
          <p14:tracePt t="90686" x="5734050" y="2219325"/>
          <p14:tracePt t="90703" x="5915025" y="1914525"/>
          <p14:tracePt t="90720" x="6124575" y="1704975"/>
          <p14:tracePt t="90736" x="6219825" y="1628775"/>
          <p14:tracePt t="90753" x="6343650" y="1543050"/>
          <p14:tracePt t="90770" x="6419850" y="1504950"/>
          <p14:tracePt t="90786" x="6457950" y="1485900"/>
          <p14:tracePt t="90803" x="6477000" y="1485900"/>
          <p14:tracePt t="91034" x="6496050" y="1485900"/>
          <p14:tracePt t="91035" x="6496050" y="1476375"/>
          <p14:tracePt t="91052" x="6505575" y="1476375"/>
          <p14:tracePt t="91095" x="6515100" y="1476375"/>
          <p14:tracePt t="91134" x="6524625" y="1476375"/>
          <p14:tracePt t="91144" x="6534150" y="1476375"/>
          <p14:tracePt t="91168" x="6543675" y="1476375"/>
          <p14:tracePt t="91318" x="6553200" y="1476375"/>
          <p14:tracePt t="91327" x="6562725" y="1466850"/>
          <p14:tracePt t="91339" x="6572250" y="1457325"/>
          <p14:tracePt t="91343" x="6600825" y="1447800"/>
          <p14:tracePt t="91352" x="6677025" y="1428750"/>
          <p14:tracePt t="91368" x="6734175" y="1428750"/>
          <p14:tracePt t="91385" x="6800850" y="1409700"/>
          <p14:tracePt t="91402" x="6829425" y="1400175"/>
          <p14:tracePt t="91419" x="6848475" y="1390650"/>
          <p14:tracePt t="91436" x="6867525" y="1381125"/>
          <p14:tracePt t="91453" x="6867525" y="1362075"/>
          <p14:tracePt t="91470" x="6886575" y="1333500"/>
          <p14:tracePt t="91486" x="6886575" y="1314450"/>
          <p14:tracePt t="91502" x="6896100" y="1304925"/>
          <p14:tracePt t="91519" x="6896100" y="1276350"/>
          <p14:tracePt t="91536" x="6896100" y="1247775"/>
          <p14:tracePt t="91553" x="6896100" y="1228725"/>
          <p14:tracePt t="91570" x="6896100" y="1209675"/>
          <p14:tracePt t="91586" x="6877050" y="1190625"/>
          <p14:tracePt t="91603" x="6858000" y="1162050"/>
          <p14:tracePt t="91620" x="6838950" y="1143000"/>
          <p14:tracePt t="91636" x="6810375" y="1123950"/>
          <p14:tracePt t="91653" x="6781800" y="1114425"/>
          <p14:tracePt t="91670" x="6753225" y="1095375"/>
          <p14:tracePt t="91686" x="6724650" y="1076325"/>
          <p14:tracePt t="91703" x="6696075" y="1066800"/>
          <p14:tracePt t="91720" x="6686550" y="1057275"/>
          <p14:tracePt t="91736" x="6657975" y="1047750"/>
          <p14:tracePt t="91753" x="6638925" y="1038225"/>
          <p14:tracePt t="91769" x="6610350" y="1038225"/>
          <p14:tracePt t="91786" x="6581775" y="1028700"/>
          <p14:tracePt t="91803" x="6543675" y="1028700"/>
          <p14:tracePt t="91819" x="6515100" y="1028700"/>
          <p14:tracePt t="91836" x="6486525" y="1028700"/>
          <p14:tracePt t="91853" x="6448425" y="1028700"/>
          <p14:tracePt t="91869" x="6429375" y="1028700"/>
          <p14:tracePt t="91886" x="6400800" y="1038225"/>
          <p14:tracePt t="91903" x="6343650" y="1066800"/>
          <p14:tracePt t="91919" x="6286500" y="1104900"/>
          <p14:tracePt t="91936" x="6248400" y="1123950"/>
          <p14:tracePt t="91953" x="6200775" y="1152525"/>
          <p14:tracePt t="91969" x="6153150" y="1181100"/>
          <p14:tracePt t="91986" x="6124575" y="1209675"/>
          <p14:tracePt t="92003" x="6086475" y="1257300"/>
          <p14:tracePt t="92019" x="6048375" y="1285875"/>
          <p14:tracePt t="92036" x="6038850" y="1295400"/>
          <p14:tracePt t="92053" x="6029325" y="1314450"/>
          <p14:tracePt t="92069" x="6000750" y="1343025"/>
          <p14:tracePt t="92086" x="6000750" y="1362075"/>
          <p14:tracePt t="92103" x="5991225" y="1381125"/>
          <p14:tracePt t="92119" x="5981700" y="1409700"/>
          <p14:tracePt t="92137" x="5981700" y="1419225"/>
          <p14:tracePt t="92153" x="5972175" y="1428750"/>
          <p14:tracePt t="92169" x="5972175" y="1447800"/>
          <p14:tracePt t="92186" x="5972175" y="1466850"/>
          <p14:tracePt t="92202" x="5972175" y="1476375"/>
          <p14:tracePt t="92219" x="5972175" y="1485900"/>
          <p14:tracePt t="92236" x="5981700" y="1504950"/>
          <p14:tracePt t="92252" x="5991225" y="1524000"/>
          <p14:tracePt t="92269" x="6010275" y="1533525"/>
          <p14:tracePt t="92286" x="6029325" y="1552575"/>
          <p14:tracePt t="92303" x="6048375" y="1562100"/>
          <p14:tracePt t="92319" x="6057900" y="1571625"/>
          <p14:tracePt t="92335" x="6096000" y="1581150"/>
          <p14:tracePt t="92352" x="6115050" y="1590675"/>
          <p14:tracePt t="92369" x="6124575" y="1590675"/>
          <p14:tracePt t="92385" x="6181725" y="1609725"/>
          <p14:tracePt t="92402" x="6229350" y="1609725"/>
          <p14:tracePt t="92419" x="6276975" y="1619250"/>
          <p14:tracePt t="92436" x="6305550" y="1628775"/>
          <p14:tracePt t="92452" x="6324600" y="1628775"/>
          <p14:tracePt t="92469" x="6391275" y="1628775"/>
          <p14:tracePt t="92486" x="6467475" y="1638300"/>
          <p14:tracePt t="92502" x="6515100" y="1638300"/>
          <p14:tracePt t="92519" x="6591300" y="1638300"/>
          <p14:tracePt t="92536" x="6677025" y="1628775"/>
          <p14:tracePt t="92552" x="6724650" y="1619250"/>
          <p14:tracePt t="92569" x="6810375" y="1609725"/>
          <p14:tracePt t="92586" x="6896100" y="1571625"/>
          <p14:tracePt t="92602" x="6943725" y="1552575"/>
          <p14:tracePt t="92619" x="7029450" y="1533525"/>
          <p14:tracePt t="92636" x="7077075" y="1504950"/>
          <p14:tracePt t="92653" x="7124700" y="1476375"/>
          <p14:tracePt t="92669" x="7172325" y="1438275"/>
          <p14:tracePt t="92686" x="7191375" y="1428750"/>
          <p14:tracePt t="92702" x="7210425" y="1409700"/>
          <p14:tracePt t="92719" x="7229475" y="1362075"/>
          <p14:tracePt t="92736" x="7229475" y="1352550"/>
          <p14:tracePt t="92752" x="7239000" y="1295400"/>
          <p14:tracePt t="92769" x="7239000" y="1276350"/>
          <p14:tracePt t="92785" x="7239000" y="1238250"/>
          <p14:tracePt t="92802" x="7210425" y="1190625"/>
          <p14:tracePt t="92819" x="7172325" y="1152525"/>
          <p14:tracePt t="92836" x="7096125" y="1104900"/>
          <p14:tracePt t="92852" x="7010400" y="1057275"/>
          <p14:tracePt t="92869" x="6858000" y="990600"/>
          <p14:tracePt t="92885" x="6743700" y="962025"/>
          <p14:tracePt t="92903" x="6648450" y="952500"/>
          <p14:tracePt t="92919" x="6543675" y="942975"/>
          <p14:tracePt t="92935" x="6496050" y="942975"/>
          <p14:tracePt t="92952" x="6400800" y="952500"/>
          <p14:tracePt t="92969" x="6343650" y="971550"/>
          <p14:tracePt t="92985" x="6305550" y="971550"/>
          <p14:tracePt t="93002" x="6286500" y="990600"/>
          <p14:tracePt t="93019" x="6267450" y="990600"/>
          <p14:tracePt t="93035" x="6257925" y="1000125"/>
          <p14:tracePt t="93052" x="6248400" y="1009650"/>
          <p14:tracePt t="93069" x="6229350" y="1019175"/>
          <p14:tracePt t="93085" x="6219825" y="1057275"/>
          <p14:tracePt t="93102" x="6210300" y="1085850"/>
          <p14:tracePt t="93119" x="6210300" y="1114425"/>
          <p14:tracePt t="93136" x="6191250" y="1152525"/>
          <p14:tracePt t="93152" x="6191250" y="1190625"/>
          <p14:tracePt t="93169" x="6181725" y="1190625"/>
          <p14:tracePt t="93185" x="6181725" y="1200150"/>
          <p14:tracePt t="93202" x="6181725" y="1209675"/>
          <p14:tracePt t="93218" x="6181725" y="1219200"/>
          <p14:tracePt t="93235" x="6181725" y="1228725"/>
          <p14:tracePt t="93271" x="6181725" y="1238250"/>
          <p14:tracePt t="93272" x="6191250" y="1247775"/>
          <p14:tracePt t="93307" x="6200775" y="1257300"/>
          <p14:tracePt t="93309" x="6210300" y="1257300"/>
          <p14:tracePt t="93318" x="6219825" y="1276350"/>
          <p14:tracePt t="93336" x="6229350" y="1285875"/>
          <p14:tracePt t="93352" x="6248400" y="1285875"/>
          <p14:tracePt t="93368" x="6257925" y="1295400"/>
          <p14:tracePt t="93385" x="6276975" y="1304925"/>
          <p14:tracePt t="93385" x="6286500" y="1304925"/>
          <p14:tracePt t="93402" x="6296025" y="1314450"/>
          <p14:tracePt t="93418" x="6305550" y="1314450"/>
          <p14:tracePt t="93435" x="6305550" y="1323975"/>
          <p14:tracePt t="93825" x="6305550" y="1333500"/>
          <p14:tracePt t="93834" x="6305550" y="1343025"/>
          <p14:tracePt t="93840" x="6315075" y="1362075"/>
          <p14:tracePt t="93851" x="6353175" y="1419225"/>
          <p14:tracePt t="93868" x="6391275" y="1447800"/>
          <p14:tracePt t="93884" x="6438900" y="1495425"/>
          <p14:tracePt t="93901" x="6477000" y="1514475"/>
          <p14:tracePt t="93919" x="6524625" y="1543050"/>
          <p14:tracePt t="93935" x="6543675" y="1552575"/>
          <p14:tracePt t="93952" x="6562725" y="1571625"/>
          <p14:tracePt t="93968" x="6591300" y="1590675"/>
          <p14:tracePt t="93985" x="6600825" y="1600200"/>
          <p14:tracePt t="94002" x="6610350" y="1600200"/>
          <p14:tracePt t="94018" x="6638925" y="1619250"/>
          <p14:tracePt t="94035" x="6657975" y="1619250"/>
          <p14:tracePt t="94072" x="6667500" y="1619250"/>
          <p14:tracePt t="94074" x="6677025" y="1628775"/>
          <p14:tracePt t="94086" x="6686550" y="1628775"/>
          <p14:tracePt t="94102" x="6696075" y="1628775"/>
          <p14:tracePt t="94118" x="6696075" y="1638300"/>
          <p14:tracePt t="94157" x="6696075" y="1647825"/>
          <p14:tracePt t="94168" x="6715125" y="1647825"/>
          <p14:tracePt t="94170" x="6734175" y="1666875"/>
          <p14:tracePt t="94185" x="6753225" y="1666875"/>
          <p14:tracePt t="94202" x="6753225" y="1676400"/>
          <p14:tracePt t="94218" x="6772275" y="1685925"/>
          <p14:tracePt t="94257" x="6781800" y="1685925"/>
          <p14:tracePt t="94285" x="6781800" y="1695450"/>
          <p14:tracePt t="94322" x="6791325" y="1695450"/>
          <p14:tracePt t="94327" x="6791325" y="1704975"/>
          <p14:tracePt t="94707" x="6800850" y="1704975"/>
          <p14:tracePt t="94713" x="6800850" y="1714500"/>
          <p14:tracePt t="94717" x="6810375" y="1714500"/>
          <p14:tracePt t="94726" x="6848475" y="1714500"/>
          <p14:tracePt t="94734" x="6886575" y="1724025"/>
          <p14:tracePt t="94751" x="6953250" y="1743075"/>
          <p14:tracePt t="94768" x="6981825" y="1743075"/>
          <p14:tracePt t="94785" x="6991350" y="1743075"/>
          <p14:tracePt t="94801" x="7000875" y="1743075"/>
          <p14:tracePt t="94818" x="7000875" y="1752600"/>
          <p14:tracePt t="94883" x="7010400" y="1752600"/>
          <p14:tracePt t="94907" x="7019925" y="1752600"/>
          <p14:tracePt t="94919" x="7029450" y="1752600"/>
          <p14:tracePt t="94928" x="7038975" y="1752600"/>
          <p14:tracePt t="94941" x="7048500" y="1752600"/>
          <p14:tracePt t="94951" x="7067550" y="1762125"/>
          <p14:tracePt t="94968" x="7086600" y="1762125"/>
          <p14:tracePt t="94970" x="7105650" y="1762125"/>
          <p14:tracePt t="94985" x="7124700" y="1762125"/>
          <p14:tracePt t="95001" x="7153275" y="1762125"/>
          <p14:tracePt t="95018" x="7181850" y="1762125"/>
          <p14:tracePt t="95034" x="7191375" y="1762125"/>
          <p14:tracePt t="95051" x="7210425" y="1762125"/>
          <p14:tracePt t="95068" x="7219950" y="1752600"/>
          <p14:tracePt t="95084" x="7229475" y="1752600"/>
          <p14:tracePt t="95084" x="7239000" y="1752600"/>
          <p14:tracePt t="95121" x="7248525" y="1752600"/>
          <p14:tracePt t="95123" x="7248525" y="1743075"/>
          <p14:tracePt t="95135" x="7258050" y="1743075"/>
          <p14:tracePt t="95151" x="7267575" y="1743075"/>
          <p14:tracePt t="95169" x="7277100" y="1733550"/>
          <p14:tracePt t="95184" x="7286625" y="1724025"/>
          <p14:tracePt t="95200" x="7296150" y="1724025"/>
          <p14:tracePt t="95217" x="7296150" y="1714500"/>
          <p14:tracePt t="95234" x="7305675" y="1704975"/>
          <p14:tracePt t="95250" x="7315200" y="1704975"/>
          <p14:tracePt t="95267" x="7315200" y="1685925"/>
          <p14:tracePt t="95305" x="7315200" y="1676400"/>
          <p14:tracePt t="95329" x="7315200" y="1666875"/>
          <p14:tracePt t="95339" x="7315200" y="1657350"/>
          <p14:tracePt t="95340" x="7315200" y="1638300"/>
          <p14:tracePt t="95351" x="7305675" y="1609725"/>
          <p14:tracePt t="95368" x="7296150" y="1600200"/>
          <p14:tracePt t="95384" x="7286625" y="1581150"/>
          <p14:tracePt t="95401" x="7277100" y="1562100"/>
          <p14:tracePt t="95418" x="7267575" y="1552575"/>
          <p14:tracePt t="95434" x="7258050" y="1543050"/>
          <p14:tracePt t="95451" x="7248525" y="1524000"/>
          <p14:tracePt t="95488" x="7239000" y="1514475"/>
          <p14:tracePt t="95490" x="7219950" y="1514475"/>
          <p14:tracePt t="95501" x="7200900" y="1504950"/>
          <p14:tracePt t="95518" x="7191375" y="1504950"/>
          <p14:tracePt t="95535" x="7153275" y="1504950"/>
          <p14:tracePt t="95551" x="7143750" y="1504950"/>
          <p14:tracePt t="95568" x="7134225" y="1504950"/>
          <p14:tracePt t="95585" x="7115175" y="1504950"/>
          <p14:tracePt t="95601" x="7105650" y="1514475"/>
          <p14:tracePt t="95618" x="7086600" y="1524000"/>
          <p14:tracePt t="95634" x="7077075" y="1533525"/>
          <p14:tracePt t="95651" x="7048500" y="1552575"/>
          <p14:tracePt t="95668" x="7038975" y="1571625"/>
          <p14:tracePt t="95685" x="7019925" y="1600200"/>
          <p14:tracePt t="95701" x="7000875" y="1638300"/>
          <p14:tracePt t="95718" x="6991350" y="1657350"/>
          <p14:tracePt t="95734" x="6981825" y="1676400"/>
          <p14:tracePt t="95751" x="6972300" y="1695450"/>
          <p14:tracePt t="95768" x="6962775" y="1704975"/>
          <p14:tracePt t="95785" x="6962775" y="1714500"/>
          <p14:tracePt t="95801" x="6962775" y="1733550"/>
          <p14:tracePt t="95836" x="6962775" y="1743075"/>
          <p14:tracePt t="95836" x="6962775" y="1752600"/>
          <p14:tracePt t="95850" x="6981825" y="1771650"/>
          <p14:tracePt t="95867" x="7010400" y="1781175"/>
          <p14:tracePt t="95884" x="7058025" y="1800225"/>
          <p14:tracePt t="95901" x="7077075" y="1809750"/>
          <p14:tracePt t="95917" x="7124700" y="1819275"/>
          <p14:tracePt t="95934" x="7162800" y="1838325"/>
          <p14:tracePt t="95951" x="7181850" y="1838325"/>
          <p14:tracePt t="95968" x="7210425" y="1847850"/>
          <p14:tracePt t="95984" x="7229475" y="1847850"/>
          <p14:tracePt t="96001" x="7248525" y="1847850"/>
          <p14:tracePt t="96018" x="7277100" y="1857375"/>
          <p14:tracePt t="96034" x="7296150" y="1866900"/>
          <p14:tracePt t="96051" x="7305675" y="1866900"/>
          <p14:tracePt t="96068" x="7334250" y="1866900"/>
          <p14:tracePt t="96085" x="7353300" y="1866900"/>
          <p14:tracePt t="96101" x="7372350" y="1866900"/>
          <p14:tracePt t="96137" x="7381875" y="1866900"/>
          <p14:tracePt t="96150" x="7391400" y="1866900"/>
          <p14:tracePt t="96168" x="7400925" y="1857375"/>
          <p14:tracePt t="96192" x="7410450" y="1857375"/>
          <p14:tracePt t="96211" x="7419975" y="1857375"/>
          <p14:tracePt t="96218" x="7419975" y="1847850"/>
          <p14:tracePt t="96228" x="7429500" y="1847850"/>
          <p14:tracePt t="96269" x="7439025" y="1847850"/>
          <p14:tracePt t="96331" x="7439025" y="1838325"/>
          <p14:tracePt t="96339" x="7448550" y="1828800"/>
          <p14:tracePt t="96355" x="7458075" y="1828800"/>
          <p14:tracePt t="96424" x="7467600" y="1828800"/>
          <p14:tracePt t="96429" x="7467600" y="1819275"/>
          <p14:tracePt t="96498" x="7467600" y="1809750"/>
          <p14:tracePt t="96507" x="7467600" y="1800225"/>
          <p14:tracePt t="96517" x="7467600" y="1790700"/>
          <p14:tracePt t="96518" x="7467600" y="1781175"/>
          <p14:tracePt t="96578" x="7467600" y="1771650"/>
          <p14:tracePt t="96597" x="7467600" y="1762125"/>
          <p14:tracePt t="96621" x="7458075" y="1752600"/>
          <p14:tracePt t="96646" x="7448550" y="1752600"/>
          <p14:tracePt t="97446" x="7439025" y="1752600"/>
          <p14:tracePt t="98465" x="7448550" y="1762125"/>
          <p14:tracePt t="98469" x="7458075" y="1781175"/>
          <p14:tracePt t="98476" x="7543800" y="1866900"/>
          <p14:tracePt t="98482" x="7620000" y="1990725"/>
          <p14:tracePt t="98499" x="7677150" y="2047875"/>
          <p14:tracePt t="98517" x="7705725" y="2076450"/>
          <p14:tracePt t="98533" x="7715250" y="2085975"/>
          <p14:tracePt t="98549" x="7715250" y="2095500"/>
          <p14:tracePt t="98566" x="7724775" y="2095500"/>
          <p14:tracePt t="98615" x="7724775" y="2105025"/>
          <p14:tracePt t="98795" x="7715250" y="2105025"/>
          <p14:tracePt t="98804" x="7705725" y="2105025"/>
          <p14:tracePt t="98879" x="7705725" y="2114550"/>
          <p14:tracePt t="98893" x="7705725" y="2124075"/>
          <p14:tracePt t="98904" x="7715250" y="2143125"/>
          <p14:tracePt t="98917" x="7734300" y="2162175"/>
          <p14:tracePt t="98918" x="7734300" y="2171700"/>
          <p14:tracePt t="98955" x="7734300" y="2181225"/>
          <p14:tracePt t="99271" x="7743825" y="2181225"/>
          <p14:tracePt t="99278" x="7753350" y="2181225"/>
          <p14:tracePt t="99284" x="7772400" y="2190750"/>
          <p14:tracePt t="99286" x="7791450" y="2190750"/>
          <p14:tracePt t="99300" x="7820025" y="2190750"/>
          <p14:tracePt t="99337" x="7829550" y="2190750"/>
          <p14:tracePt t="99358" x="7839075" y="2190750"/>
          <p14:tracePt t="99383" x="7848600" y="2171700"/>
          <p14:tracePt t="99397" x="7848600" y="2162175"/>
          <p14:tracePt t="99402" x="7848600" y="2152650"/>
          <p14:tracePt t="99402" x="7848600" y="2124075"/>
          <p14:tracePt t="99416" x="7848600" y="2085975"/>
          <p14:tracePt t="99432" x="7839075" y="2038350"/>
          <p14:tracePt t="99432" x="7839075" y="2028825"/>
          <p14:tracePt t="99449" x="7839075" y="2019300"/>
          <p14:tracePt t="99466" x="7820025" y="1981200"/>
          <p14:tracePt t="99484" x="7810500" y="1952625"/>
          <p14:tracePt t="99500" x="7800975" y="1943100"/>
          <p14:tracePt t="99516" x="7781925" y="1914525"/>
          <p14:tracePt t="99533" x="7762875" y="1895475"/>
          <p14:tracePt t="99550" x="7734300" y="1885950"/>
          <p14:tracePt t="99566" x="7705725" y="1866900"/>
          <p14:tracePt t="99582" x="7667625" y="1847850"/>
          <p14:tracePt t="99599" x="7648575" y="1847850"/>
          <p14:tracePt t="99616" x="7600950" y="1828800"/>
          <p14:tracePt t="99633" x="7534275" y="1809750"/>
          <p14:tracePt t="99650" x="7496175" y="1800225"/>
          <p14:tracePt t="99667" x="7458075" y="1790700"/>
          <p14:tracePt t="99683" x="7410450" y="1781175"/>
          <p14:tracePt t="99700" x="7372350" y="1781175"/>
          <p14:tracePt t="99717" x="7334250" y="1781175"/>
          <p14:tracePt t="99733" x="7277100" y="1800225"/>
          <p14:tracePt t="99749" x="7258050" y="1809750"/>
          <p14:tracePt t="99766" x="7248525" y="1809750"/>
          <p14:tracePt t="99782" x="7219950" y="1847850"/>
          <p14:tracePt t="99799" x="7200900" y="1876425"/>
          <p14:tracePt t="99816" x="7181850" y="1914525"/>
          <p14:tracePt t="99832" x="7153275" y="1981200"/>
          <p14:tracePt t="99849" x="7153275" y="2009775"/>
          <p14:tracePt t="99866" x="7143750" y="2047875"/>
          <p14:tracePt t="99883" x="7143750" y="2085975"/>
          <p14:tracePt t="99900" x="7143750" y="2105025"/>
          <p14:tracePt t="99916" x="7143750" y="2143125"/>
          <p14:tracePt t="99933" x="7162800" y="2171700"/>
          <p14:tracePt t="99949" x="7172325" y="2190750"/>
          <p14:tracePt t="99966" x="7191375" y="2219325"/>
          <p14:tracePt t="99982" x="7210425" y="2238375"/>
          <p14:tracePt t="99999" x="7219950" y="2247900"/>
          <p14:tracePt t="100016" x="7248525" y="2266950"/>
          <p14:tracePt t="100033" x="7267575" y="2276475"/>
          <p14:tracePt t="100033" x="7277100" y="2276475"/>
          <p14:tracePt t="100049" x="7324725" y="2305050"/>
          <p14:tracePt t="100066" x="7372350" y="2314575"/>
          <p14:tracePt t="100082" x="7410450" y="2333625"/>
          <p14:tracePt t="100099" x="7448550" y="2333625"/>
          <p14:tracePt t="100116" x="7496175" y="2343150"/>
          <p14:tracePt t="100116" x="7515225" y="2343150"/>
          <p14:tracePt t="100133" x="7562850" y="2352675"/>
          <p14:tracePt t="100150" x="7620000" y="2352675"/>
          <p14:tracePt t="100166" x="7696200" y="2352675"/>
          <p14:tracePt t="100166" x="7705725" y="2352675"/>
          <p14:tracePt t="100183" x="7724775" y="2352675"/>
          <p14:tracePt t="100200" x="7753350" y="2352675"/>
          <p14:tracePt t="100216" x="7791450" y="2352675"/>
          <p14:tracePt t="100233" x="7800975" y="2343150"/>
          <p14:tracePt t="100249" x="7820025" y="2333625"/>
          <p14:tracePt t="100266" x="7839075" y="2314575"/>
          <p14:tracePt t="100283" x="7839075" y="2295525"/>
          <p14:tracePt t="100299" x="7848600" y="2276475"/>
          <p14:tracePt t="100316" x="7858125" y="2266950"/>
          <p14:tracePt t="100333" x="7858125" y="2247900"/>
          <p14:tracePt t="100349" x="7858125" y="2228850"/>
          <p14:tracePt t="100367" x="7858125" y="2200275"/>
          <p14:tracePt t="100383" x="7858125" y="2171700"/>
          <p14:tracePt t="100399" x="7858125" y="2133600"/>
          <p14:tracePt t="100416" x="7839075" y="2095500"/>
          <p14:tracePt t="100433" x="7829550" y="2066925"/>
          <p14:tracePt t="100449" x="7800975" y="2019300"/>
          <p14:tracePt t="100466" x="7781925" y="1981200"/>
          <p14:tracePt t="100483" x="7743825" y="1933575"/>
          <p14:tracePt t="100499" x="7705725" y="1905000"/>
          <p14:tracePt t="100516" x="7677150" y="1885950"/>
          <p14:tracePt t="100533" x="7639050" y="1838325"/>
          <p14:tracePt t="100549" x="7610475" y="1800225"/>
          <p14:tracePt t="100566" x="7591425" y="1790700"/>
          <p14:tracePt t="100583" x="7553325" y="1771650"/>
          <p14:tracePt t="100599" x="7524750" y="1771650"/>
          <p14:tracePt t="100616" x="7515225" y="1771650"/>
          <p14:tracePt t="100633" x="7505700" y="1771650"/>
          <p14:tracePt t="100668" x="7496175" y="1771650"/>
          <p14:tracePt t="100690" x="7486650" y="1771650"/>
          <p14:tracePt t="100755" x="7477125" y="1771650"/>
          <p14:tracePt t="100780" x="7467600" y="1781175"/>
          <p14:tracePt t="100788" x="7458075" y="1800225"/>
          <p14:tracePt t="100792" x="7458075" y="1809750"/>
          <p14:tracePt t="100798" x="7439025" y="1838325"/>
          <p14:tracePt t="100815" x="7429500" y="1857375"/>
          <p14:tracePt t="100832" x="7410450" y="1866900"/>
          <p14:tracePt t="100849" x="7400925" y="1885950"/>
          <p14:tracePt t="100866" x="7391400" y="1895475"/>
          <p14:tracePt t="100882" x="7381875" y="1905000"/>
          <p14:tracePt t="100900" x="7372350" y="1914525"/>
          <p14:tracePt t="100916" x="7362825" y="1933575"/>
          <p14:tracePt t="100932" x="7362825" y="1943100"/>
          <p14:tracePt t="101165" x="7353300" y="1952625"/>
          <p14:tracePt t="101171" x="7343775" y="1962150"/>
          <p14:tracePt t="101187" x="7334250" y="1971675"/>
          <p14:tracePt t="101188" x="7296150" y="2066925"/>
          <p14:tracePt t="101198" x="7248525" y="2209800"/>
          <p14:tracePt t="101215" x="7239000" y="2314575"/>
          <p14:tracePt t="101232" x="7239000" y="2514600"/>
          <p14:tracePt t="101248" x="7267575" y="2686050"/>
          <p14:tracePt t="101266" x="7277100" y="2743200"/>
          <p14:tracePt t="101282" x="7286625" y="2790825"/>
          <p14:tracePt t="101299" x="7305675" y="2809875"/>
          <p14:tracePt t="101316" x="7305675" y="2819400"/>
          <p14:tracePt t="101332" x="7315200" y="2838450"/>
          <p14:tracePt t="101420" x="7324725" y="2838450"/>
          <p14:tracePt t="101458" x="7324725" y="2847975"/>
          <p14:tracePt t="101462" x="7334250" y="2847975"/>
          <p14:tracePt t="101511" x="7343775" y="2847975"/>
          <p14:tracePt t="101527" x="7353300" y="2847975"/>
          <p14:tracePt t="101536" x="7372350" y="2847975"/>
          <p14:tracePt t="101548" x="7372350" y="2838450"/>
          <p14:tracePt t="101549" x="7429500" y="2828925"/>
          <p14:tracePt t="101565" x="7448550" y="2828925"/>
          <p14:tracePt t="101581" x="7486650" y="2809875"/>
          <p14:tracePt t="101599" x="7543800" y="2809875"/>
          <p14:tracePt t="101615" x="7581900" y="2790825"/>
          <p14:tracePt t="101632" x="7610475" y="2790825"/>
          <p14:tracePt t="101649" x="7629525" y="2790825"/>
          <p14:tracePt t="101665" x="7629525" y="2781300"/>
          <p14:tracePt t="101682" x="7639050" y="2771775"/>
          <p14:tracePt t="101699" x="7639050" y="2752725"/>
          <p14:tracePt t="101715" x="7639050" y="2714625"/>
          <p14:tracePt t="101732" x="7620000" y="2647950"/>
          <p14:tracePt t="101750" x="7600950" y="2619375"/>
          <p14:tracePt t="101766" x="7553325" y="2543175"/>
          <p14:tracePt t="101782" x="7515225" y="2476500"/>
          <p14:tracePt t="101799" x="7486650" y="2438400"/>
          <p14:tracePt t="101816" x="7448550" y="2409825"/>
          <p14:tracePt t="101832" x="7381875" y="2390775"/>
          <p14:tracePt t="101849" x="7362825" y="2390775"/>
          <p14:tracePt t="101866" x="7305675" y="2390775"/>
          <p14:tracePt t="101882" x="7248525" y="2390775"/>
          <p14:tracePt t="101899" x="7219950" y="2390775"/>
          <p14:tracePt t="101915" x="7191375" y="2409825"/>
          <p14:tracePt t="101932" x="7153275" y="2428875"/>
          <p14:tracePt t="101948" x="7134225" y="2438400"/>
          <p14:tracePt t="101965" x="7115175" y="2457450"/>
          <p14:tracePt t="101982" x="7086600" y="2524125"/>
          <p14:tracePt t="101999" x="7077075" y="2562225"/>
          <p14:tracePt t="102015" x="7077075" y="2600325"/>
          <p14:tracePt t="102032" x="7077075" y="2657475"/>
          <p14:tracePt t="102048" x="7105650" y="2705100"/>
          <p14:tracePt t="102065" x="7162800" y="2771775"/>
          <p14:tracePt t="102082" x="7286625" y="2838450"/>
          <p14:tracePt t="102098" x="7362825" y="2876550"/>
          <p14:tracePt t="102115" x="7458075" y="2914650"/>
          <p14:tracePt t="102132" x="7581900" y="2952750"/>
          <p14:tracePt t="102148" x="7667625" y="2962275"/>
          <p14:tracePt t="102165" x="7753350" y="2962275"/>
          <p14:tracePt t="102182" x="7829550" y="2943225"/>
          <p14:tracePt t="102198" x="7877175" y="2924175"/>
          <p14:tracePt t="102215" x="7924800" y="2886075"/>
          <p14:tracePt t="102231" x="7953375" y="2857500"/>
          <p14:tracePt t="102248" x="7953375" y="2847975"/>
          <p14:tracePt t="102265" x="7962900" y="2828925"/>
          <p14:tracePt t="102282" x="7972425" y="2771775"/>
          <p14:tracePt t="102299" x="7972425" y="2724150"/>
          <p14:tracePt t="102314" x="7924800" y="2628900"/>
          <p14:tracePt t="102331" x="7820025" y="2514600"/>
          <p14:tracePt t="102348" x="7724775" y="2457450"/>
          <p14:tracePt t="102364" x="7572375" y="2381250"/>
          <p14:tracePt t="102381" x="7400925" y="2333625"/>
          <p14:tracePt t="102398" x="7324725" y="2314575"/>
          <p14:tracePt t="102414" x="7210425" y="2305050"/>
          <p14:tracePt t="102431" x="7143750" y="2305050"/>
          <p14:tracePt t="102448" x="7105650" y="2305050"/>
          <p14:tracePt t="102465" x="7048500" y="2324100"/>
          <p14:tracePt t="102481" x="7019925" y="2352675"/>
          <p14:tracePt t="102498" x="6972300" y="2381250"/>
          <p14:tracePt t="102515" x="6905625" y="2447925"/>
          <p14:tracePt t="102531" x="6886575" y="2514600"/>
          <p14:tracePt t="102548" x="6867525" y="2581275"/>
          <p14:tracePt t="102565" x="6867525" y="2647950"/>
          <p14:tracePt t="102582" x="6867525" y="2686050"/>
          <p14:tracePt t="102598" x="6867525" y="2733675"/>
          <p14:tracePt t="102615" x="6896100" y="2771775"/>
          <p14:tracePt t="102631" x="6905625" y="2800350"/>
          <p14:tracePt t="102648" x="6943725" y="2838450"/>
          <p14:tracePt t="102665" x="6991350" y="2867025"/>
          <p14:tracePt t="102681" x="7019925" y="2876550"/>
          <p14:tracePt t="102698" x="7067550" y="2886075"/>
          <p14:tracePt t="102715" x="7096125" y="2886075"/>
          <p14:tracePt t="102731" x="7124700" y="2886075"/>
          <p14:tracePt t="102747" x="7172325" y="2886075"/>
          <p14:tracePt t="102766" x="7210425" y="2876550"/>
          <p14:tracePt t="102781" x="7239000" y="2857500"/>
          <p14:tracePt t="102798" x="7258050" y="2857500"/>
          <p14:tracePt t="102842" x="7258050" y="2847975"/>
          <p14:tracePt t="102849" x="7267575" y="2847975"/>
          <p14:tracePt t="102851" x="7267575" y="2819400"/>
          <p14:tracePt t="102864" x="7258050" y="2790825"/>
          <p14:tracePt t="102881" x="7248525" y="2781300"/>
          <p14:tracePt t="102898" x="7239000" y="2762250"/>
          <p14:tracePt t="102914" x="7229475" y="2752725"/>
          <p14:tracePt t="102931" x="7219950" y="2743200"/>
          <p14:tracePt t="102974" x="7210425" y="2743200"/>
          <p14:tracePt t="103039" x="7200900" y="2743200"/>
          <p14:tracePt t="103099" x="0" y="0"/>
        </p14:tracePtLst>
        <p14:tracePtLst>
          <p14:tracePt t="106366" x="7200900" y="2743200"/>
          <p14:tracePt t="106682" x="7181850" y="2743200"/>
          <p14:tracePt t="106685" x="7162800" y="2752725"/>
          <p14:tracePt t="106693" x="7134225" y="2752725"/>
          <p14:tracePt t="106698" x="6972300" y="2762250"/>
          <p14:tracePt t="106713" x="6800850" y="2800350"/>
          <p14:tracePt t="106730" x="6457950" y="2876550"/>
          <p14:tracePt t="106746" x="6115050" y="2962275"/>
          <p14:tracePt t="106763" x="5895975" y="3009900"/>
          <p14:tracePt t="106763" x="5800725" y="3028950"/>
          <p14:tracePt t="106781" x="5638800" y="3067050"/>
          <p14:tracePt t="106797" x="5553075" y="3095625"/>
          <p14:tracePt t="106813" x="5514975" y="3105150"/>
          <p14:tracePt t="106831" x="5495925" y="3105150"/>
          <p14:tracePt t="106847" x="5486400" y="3124200"/>
          <p14:tracePt t="106863" x="5476875" y="3133725"/>
          <p14:tracePt t="107250" x="5467350" y="3133725"/>
          <p14:tracePt t="107264" x="5457825" y="3133725"/>
          <p14:tracePt t="107284" x="5448300" y="3124200"/>
          <p14:tracePt t="107284" x="5448300" y="3114675"/>
          <p14:tracePt t="107296" x="5429250" y="3105150"/>
          <p14:tracePt t="107313" x="5391150" y="3067050"/>
          <p14:tracePt t="107330" x="5343525" y="3028950"/>
          <p14:tracePt t="107346" x="5295900" y="3000375"/>
          <p14:tracePt t="107363" x="5219700" y="2962275"/>
          <p14:tracePt t="107380" x="5153025" y="2924175"/>
          <p14:tracePt t="107396" x="5114925" y="2905125"/>
          <p14:tracePt t="107413" x="5038725" y="2876550"/>
          <p14:tracePt t="107431" x="4962525" y="2847975"/>
          <p14:tracePt t="107447" x="4914900" y="2828925"/>
          <p14:tracePt t="107463" x="4876800" y="2819400"/>
          <p14:tracePt t="107481" x="4857750" y="2809875"/>
          <p14:tracePt t="107497" x="4838700" y="2809875"/>
          <p14:tracePt t="107513" x="4829175" y="2809875"/>
          <p14:tracePt t="107530" x="4810125" y="2809875"/>
          <p14:tracePt t="107530" x="4800600" y="2809875"/>
          <p14:tracePt t="107547" x="4791075" y="2809875"/>
          <p14:tracePt t="107563" x="4772025" y="2809875"/>
          <p14:tracePt t="107580" x="4752975" y="2809875"/>
          <p14:tracePt t="107597" x="4733925" y="2819400"/>
          <p14:tracePt t="107614" x="4714875" y="2828925"/>
          <p14:tracePt t="107630" x="4705350" y="2838450"/>
          <p14:tracePt t="107646" x="4676775" y="2867025"/>
          <p14:tracePt t="107663" x="4667250" y="2886075"/>
          <p14:tracePt t="107680" x="4648200" y="2914650"/>
          <p14:tracePt t="107697" x="4629150" y="2952750"/>
          <p14:tracePt t="107714" x="4619625" y="2990850"/>
          <p14:tracePt t="107730" x="4610100" y="3019425"/>
          <p14:tracePt t="107747" x="4610100" y="3048000"/>
          <p14:tracePt t="107763" x="4610100" y="3067050"/>
          <p14:tracePt t="107780" x="4610100" y="3086100"/>
          <p14:tracePt t="107797" x="4610100" y="3095625"/>
          <p14:tracePt t="107813" x="4610100" y="3124200"/>
          <p14:tracePt t="107832" x="4610100" y="3152775"/>
          <p14:tracePt t="107847" x="4629150" y="3171825"/>
          <p14:tracePt t="107863" x="4638675" y="3190875"/>
          <p14:tracePt t="107880" x="4657725" y="3200400"/>
          <p14:tracePt t="107897" x="4686300" y="3200400"/>
          <p14:tracePt t="107914" x="4752975" y="3228975"/>
          <p14:tracePt t="107930" x="4800600" y="3238500"/>
          <p14:tracePt t="107947" x="4848225" y="3238500"/>
          <p14:tracePt t="107964" x="4895850" y="3248025"/>
          <p14:tracePt t="107980" x="4943475" y="3248025"/>
          <p14:tracePt t="107997" x="5000625" y="3257550"/>
          <p14:tracePt t="108014" x="5095875" y="3248025"/>
          <p14:tracePt t="108030" x="5181600" y="3228975"/>
          <p14:tracePt t="108046" x="5353050" y="3190875"/>
          <p14:tracePt t="108064" x="5391150" y="3190875"/>
          <p14:tracePt t="108080" x="5429250" y="3171825"/>
          <p14:tracePt t="108097" x="5467350" y="3152775"/>
          <p14:tracePt t="108113" x="5495925" y="3143250"/>
          <p14:tracePt t="108130" x="5524500" y="3124200"/>
          <p14:tracePt t="108146" x="5562600" y="3114675"/>
          <p14:tracePt t="108163" x="5581650" y="3105150"/>
          <p14:tracePt t="108180" x="5600700" y="3105150"/>
          <p14:tracePt t="108197" x="5629275" y="3095625"/>
          <p14:tracePt t="108213" x="5638800" y="3076575"/>
          <p14:tracePt t="108230" x="5648325" y="3076575"/>
          <p14:tracePt t="108247" x="5667375" y="3067050"/>
          <p14:tracePt t="108263" x="5667375" y="3057525"/>
          <p14:tracePt t="108280" x="5676900" y="3048000"/>
          <p14:tracePt t="108296" x="5676900" y="3038475"/>
          <p14:tracePt t="108313" x="5676900" y="3028950"/>
          <p14:tracePt t="108330" x="5676900" y="3009900"/>
          <p14:tracePt t="108347" x="5676900" y="2981325"/>
          <p14:tracePt t="108363" x="5667375" y="2962275"/>
          <p14:tracePt t="108380" x="5657850" y="2924175"/>
          <p14:tracePt t="108397" x="5638800" y="2905125"/>
          <p14:tracePt t="108413" x="5629275" y="2895600"/>
          <p14:tracePt t="108430" x="5610225" y="2876550"/>
          <p14:tracePt t="108447" x="5591175" y="2867025"/>
          <p14:tracePt t="108463" x="5543550" y="2847975"/>
          <p14:tracePt t="108480" x="5514975" y="2838450"/>
          <p14:tracePt t="108497" x="5486400" y="2828925"/>
          <p14:tracePt t="108513" x="5448300" y="2819400"/>
          <p14:tracePt t="108530" x="5391150" y="2800350"/>
          <p14:tracePt t="108546" x="5362575" y="2800350"/>
          <p14:tracePt t="108563" x="5314950" y="2781300"/>
          <p14:tracePt t="108580" x="5276850" y="2771775"/>
          <p14:tracePt t="108596" x="5248275" y="2752725"/>
          <p14:tracePt t="108613" x="5219700" y="2752725"/>
          <p14:tracePt t="108630" x="5210175" y="2743200"/>
          <p14:tracePt t="108646" x="5200650" y="2743200"/>
          <p14:tracePt t="108662" x="5191125" y="2743200"/>
          <p14:tracePt t="108679" x="5181600" y="2733675"/>
          <p14:tracePt t="108725" x="5172075" y="2733675"/>
          <p14:tracePt t="108739" x="5162550" y="2724150"/>
          <p14:tracePt t="108754" x="5153025" y="2724150"/>
          <p14:tracePt t="108755" x="5143500" y="2724150"/>
          <p14:tracePt t="108762" x="5124450" y="2724150"/>
          <p14:tracePt t="108779" x="5114925" y="2724150"/>
          <p14:tracePt t="108796" x="5086350" y="2714625"/>
          <p14:tracePt t="108812" x="5057775" y="2714625"/>
          <p14:tracePt t="108829" x="5029200" y="2714625"/>
          <p14:tracePt t="108846" x="4991100" y="2724150"/>
          <p14:tracePt t="108863" x="4972050" y="2724150"/>
          <p14:tracePt t="108879" x="4962525" y="2733675"/>
          <p14:tracePt t="108896" x="4933950" y="2752725"/>
          <p14:tracePt t="108913" x="4914900" y="2762250"/>
          <p14:tracePt t="108930" x="4905375" y="2762250"/>
          <p14:tracePt t="108946" x="4886325" y="2790825"/>
          <p14:tracePt t="108963" x="4857750" y="2838450"/>
          <p14:tracePt t="108980" x="4848225" y="2867025"/>
          <p14:tracePt t="108996" x="4838700" y="2895600"/>
          <p14:tracePt t="109012" x="4800600" y="2943225"/>
          <p14:tracePt t="109012" x="4791075" y="2952750"/>
          <p14:tracePt t="109029" x="4781550" y="2971800"/>
          <p14:tracePt t="109046" x="4772025" y="3000375"/>
          <p14:tracePt t="109063" x="4762500" y="3086100"/>
          <p14:tracePt t="109080" x="4762500" y="3114675"/>
          <p14:tracePt t="109096" x="4752975" y="3143250"/>
          <p14:tracePt t="109113" x="4752975" y="3152775"/>
          <p14:tracePt t="109129" x="4752975" y="3171825"/>
          <p14:tracePt t="109146" x="4752975" y="3190875"/>
          <p14:tracePt t="109163" x="4772025" y="3209925"/>
          <p14:tracePt t="109179" x="4791075" y="3238500"/>
          <p14:tracePt t="109196" x="4800600" y="3257550"/>
          <p14:tracePt t="109213" x="4819650" y="3267075"/>
          <p14:tracePt t="109229" x="4829175" y="3276600"/>
          <p14:tracePt t="109246" x="4848225" y="3286125"/>
          <p14:tracePt t="109263" x="4876800" y="3305175"/>
          <p14:tracePt t="109279" x="4895850" y="3305175"/>
          <p14:tracePt t="109296" x="4924425" y="3305175"/>
          <p14:tracePt t="109313" x="4953000" y="3314700"/>
          <p14:tracePt t="109329" x="4972050" y="3324225"/>
          <p14:tracePt t="109346" x="5010150" y="3333750"/>
          <p14:tracePt t="109346" x="5029200" y="3333750"/>
          <p14:tracePt t="109363" x="5048250" y="3333750"/>
          <p14:tracePt t="109379" x="5076825" y="3333750"/>
          <p14:tracePt t="109396" x="5095875" y="3333750"/>
          <p14:tracePt t="109412" x="5105400" y="3333750"/>
          <p14:tracePt t="109429" x="5124450" y="3333750"/>
          <p14:tracePt t="109446" x="5162550" y="3333750"/>
          <p14:tracePt t="109463" x="5172075" y="3333750"/>
          <p14:tracePt t="109479" x="5181600" y="3333750"/>
          <p14:tracePt t="109519" x="5191125" y="3333750"/>
          <p14:tracePt t="109531" x="5200650" y="3333750"/>
          <p14:tracePt t="109533" x="5200650" y="3324225"/>
          <p14:tracePt t="109546" x="5219700" y="3324225"/>
          <p14:tracePt t="109563" x="5248275" y="3314700"/>
          <p14:tracePt t="109579" x="5267325" y="3305175"/>
          <p14:tracePt t="109596" x="5305425" y="3295650"/>
          <p14:tracePt t="109612" x="5324475" y="3295650"/>
          <p14:tracePt t="109629" x="5353050" y="3295650"/>
          <p14:tracePt t="109646" x="5372100" y="3286125"/>
          <p14:tracePt t="109662" x="5400675" y="3276600"/>
          <p14:tracePt t="109680" x="5438775" y="3267075"/>
          <p14:tracePt t="109696" x="5476875" y="3257550"/>
          <p14:tracePt t="109712" x="5505450" y="3257550"/>
          <p14:tracePt t="109730" x="5524500" y="3257550"/>
          <p14:tracePt t="109746" x="5553075" y="3238500"/>
          <p14:tracePt t="109763" x="5581650" y="3228975"/>
          <p14:tracePt t="109779" x="5591175" y="3219450"/>
          <p14:tracePt t="109796" x="5610225" y="3219450"/>
          <p14:tracePt t="109812" x="5619750" y="3209925"/>
          <p14:tracePt t="109854" x="5619750" y="3200400"/>
          <p14:tracePt t="109862" x="5629275" y="3200400"/>
          <p14:tracePt t="109881" x="5638800" y="3200400"/>
          <p14:tracePt t="109883" x="5638800" y="3190875"/>
          <p14:tracePt t="109896" x="5648325" y="3190875"/>
          <p14:tracePt t="109912" x="5648325" y="3181350"/>
          <p14:tracePt t="109929" x="5657850" y="3181350"/>
          <p14:tracePt t="109966" x="5657850" y="3171825"/>
          <p14:tracePt t="109968" x="5667375" y="3171825"/>
          <p14:tracePt t="109979" x="5676900" y="3162300"/>
          <p14:tracePt t="110016" x="5686425" y="3162300"/>
          <p14:tracePt t="110018" x="5686425" y="3152775"/>
          <p14:tracePt t="110065" x="5686425" y="3143250"/>
          <p14:tracePt t="110077" x="5686425" y="3133725"/>
          <p14:tracePt t="110102" x="5686425" y="3124200"/>
          <p14:tracePt t="110135" x="5686425" y="3114675"/>
          <p14:tracePt t="110189" x="5686425" y="3105150"/>
          <p14:tracePt t="110204" x="5686425" y="3095625"/>
          <p14:tracePt t="110215" x="5686425" y="3086100"/>
          <p14:tracePt t="110232" x="5686425" y="3076575"/>
          <p14:tracePt t="110234" x="5667375" y="3067050"/>
          <p14:tracePt t="110245" x="5667375" y="3048000"/>
          <p14:tracePt t="110262" x="5629275" y="3000375"/>
          <p14:tracePt t="110278" x="5600700" y="2962275"/>
          <p14:tracePt t="110295" x="5581650" y="2952750"/>
          <p14:tracePt t="110312" x="5543550" y="2933700"/>
          <p14:tracePt t="110329" x="5486400" y="2905125"/>
          <p14:tracePt t="110345" x="5448300" y="2876550"/>
          <p14:tracePt t="110362" x="5372100" y="2867025"/>
          <p14:tracePt t="110379" x="5314950" y="2847975"/>
          <p14:tracePt t="110395" x="5248275" y="2838450"/>
          <p14:tracePt t="110412" x="5172075" y="2809875"/>
          <p14:tracePt t="110429" x="5114925" y="2809875"/>
          <p14:tracePt t="110445" x="5067300" y="2809875"/>
          <p14:tracePt t="110462" x="5019675" y="2809875"/>
          <p14:tracePt t="110479" x="4981575" y="2809875"/>
          <p14:tracePt t="110495" x="4943475" y="2809875"/>
          <p14:tracePt t="110512" x="4914900" y="2809875"/>
          <p14:tracePt t="110529" x="4905375" y="2809875"/>
          <p14:tracePt t="110545" x="4886325" y="2819400"/>
          <p14:tracePt t="110562" x="4867275" y="2819400"/>
          <p14:tracePt t="110578" x="4857750" y="2819400"/>
          <p14:tracePt t="110595" x="4838700" y="2828925"/>
          <p14:tracePt t="110612" x="4829175" y="2828925"/>
          <p14:tracePt t="110628" x="4819650" y="2828925"/>
          <p14:tracePt t="110645" x="4800600" y="2838450"/>
          <p14:tracePt t="110662" x="4791075" y="2847975"/>
          <p14:tracePt t="110678" x="4781550" y="2857500"/>
          <p14:tracePt t="110695" x="4762500" y="2867025"/>
          <p14:tracePt t="110712" x="4752975" y="2886075"/>
          <p14:tracePt t="110728" x="4743450" y="2914650"/>
          <p14:tracePt t="110745" x="4733925" y="2924175"/>
          <p14:tracePt t="110762" x="4733925" y="2943225"/>
          <p14:tracePt t="110778" x="4733925" y="2952750"/>
          <p14:tracePt t="110795" x="4724400" y="2962275"/>
          <p14:tracePt t="110812" x="4724400" y="2981325"/>
          <p14:tracePt t="110828" x="4724400" y="2990850"/>
          <p14:tracePt t="110845" x="4724400" y="3009900"/>
          <p14:tracePt t="110883" x="4724400" y="3019425"/>
          <p14:tracePt t="110895" x="4724400" y="3038475"/>
          <p14:tracePt t="110896" x="4724400" y="3048000"/>
          <p14:tracePt t="110933" x="4724400" y="3057525"/>
          <p14:tracePt t="110934" x="4724400" y="3067050"/>
          <p14:tracePt t="110969" x="4724400" y="3076575"/>
          <p14:tracePt t="110994" x="4724400" y="3086100"/>
          <p14:tracePt t="111011" x="4724400" y="3095625"/>
          <p14:tracePt t="111026" x="4733925" y="3105150"/>
          <p14:tracePt t="111035" x="4743450" y="3105150"/>
          <p14:tracePt t="111051" x="4743450" y="3114675"/>
          <p14:tracePt t="111061" x="4752975" y="3114675"/>
          <p14:tracePt t="111062" x="4762500" y="3124200"/>
          <p14:tracePt t="111078" x="4781550" y="3143250"/>
          <p14:tracePt t="111094" x="4791075" y="3143250"/>
          <p14:tracePt t="111112" x="4810125" y="3152775"/>
          <p14:tracePt t="111129" x="4819650" y="3162300"/>
          <p14:tracePt t="111146" x="4857750" y="3171825"/>
          <p14:tracePt t="111162" x="4876800" y="3171825"/>
          <p14:tracePt t="111179" x="4895850" y="3181350"/>
          <p14:tracePt t="111196" x="4924425" y="3190875"/>
          <p14:tracePt t="111212" x="4953000" y="3190875"/>
          <p14:tracePt t="111229" x="4972050" y="3190875"/>
          <p14:tracePt t="111246" x="5019675" y="3190875"/>
          <p14:tracePt t="111246" x="5038725" y="3190875"/>
          <p14:tracePt t="111262" x="5067300" y="3190875"/>
          <p14:tracePt t="111262" x="5086350" y="3190875"/>
          <p14:tracePt t="111279" x="5143500" y="3190875"/>
          <p14:tracePt t="111296" x="5200650" y="3190875"/>
          <p14:tracePt t="111312" x="5238750" y="3190875"/>
          <p14:tracePt t="111329" x="5257800" y="3190875"/>
          <p14:tracePt t="111345" x="5276850" y="3190875"/>
          <p14:tracePt t="111362" x="5324475" y="3181350"/>
          <p14:tracePt t="111378" x="5343525" y="3181350"/>
          <p14:tracePt t="111396" x="5372100" y="3181350"/>
          <p14:tracePt t="111412" x="5400675" y="3171825"/>
          <p14:tracePt t="111429" x="5400675" y="3162300"/>
          <p14:tracePt t="111445" x="5429250" y="3162300"/>
          <p14:tracePt t="111462" x="5448300" y="3152775"/>
          <p14:tracePt t="111479" x="5457825" y="3143250"/>
          <p14:tracePt t="111495" x="5495925" y="3133725"/>
          <p14:tracePt t="111512" x="5505450" y="3124200"/>
          <p14:tracePt t="111529" x="5524500" y="3124200"/>
          <p14:tracePt t="111545" x="5553075" y="3124200"/>
          <p14:tracePt t="111562" x="5562600" y="3114675"/>
          <p14:tracePt t="111579" x="5572125" y="3105150"/>
          <p14:tracePt t="111595" x="5591175" y="3105150"/>
          <p14:tracePt t="111629" x="5591175" y="3095625"/>
          <p14:tracePt t="111631" x="5600700" y="3095625"/>
          <p14:tracePt t="111645" x="5610225" y="3086100"/>
          <p14:tracePt t="111662" x="5610225" y="3076575"/>
          <p14:tracePt t="111699" x="5619750" y="3076575"/>
          <p14:tracePt t="111701" x="5629275" y="3067050"/>
          <p14:tracePt t="111736" x="5629275" y="3057525"/>
          <p14:tracePt t="111737" x="5629275" y="3048000"/>
          <p14:tracePt t="111745" x="5629275" y="3019425"/>
          <p14:tracePt t="111762" x="5619750" y="3000375"/>
          <p14:tracePt t="111779" x="5591175" y="2933700"/>
          <p14:tracePt t="111795" x="5553075" y="2876550"/>
          <p14:tracePt t="111812" x="5505450" y="2828925"/>
          <p14:tracePt t="111829" x="5476875" y="2800350"/>
          <p14:tracePt t="111845" x="5410200" y="2762250"/>
          <p14:tracePt t="111862" x="5334000" y="2733675"/>
          <p14:tracePt t="111879" x="5276850" y="2705100"/>
          <p14:tracePt t="111896" x="5219700" y="2695575"/>
          <p14:tracePt t="111912" x="5172075" y="2676525"/>
          <p14:tracePt t="111929" x="5143500" y="2676525"/>
          <p14:tracePt t="111946" x="5114925" y="2676525"/>
          <p14:tracePt t="111962" x="5057775" y="2676525"/>
          <p14:tracePt t="111979" x="5010150" y="2676525"/>
          <p14:tracePt t="111995" x="4953000" y="2676525"/>
          <p14:tracePt t="112012" x="4914900" y="2686050"/>
          <p14:tracePt t="112029" x="4895850" y="2695575"/>
          <p14:tracePt t="112045" x="4867275" y="2705100"/>
          <p14:tracePt t="112062" x="4838700" y="2724150"/>
          <p14:tracePt t="112078" x="4819650" y="2743200"/>
          <p14:tracePt t="112095" x="4791075" y="2762250"/>
          <p14:tracePt t="112112" x="4752975" y="2790825"/>
          <p14:tracePt t="112128" x="4724400" y="2819400"/>
          <p14:tracePt t="112145" x="4705350" y="2828925"/>
          <p14:tracePt t="112162" x="4676775" y="2847975"/>
          <p14:tracePt t="112178" x="4676775" y="2857500"/>
          <p14:tracePt t="112195" x="4667250" y="2867025"/>
          <p14:tracePt t="112212" x="4667250" y="2876550"/>
          <p14:tracePt t="112252" x="4657725" y="2876550"/>
          <p14:tracePt t="112275" x="4657725" y="2886075"/>
          <p14:tracePt t="112380" x="4657725" y="2895600"/>
          <p14:tracePt t="112502" x="4657725" y="2905125"/>
          <p14:tracePt t="112527" x="4648200" y="2905125"/>
          <p14:tracePt t="112890" x="4648200" y="2914650"/>
          <p14:tracePt t="112895" x="4648200" y="2924175"/>
          <p14:tracePt t="112906" x="4638675" y="2924175"/>
          <p14:tracePt t="112915" x="4638675" y="2933700"/>
          <p14:tracePt t="112932" x="4638675" y="2943225"/>
          <p14:tracePt t="112984" x="4638675" y="2952750"/>
          <p14:tracePt t="113008" x="4638675" y="2962275"/>
          <p14:tracePt t="113031" x="4638675" y="2971800"/>
          <p14:tracePt t="113050" x="4638675" y="2981325"/>
          <p14:tracePt t="113062" x="4638675" y="2990850"/>
          <p14:tracePt t="113089" x="4638675" y="3000375"/>
          <p14:tracePt t="113106" x="4629150" y="3000375"/>
          <p14:tracePt t="113115" x="4629150" y="3009900"/>
          <p14:tracePt t="113147" x="4629150" y="3019425"/>
          <p14:tracePt t="113179" x="4629150" y="3028950"/>
          <p14:tracePt t="113663" x="4629150" y="3019425"/>
          <p14:tracePt t="113692" x="4629150" y="3028950"/>
          <p14:tracePt t="113701" x="4619625" y="3057525"/>
          <p14:tracePt t="113705" x="4619625" y="3076575"/>
          <p14:tracePt t="113710" x="4600575" y="3162300"/>
          <p14:tracePt t="113727" x="4572000" y="3371850"/>
          <p14:tracePt t="113744" x="4562475" y="3467100"/>
          <p14:tracePt t="113761" x="4581525" y="3609975"/>
          <p14:tracePt t="113778" x="4600575" y="3771900"/>
          <p14:tracePt t="113794" x="4600575" y="3867150"/>
          <p14:tracePt t="113811" x="4600575" y="4019550"/>
          <p14:tracePt t="113828" x="4591050" y="4143375"/>
          <p14:tracePt t="113844" x="4581525" y="4191000"/>
          <p14:tracePt t="113844" x="4572000" y="4219575"/>
          <p14:tracePt t="113861" x="4572000" y="4257675"/>
          <p14:tracePt t="113878" x="4562475" y="4286250"/>
          <p14:tracePt t="113894" x="4562475" y="4295775"/>
          <p14:tracePt t="114151" x="4552950" y="4295775"/>
          <p14:tracePt t="114159" x="4552950" y="4314825"/>
          <p14:tracePt t="114165" x="4524375" y="4362450"/>
          <p14:tracePt t="114177" x="4514850" y="4467225"/>
          <p14:tracePt t="114194" x="4486275" y="4572000"/>
          <p14:tracePt t="114210" x="4476750" y="4714875"/>
          <p14:tracePt t="114227" x="4476750" y="4810125"/>
          <p14:tracePt t="114244" x="4476750" y="4886325"/>
          <p14:tracePt t="114260" x="4486275" y="4972050"/>
          <p14:tracePt t="114277" x="4486275" y="5010150"/>
          <p14:tracePt t="114277" x="4486275" y="5019675"/>
          <p14:tracePt t="114294" x="4486275" y="5048250"/>
          <p14:tracePt t="114311" x="4495800" y="5076825"/>
          <p14:tracePt t="114327" x="4495800" y="5105400"/>
          <p14:tracePt t="114344" x="4505325" y="5114925"/>
          <p14:tracePt t="114361" x="4505325" y="5133975"/>
          <p14:tracePt t="114397" x="4505325" y="5143500"/>
          <p14:tracePt t="114417" x="4505325" y="5162550"/>
          <p14:tracePt t="114421" x="4514850" y="5162550"/>
          <p14:tracePt t="114426" x="4514850" y="5181600"/>
          <p14:tracePt t="114444" x="4514850" y="5191125"/>
          <p14:tracePt t="114461" x="4524375" y="5200650"/>
          <p14:tracePt t="114477" x="4533900" y="5219700"/>
          <p14:tracePt t="114493" x="4533900" y="5229225"/>
          <p14:tracePt t="114569" x="4533900" y="5238750"/>
          <p14:tracePt t="114925" x="4533900" y="5248275"/>
          <p14:tracePt t="114932" x="4533900" y="5257800"/>
          <p14:tracePt t="114936" x="4543425" y="5257800"/>
          <p14:tracePt t="114944" x="4562475" y="5286375"/>
          <p14:tracePt t="114960" x="4600575" y="5295900"/>
          <p14:tracePt t="114977" x="4648200" y="5314950"/>
          <p14:tracePt t="114994" x="4705350" y="5314950"/>
          <p14:tracePt t="115010" x="4962525" y="5314950"/>
          <p14:tracePt t="115027" x="5305425" y="5295900"/>
          <p14:tracePt t="115044" x="5610225" y="5276850"/>
          <p14:tracePt t="115061" x="6048375" y="5248275"/>
          <p14:tracePt t="115077" x="6496050" y="5229225"/>
          <p14:tracePt t="115094" x="6743700" y="5219700"/>
          <p14:tracePt t="115110" x="7067550" y="5200650"/>
          <p14:tracePt t="115127" x="7277100" y="5200650"/>
          <p14:tracePt t="115144" x="7372350" y="5200650"/>
          <p14:tracePt t="115144" x="7391400" y="5200650"/>
          <p14:tracePt t="115161" x="7419975" y="5200650"/>
          <p14:tracePt t="115177" x="7429500" y="5200650"/>
          <p14:tracePt t="115194" x="7439025" y="5200650"/>
          <p14:tracePt t="115449" x="7448550" y="5200650"/>
          <p14:tracePt t="115453" x="7477125" y="5210175"/>
          <p14:tracePt t="115460" x="7505700" y="5229225"/>
          <p14:tracePt t="115461" x="7620000" y="5276850"/>
          <p14:tracePt t="115477" x="7753350" y="5295900"/>
          <p14:tracePt t="115493" x="7800975" y="5305425"/>
          <p14:tracePt t="115510" x="7820025" y="5305425"/>
          <p14:tracePt t="115527" x="7829550" y="5314950"/>
          <p14:tracePt t="116070" x="7820025" y="5314950"/>
          <p14:tracePt t="116082" x="7800975" y="5324475"/>
          <p14:tracePt t="116083" x="7781925" y="5334000"/>
          <p14:tracePt t="116093" x="7581900" y="5362575"/>
          <p14:tracePt t="116110" x="7410450" y="5372100"/>
          <p14:tracePt t="116126" x="7086600" y="5410200"/>
          <p14:tracePt t="116144" x="6705600" y="5467350"/>
          <p14:tracePt t="116160" x="6372225" y="5543550"/>
          <p14:tracePt t="116177" x="5924550" y="5600700"/>
          <p14:tracePt t="116193" x="5553075" y="5638800"/>
          <p14:tracePt t="116210" x="5353050" y="5648325"/>
          <p14:tracePt t="116227" x="5248275" y="5657850"/>
          <p14:tracePt t="116243" x="5200650" y="5657850"/>
          <p14:tracePt t="116297" x="5191125" y="5657850"/>
          <p14:tracePt t="116685" x="5172075" y="5667375"/>
          <p14:tracePt t="116689" x="5143500" y="5667375"/>
          <p14:tracePt t="116697" x="5114925" y="5667375"/>
          <p14:tracePt t="116701" x="5095875" y="5667375"/>
          <p14:tracePt t="116709" x="5029200" y="5667375"/>
          <p14:tracePt t="116726" x="4962525" y="5657850"/>
          <p14:tracePt t="116743" x="4895850" y="5657850"/>
          <p14:tracePt t="116759" x="4848225" y="5648325"/>
          <p14:tracePt t="116776" x="4781550" y="5638800"/>
          <p14:tracePt t="116793" x="4686300" y="5629275"/>
          <p14:tracePt t="116809" x="4629150" y="5610225"/>
          <p14:tracePt t="116826" x="4562475" y="5600700"/>
          <p14:tracePt t="116843" x="4533900" y="5591175"/>
          <p14:tracePt t="116860" x="4524375" y="5581650"/>
          <p14:tracePt t="116876" x="4495800" y="5581650"/>
          <p14:tracePt t="116893" x="4476750" y="5572125"/>
          <p14:tracePt t="116909" x="4467225" y="5562600"/>
          <p14:tracePt t="116926" x="4448175" y="5553075"/>
          <p14:tracePt t="116943" x="4419600" y="5543550"/>
          <p14:tracePt t="116959" x="4410075" y="5543550"/>
          <p14:tracePt t="116997" x="4400550" y="5543550"/>
          <p14:tracePt t="117009" x="4391025" y="5534025"/>
          <p14:tracePt t="117026" x="4381500" y="5524500"/>
          <p14:tracePt t="117028" x="4371975" y="5514975"/>
          <p14:tracePt t="117043" x="4352925" y="5514975"/>
          <p14:tracePt t="117059" x="4324350" y="5505450"/>
          <p14:tracePt t="117076" x="4305300" y="5495925"/>
          <p14:tracePt t="117093" x="4276725" y="5476875"/>
          <p14:tracePt t="117109" x="4257675" y="5467350"/>
          <p14:tracePt t="117126" x="4238625" y="5467350"/>
          <p14:tracePt t="117143" x="4200525" y="5448300"/>
          <p14:tracePt t="117159" x="4181475" y="5438775"/>
          <p14:tracePt t="117176" x="4171950" y="5419725"/>
          <p14:tracePt t="117193" x="4162425" y="5400675"/>
          <p14:tracePt t="117209" x="4152900" y="5391150"/>
          <p14:tracePt t="117226" x="4143375" y="5381625"/>
          <p14:tracePt t="117243" x="4133850" y="5381625"/>
          <p14:tracePt t="117259" x="4124325" y="5353050"/>
          <p14:tracePt t="117276" x="4124325" y="5334000"/>
          <p14:tracePt t="117311" x="4124325" y="5324475"/>
          <p14:tracePt t="117339" x="4124325" y="5314950"/>
          <p14:tracePt t="117365" x="4124325" y="5305425"/>
          <p14:tracePt t="117377" x="4124325" y="5295900"/>
          <p14:tracePt t="117391" x="4124325" y="5286375"/>
          <p14:tracePt t="117398" x="4133850" y="5286375"/>
          <p14:tracePt t="117409" x="4143375" y="5276850"/>
          <p14:tracePt t="117411" x="4152900" y="5267325"/>
          <p14:tracePt t="117426" x="4181475" y="5248275"/>
          <p14:tracePt t="117442" x="4210050" y="5238750"/>
          <p14:tracePt t="117459" x="4257675" y="5229225"/>
          <p14:tracePt t="117476" x="4305300" y="5229225"/>
          <p14:tracePt t="117493" x="4333875" y="5229225"/>
          <p14:tracePt t="117510" x="4352925" y="5238750"/>
          <p14:tracePt t="117526" x="4391025" y="5267325"/>
          <p14:tracePt t="117543" x="4410075" y="5276850"/>
          <p14:tracePt t="117559" x="4429125" y="5295900"/>
          <p14:tracePt t="117576" x="4448175" y="5343525"/>
          <p14:tracePt t="117593" x="4467225" y="5381625"/>
          <p14:tracePt t="117609" x="4486275" y="5429250"/>
          <p14:tracePt t="117627" x="4495800" y="5457825"/>
          <p14:tracePt t="117642" x="4505325" y="5495925"/>
          <p14:tracePt t="117659" x="4514850" y="5514975"/>
          <p14:tracePt t="117676" x="4514850" y="5562600"/>
          <p14:tracePt t="117692" x="4514850" y="5610225"/>
          <p14:tracePt t="117709" x="4505325" y="5638800"/>
          <p14:tracePt t="117725" x="4495800" y="5657850"/>
          <p14:tracePt t="117742" x="4486275" y="5676900"/>
          <p14:tracePt t="117759" x="4457700" y="5695950"/>
          <p14:tracePt t="117776" x="4457700" y="5705475"/>
          <p14:tracePt t="117793" x="4438650" y="5724525"/>
          <p14:tracePt t="117809" x="4419600" y="5734050"/>
          <p14:tracePt t="117826" x="4391025" y="5743575"/>
          <p14:tracePt t="117843" x="4371975" y="5753100"/>
          <p14:tracePt t="117859" x="4352925" y="5762625"/>
          <p14:tracePt t="117876" x="4314825" y="5762625"/>
          <p14:tracePt t="117893" x="4276725" y="5762625"/>
          <p14:tracePt t="117909" x="4257675" y="5762625"/>
          <p14:tracePt t="117926" x="4229100" y="5734050"/>
          <p14:tracePt t="117943" x="4191000" y="5705475"/>
          <p14:tracePt t="117959" x="4162425" y="5686425"/>
          <p14:tracePt t="117976" x="4133850" y="5667375"/>
          <p14:tracePt t="117993" x="4124325" y="5648325"/>
          <p14:tracePt t="118009" x="4105275" y="5619750"/>
          <p14:tracePt t="118026" x="4095750" y="5600700"/>
          <p14:tracePt t="118042" x="4076700" y="5591175"/>
          <p14:tracePt t="118059" x="4067175" y="5572125"/>
          <p14:tracePt t="118076" x="4057650" y="5543550"/>
          <p14:tracePt t="118092" x="4048125" y="5534025"/>
          <p14:tracePt t="118109" x="4048125" y="5514975"/>
          <p14:tracePt t="118126" x="4038600" y="5505450"/>
          <p14:tracePt t="118142" x="4038600" y="5486400"/>
          <p14:tracePt t="118159" x="4038600" y="5457825"/>
          <p14:tracePt t="118175" x="4038600" y="5429250"/>
          <p14:tracePt t="118192" x="4038600" y="5410200"/>
          <p14:tracePt t="118209" x="4038600" y="5372100"/>
          <p14:tracePt t="118226" x="4038600" y="5343525"/>
          <p14:tracePt t="118242" x="4067175" y="5286375"/>
          <p14:tracePt t="118259" x="4095750" y="5229225"/>
          <p14:tracePt t="118276" x="4143375" y="5172075"/>
          <p14:tracePt t="118292" x="4181475" y="5153025"/>
          <p14:tracePt t="118309" x="4191000" y="5133975"/>
          <p14:tracePt t="118326" x="4210050" y="5124450"/>
          <p14:tracePt t="118342" x="4229100" y="5114925"/>
          <p14:tracePt t="118359" x="4248150" y="5105400"/>
          <p14:tracePt t="118376" x="4295775" y="5105400"/>
          <p14:tracePt t="118392" x="4324350" y="5105400"/>
          <p14:tracePt t="118392" x="4333875" y="5114925"/>
          <p14:tracePt t="118409" x="4362450" y="5124450"/>
          <p14:tracePt t="118426" x="4400550" y="5153025"/>
          <p14:tracePt t="118442" x="4429125" y="5172075"/>
          <p14:tracePt t="118459" x="4467225" y="5210175"/>
          <p14:tracePt t="118459" x="4467225" y="5238750"/>
          <p14:tracePt t="118476" x="4495800" y="5267325"/>
          <p14:tracePt t="118493" x="4514850" y="5305425"/>
          <p14:tracePt t="118509" x="4514850" y="5334000"/>
          <p14:tracePt t="118526" x="4524375" y="5362575"/>
          <p14:tracePt t="118542" x="4533900" y="5419725"/>
          <p14:tracePt t="118559" x="4533900" y="5457825"/>
          <p14:tracePt t="118575" x="4533900" y="5486400"/>
          <p14:tracePt t="118592" x="4524375" y="5553075"/>
          <p14:tracePt t="118609" x="4514850" y="5591175"/>
          <p14:tracePt t="118625" x="4505325" y="5610225"/>
          <p14:tracePt t="118642" x="4486275" y="5657850"/>
          <p14:tracePt t="118659" x="4476750" y="5667375"/>
          <p14:tracePt t="118676" x="4476750" y="5676900"/>
          <p14:tracePt t="118692" x="4467225" y="5686425"/>
          <p14:tracePt t="118709" x="4457700" y="5686425"/>
          <p14:tracePt t="118725" x="4457700" y="5695950"/>
          <p14:tracePt t="118742" x="4448175" y="5695950"/>
          <p14:tracePt t="118759" x="4448175" y="5705475"/>
          <p14:tracePt t="118775" x="4419600" y="5715000"/>
          <p14:tracePt t="118792" x="4381500" y="5715000"/>
          <p14:tracePt t="118809" x="4333875" y="5715000"/>
          <p14:tracePt t="118825" x="4286250" y="5715000"/>
          <p14:tracePt t="118842" x="4257675" y="5705475"/>
          <p14:tracePt t="118842" x="4238625" y="5695950"/>
          <p14:tracePt t="118859" x="4210050" y="5676900"/>
          <p14:tracePt t="118875" x="4171950" y="5657850"/>
          <p14:tracePt t="118892" x="4152900" y="5638800"/>
          <p14:tracePt t="118909" x="4133850" y="5610225"/>
          <p14:tracePt t="118925" x="4105275" y="5572125"/>
          <p14:tracePt t="118942" x="4086225" y="5543550"/>
          <p14:tracePt t="118959" x="4076700" y="5524500"/>
          <p14:tracePt t="118976" x="4067175" y="5514975"/>
          <p14:tracePt t="118992" x="4057650" y="5495925"/>
          <p14:tracePt t="119010" x="4057650" y="5486400"/>
          <p14:tracePt t="119026" x="4057650" y="5467350"/>
          <p14:tracePt t="119043" x="4057650" y="5419725"/>
          <p14:tracePt t="119059" x="4057650" y="5391150"/>
          <p14:tracePt t="119076" x="4067175" y="5372100"/>
          <p14:tracePt t="119092" x="4086225" y="5334000"/>
          <p14:tracePt t="119109" x="4105275" y="5314950"/>
          <p14:tracePt t="119126" x="4124325" y="5286375"/>
          <p14:tracePt t="119142" x="4152900" y="5257800"/>
          <p14:tracePt t="119160" x="4181475" y="5229225"/>
          <p14:tracePt t="119176" x="4200525" y="5219700"/>
          <p14:tracePt t="119192" x="4219575" y="5210175"/>
          <p14:tracePt t="119209" x="4248150" y="5191125"/>
          <p14:tracePt t="119226" x="4257675" y="5191125"/>
          <p14:tracePt t="119242" x="4276725" y="5191125"/>
          <p14:tracePt t="119259" x="4314825" y="5191125"/>
          <p14:tracePt t="119276" x="4333875" y="5200650"/>
          <p14:tracePt t="119292" x="4362450" y="5210175"/>
          <p14:tracePt t="119309" x="4381500" y="5229225"/>
          <p14:tracePt t="119326" x="4400550" y="5248275"/>
          <p14:tracePt t="119342" x="4419600" y="5276850"/>
          <p14:tracePt t="119359" x="4438650" y="5314950"/>
          <p14:tracePt t="119376" x="4457700" y="5334000"/>
          <p14:tracePt t="119392" x="4476750" y="5381625"/>
          <p14:tracePt t="119409" x="4486275" y="5419725"/>
          <p14:tracePt t="119425" x="4495800" y="5438775"/>
          <p14:tracePt t="119425" x="4495800" y="5448300"/>
          <p14:tracePt t="119442" x="4495800" y="5467350"/>
          <p14:tracePt t="119459" x="4495800" y="5495925"/>
          <p14:tracePt t="119475" x="4495800" y="5553075"/>
          <p14:tracePt t="119492" x="4486275" y="5581650"/>
          <p14:tracePt t="119509" x="4476750" y="5619750"/>
          <p14:tracePt t="119525" x="4467225" y="5648325"/>
          <p14:tracePt t="119542" x="4457700" y="5657850"/>
          <p14:tracePt t="119559" x="4448175" y="5676900"/>
          <p14:tracePt t="119575" x="4400550" y="5695950"/>
          <p14:tracePt t="119592" x="4362450" y="5695950"/>
          <p14:tracePt t="119609" x="4324350" y="5695950"/>
          <p14:tracePt t="119625" x="4238625" y="5686425"/>
          <p14:tracePt t="119642" x="4171950" y="5657850"/>
          <p14:tracePt t="119659" x="4133850" y="5638800"/>
          <p14:tracePt t="119675" x="4076700" y="5572125"/>
          <p14:tracePt t="119692" x="4029075" y="5514975"/>
          <p14:tracePt t="119709" x="4019550" y="5495925"/>
          <p14:tracePt t="119726" x="4000500" y="5448300"/>
          <p14:tracePt t="119742" x="3990975" y="5410200"/>
          <p14:tracePt t="119759" x="3990975" y="5391150"/>
          <p14:tracePt t="119776" x="3990975" y="5353050"/>
          <p14:tracePt t="119792" x="3990975" y="5334000"/>
          <p14:tracePt t="119809" x="3990975" y="5324475"/>
          <p14:tracePt t="119825" x="4010025" y="5295900"/>
          <p14:tracePt t="119842" x="4029075" y="5257800"/>
          <p14:tracePt t="119859" x="4048125" y="5238750"/>
          <p14:tracePt t="119875" x="4095750" y="5172075"/>
          <p14:tracePt t="119892" x="4162425" y="5124450"/>
          <p14:tracePt t="119909" x="4181475" y="5105400"/>
          <p14:tracePt t="119925" x="4210050" y="5086350"/>
          <p14:tracePt t="119942" x="4257675" y="5076825"/>
          <p14:tracePt t="119959" x="4286250" y="5076825"/>
          <p14:tracePt t="119975" x="4295775" y="5076825"/>
          <p14:tracePt t="119992" x="4362450" y="5086350"/>
          <p14:tracePt t="120009" x="4381500" y="5114925"/>
          <p14:tracePt t="120025" x="4429125" y="5133975"/>
          <p14:tracePt t="120042" x="4457700" y="5153025"/>
          <p14:tracePt t="120058" x="4467225" y="5172075"/>
          <p14:tracePt t="120075" x="4495800" y="5210175"/>
          <p14:tracePt t="120092" x="4505325" y="5257800"/>
          <p14:tracePt t="120108" x="4514850" y="5276850"/>
          <p14:tracePt t="120125" x="4533900" y="5334000"/>
          <p14:tracePt t="120142" x="4533900" y="5410200"/>
          <p14:tracePt t="120158" x="4533900" y="5457825"/>
          <p14:tracePt t="120175" x="4524375" y="5524500"/>
          <p14:tracePt t="120192" x="4505325" y="5600700"/>
          <p14:tracePt t="120209" x="4486275" y="5648325"/>
          <p14:tracePt t="120225" x="4476750" y="5686425"/>
          <p14:tracePt t="120242" x="4457700" y="5705475"/>
          <p14:tracePt t="120259" x="4438650" y="5743575"/>
          <p14:tracePt t="120275" x="4400550" y="5781675"/>
          <p14:tracePt t="120292" x="4391025" y="5781675"/>
          <p14:tracePt t="120309" x="4352925" y="5810250"/>
          <p14:tracePt t="120325" x="4295775" y="5819775"/>
          <p14:tracePt t="120342" x="4257675" y="5819775"/>
          <p14:tracePt t="120359" x="4229100" y="5819775"/>
          <p14:tracePt t="120375" x="4191000" y="5819775"/>
          <p14:tracePt t="120392" x="4171950" y="5819775"/>
          <p14:tracePt t="120409" x="4124325" y="5791200"/>
          <p14:tracePt t="120425" x="4076700" y="5762625"/>
          <p14:tracePt t="120442" x="4057650" y="5753100"/>
          <p14:tracePt t="120458" x="4019550" y="5724525"/>
          <p14:tracePt t="120475" x="4000500" y="5705475"/>
          <p14:tracePt t="120492" x="3981450" y="5695950"/>
          <p14:tracePt t="120508" x="3971925" y="5676900"/>
          <p14:tracePt t="120508" x="3971925" y="5667375"/>
          <p14:tracePt t="120525" x="3962400" y="5638800"/>
          <p14:tracePt t="120542" x="3962400" y="5610225"/>
          <p14:tracePt t="120558" x="3962400" y="5572125"/>
          <p14:tracePt t="120575" x="3962400" y="5534025"/>
          <p14:tracePt t="120592" x="3962400" y="5514975"/>
          <p14:tracePt t="120608" x="3971925" y="5505450"/>
          <p14:tracePt t="120608" x="3971925" y="5486400"/>
          <p14:tracePt t="120625" x="3981450" y="5467350"/>
          <p14:tracePt t="120642" x="3990975" y="5438775"/>
          <p14:tracePt t="120658" x="4010025" y="5419725"/>
          <p14:tracePt t="120675" x="4029075" y="5381625"/>
          <p14:tracePt t="120691" x="4057650" y="5343525"/>
          <p14:tracePt t="120708" x="4067175" y="5324475"/>
          <p14:tracePt t="120725" x="4086225" y="5295900"/>
          <p14:tracePt t="120742" x="4114800" y="5276850"/>
          <p14:tracePt t="120758" x="4143375" y="5257800"/>
          <p14:tracePt t="120775" x="4171950" y="5238750"/>
          <p14:tracePt t="120792" x="4191000" y="5229225"/>
          <p14:tracePt t="120808" x="4210050" y="5219700"/>
          <p14:tracePt t="120825" x="4238625" y="5219700"/>
          <p14:tracePt t="120842" x="4257675" y="5219700"/>
          <p14:tracePt t="121379" x="4257675" y="5229225"/>
          <p14:tracePt t="121387" x="4267200" y="5229225"/>
          <p14:tracePt t="121400" x="4267200" y="5238750"/>
          <p14:tracePt t="121407" x="4276725" y="5238750"/>
          <p14:tracePt t="121408" x="4276725" y="5248275"/>
          <p14:tracePt t="121424" x="4295775" y="5267325"/>
          <p14:tracePt t="121441" x="4305300" y="5295900"/>
          <p14:tracePt t="121457" x="4305300" y="5305425"/>
          <p14:tracePt t="121494" x="4314825" y="5305425"/>
          <p14:tracePt t="121589" x="4314825" y="5314950"/>
          <p14:tracePt t="121885" x="4314825" y="5324475"/>
          <p14:tracePt t="121904" x="4324350" y="5324475"/>
          <p14:tracePt t="121909" x="4324350" y="5334000"/>
          <p14:tracePt t="121924" x="4324350" y="5343525"/>
          <p14:tracePt t="121925" x="4333875" y="5353050"/>
          <p14:tracePt t="121940" x="4343400" y="5372100"/>
          <p14:tracePt t="121957" x="4343400" y="5381625"/>
          <p14:tracePt t="121974" x="4343400" y="5400675"/>
          <p14:tracePt t="122028" x="4343400" y="5410200"/>
          <p14:tracePt t="122038" x="4343400" y="5419725"/>
          <p14:tracePt t="122072" x="4343400" y="5429250"/>
          <p14:tracePt t="122084" x="4352925" y="5429250"/>
          <p14:tracePt t="122096" x="4352925" y="5438775"/>
          <p14:tracePt t="122133" x="4352925" y="5448300"/>
          <p14:tracePt t="122146" x="4352925" y="5457825"/>
          <p14:tracePt t="122212" x="4352925" y="5467350"/>
          <p14:tracePt t="122283" x="4352925" y="5476875"/>
          <p14:tracePt t="122295" x="4352925" y="5486400"/>
          <p14:tracePt t="122314" x="4352925" y="5495925"/>
          <p14:tracePt t="122321" x="4352925" y="5505450"/>
          <p14:tracePt t="122324" x="4352925" y="5514975"/>
          <p14:tracePt t="122340" x="4352925" y="5524500"/>
          <p14:tracePt t="122341" x="4352925" y="5534025"/>
          <p14:tracePt t="122357" x="4352925" y="5553075"/>
          <p14:tracePt t="122373" x="4343400" y="5562600"/>
          <p14:tracePt t="122390" x="4324350" y="5562600"/>
          <p14:tracePt t="122407" x="4305300" y="5581650"/>
          <p14:tracePt t="122425" x="4286250" y="5581650"/>
          <p14:tracePt t="122441" x="4267200" y="5591175"/>
          <p14:tracePt t="122458" x="4238625" y="5600700"/>
          <p14:tracePt t="122474" x="4219575" y="5600700"/>
          <p14:tracePt t="122491" x="4191000" y="5600700"/>
          <p14:tracePt t="122508" x="4152900" y="5600700"/>
          <p14:tracePt t="122524" x="4143375" y="5591175"/>
          <p14:tracePt t="122542" x="4105275" y="5572125"/>
          <p14:tracePt t="122558" x="4076700" y="5553075"/>
          <p14:tracePt t="122574" x="4057650" y="5543550"/>
          <p14:tracePt t="122591" x="4029075" y="5514975"/>
          <p14:tracePt t="122608" x="4010025" y="5486400"/>
          <p14:tracePt t="122624" x="4000500" y="5467350"/>
          <p14:tracePt t="122641" x="3990975" y="5438775"/>
          <p14:tracePt t="122658" x="3981450" y="5429250"/>
          <p14:tracePt t="122674" x="3971925" y="5410200"/>
          <p14:tracePt t="122691" x="3971925" y="5391150"/>
          <p14:tracePt t="122708" x="3971925" y="5381625"/>
          <p14:tracePt t="122724" x="3962400" y="5362575"/>
          <p14:tracePt t="122741" x="3962400" y="5324475"/>
          <p14:tracePt t="122758" x="3962400" y="5305425"/>
          <p14:tracePt t="122774" x="3971925" y="5267325"/>
          <p14:tracePt t="122791" x="3981450" y="5238750"/>
          <p14:tracePt t="122807" x="4000500" y="5200650"/>
          <p14:tracePt t="122823" x="4010025" y="5172075"/>
          <p14:tracePt t="122840" x="4019550" y="5153025"/>
          <p14:tracePt t="122857" x="4048125" y="5133975"/>
          <p14:tracePt t="122873" x="4057650" y="5105400"/>
          <p14:tracePt t="122890" x="4076700" y="5086350"/>
          <p14:tracePt t="122907" x="4095750" y="5076825"/>
          <p14:tracePt t="122924" x="4105275" y="5067300"/>
          <p14:tracePt t="122941" x="4133850" y="5057775"/>
          <p14:tracePt t="122957" x="4152900" y="5057775"/>
          <p14:tracePt t="122974" x="4171950" y="5057775"/>
          <p14:tracePt t="122990" x="4210050" y="5057775"/>
          <p14:tracePt t="123007" x="4257675" y="5067300"/>
          <p14:tracePt t="123025" x="4286250" y="5076825"/>
          <p14:tracePt t="123041" x="4343400" y="5095875"/>
          <p14:tracePt t="123057" x="4400550" y="5133975"/>
          <p14:tracePt t="123074" x="4438650" y="5153025"/>
          <p14:tracePt t="123091" x="4476750" y="5181600"/>
          <p14:tracePt t="123107" x="4505325" y="5191125"/>
          <p14:tracePt t="123124" x="4514850" y="5210175"/>
          <p14:tracePt t="123142" x="4533900" y="5219700"/>
          <p14:tracePt t="123158" x="4533900" y="5229225"/>
          <p14:tracePt t="123174" x="4533900" y="5248275"/>
          <p14:tracePt t="123190" x="4543425" y="5267325"/>
          <p14:tracePt t="123207" x="4543425" y="5324475"/>
          <p14:tracePt t="123224" x="4543425" y="5362575"/>
          <p14:tracePt t="123240" x="4543425" y="5381625"/>
          <p14:tracePt t="123257" x="4533900" y="5448300"/>
          <p14:tracePt t="123274" x="4524375" y="5505450"/>
          <p14:tracePt t="123290" x="4505325" y="5534025"/>
          <p14:tracePt t="123307" x="4486275" y="5581650"/>
          <p14:tracePt t="123324" x="4476750" y="5610225"/>
          <p14:tracePt t="123341" x="4448175" y="5638800"/>
          <p14:tracePt t="123358" x="4429125" y="5657850"/>
          <p14:tracePt t="123374" x="4381500" y="5676900"/>
          <p14:tracePt t="123391" x="4362450" y="5695950"/>
          <p14:tracePt t="123407" x="4352925" y="5705475"/>
          <p14:tracePt t="123424" x="4333875" y="5715000"/>
          <p14:tracePt t="123440" x="4324350" y="5715000"/>
          <p14:tracePt t="123457" x="4305300" y="5724525"/>
          <p14:tracePt t="123474" x="4286250" y="5724525"/>
          <p14:tracePt t="123491" x="4267200" y="5724525"/>
          <p14:tracePt t="123508" x="4248150" y="5724525"/>
          <p14:tracePt t="123524" x="4219575" y="5724525"/>
          <p14:tracePt t="123541" x="4152900" y="5705475"/>
          <p14:tracePt t="123569" x="4114800" y="5676900"/>
          <p14:tracePt t="123585" x="4076700" y="5648325"/>
          <p14:tracePt t="123603" x="4057650" y="5619750"/>
          <p14:tracePt t="123619" x="4019550" y="5581650"/>
          <p14:tracePt t="123636" x="3981450" y="5505450"/>
          <p14:tracePt t="123654" x="3962400" y="5429250"/>
          <p14:tracePt t="123671" x="3962400" y="5381625"/>
          <p14:tracePt t="123687" x="3962400" y="5324475"/>
          <p14:tracePt t="123704" x="3962400" y="5267325"/>
          <p14:tracePt t="123720" x="3981450" y="5229225"/>
          <p14:tracePt t="123736" x="4010025" y="5191125"/>
          <p14:tracePt t="123754" x="4048125" y="5172075"/>
          <p14:tracePt t="123770" x="4067175" y="5153025"/>
          <p14:tracePt t="123787" x="4086225" y="5143500"/>
          <p14:tracePt t="123804" x="4105275" y="5143500"/>
          <p14:tracePt t="123842" x="4114800" y="5143500"/>
          <p14:tracePt t="123854" x="4124325" y="5143500"/>
          <p14:tracePt t="123920" x="4133850" y="5143500"/>
          <p14:tracePt t="124010" x="4133850" y="5153025"/>
          <p14:tracePt t="124020" x="4143375" y="5153025"/>
          <p14:tracePt t="124030" x="4143375" y="5162550"/>
          <p14:tracePt t="124307" x="4143375" y="5172075"/>
          <p14:tracePt t="124311" x="4152900" y="5181600"/>
          <p14:tracePt t="124323" x="4210050" y="5257800"/>
          <p14:tracePt t="124324" x="4362450" y="5410200"/>
          <p14:tracePt t="124340" x="4724400" y="5657850"/>
          <p14:tracePt t="124356" x="5314950" y="6096000"/>
          <p14:tracePt t="124374" x="5667375" y="6324600"/>
          <p14:tracePt t="124391" x="6057900" y="6553200"/>
          <p14:tracePt t="124407" x="6267450" y="6696075"/>
          <p14:tracePt t="124424" x="6353175" y="6762750"/>
          <p14:tracePt t="124441" x="6400800" y="6772275"/>
          <p14:tracePt t="124457" x="6410325" y="6772275"/>
          <p14:tracePt t="124653" x="6410325" y="6781800"/>
          <p14:tracePt t="124683" x="6419850" y="6781800"/>
          <p14:tracePt t="124686" x="6448425" y="6781800"/>
          <p14:tracePt t="124692" x="6467475" y="6791325"/>
          <p14:tracePt t="124693" x="6610350" y="6819900"/>
          <p14:tracePt t="124707" x="6953250" y="6848475"/>
          <p14:tracePt t="124723" x="7210425" y="6848475"/>
          <p14:tracePt t="124740" x="7610475" y="6848475"/>
          <p14:tracePt t="124757" x="7858125" y="6848475"/>
          <p14:tracePt t="124773" x="7934325" y="6848475"/>
          <p14:tracePt t="124790" x="8010525" y="6848475"/>
          <p14:tracePt t="124806" x="8039100" y="6848475"/>
          <p14:tracePt t="124823" x="8048625" y="6848475"/>
          <p14:tracePt t="124866" x="8058150" y="6848475"/>
          <p14:tracePt t="124902" x="8067675" y="6848475"/>
          <p14:tracePt t="124919" x="8077200" y="6848475"/>
          <p14:tracePt t="124931" x="8086725" y="6848475"/>
          <p14:tracePt t="124939" x="8096250" y="6838950"/>
          <p14:tracePt t="124945" x="8105775" y="6829425"/>
          <p14:tracePt t="124956" x="8124825" y="6829425"/>
          <p14:tracePt t="124973" x="8162925" y="6819900"/>
          <p14:tracePt t="124990" x="8201025" y="6810375"/>
          <p14:tracePt t="125006" x="8248650" y="6810375"/>
          <p14:tracePt t="125024" x="8296275" y="6800850"/>
          <p14:tracePt t="125040" x="8324850" y="6791325"/>
          <p14:tracePt t="125056" x="8343900" y="6781800"/>
          <p14:tracePt t="125073" x="8362950" y="6772275"/>
          <p14:tracePt t="125090" x="8382000" y="6762750"/>
          <p14:tracePt t="125126" x="8391525" y="6762750"/>
          <p14:tracePt t="125128" x="8391525" y="6753225"/>
          <p14:tracePt t="125140" x="8401050" y="6753225"/>
          <p14:tracePt t="125214" x="8410575" y="6753225"/>
          <p14:tracePt t="126016" x="8410575" y="6762750"/>
          <p14:tracePt t="126036" x="8401050" y="6762750"/>
          <p14:tracePt t="126040" x="8401050" y="6772275"/>
          <p14:tracePt t="126041" x="8391525" y="6791325"/>
          <p14:tracePt t="126055" x="8382000" y="6810375"/>
          <p14:tracePt t="126072" x="8372475" y="6829425"/>
          <p14:tracePt t="126089" x="8362950" y="6838950"/>
          <p14:tracePt t="126133" x="8362950" y="6848475"/>
          <p14:tracePt t="126195" x="8353425" y="6848475"/>
          <p14:tracePt t="126269" x="8343900" y="6848475"/>
          <p14:tracePt t="126307" x="8334375" y="6848475"/>
          <p14:tracePt t="126399" x="8324850" y="6848475"/>
          <p14:tracePt t="126409" x="8315325" y="6848475"/>
          <p14:tracePt t="126417" x="8296275" y="6848475"/>
          <p14:tracePt t="126424" x="8286750" y="6848475"/>
          <p14:tracePt t="126425" x="8210550" y="6810375"/>
          <p14:tracePt t="126439" x="8048625" y="6724650"/>
          <p14:tracePt t="126455" x="7905750" y="6648450"/>
          <p14:tracePt t="126473" x="7705725" y="6543675"/>
          <p14:tracePt t="126490" x="7562850" y="6438900"/>
          <p14:tracePt t="126505" x="7496175" y="6372225"/>
          <p14:tracePt t="126505" x="7467600" y="6353175"/>
          <p14:tracePt t="126523" x="7419975" y="6315075"/>
          <p14:tracePt t="126539" x="7362825" y="6257925"/>
          <p14:tracePt t="126557" x="7324725" y="6229350"/>
          <p14:tracePt t="126573" x="7324725" y="6219825"/>
          <p14:tracePt t="126589" x="7324725" y="6210300"/>
          <p14:tracePt t="126606" x="7324725" y="6200775"/>
          <p14:tracePt t="126937" x="7324725" y="6191250"/>
          <p14:tracePt t="126941" x="7324725" y="6181725"/>
          <p14:tracePt t="126955" x="7305675" y="6086475"/>
          <p14:tracePt t="126957" x="7239000" y="5838825"/>
          <p14:tracePt t="126973" x="7096125" y="5486400"/>
          <p14:tracePt t="126990" x="6896100" y="5162550"/>
          <p14:tracePt t="127007" x="6772275" y="4953000"/>
          <p14:tracePt t="127023" x="6667500" y="4800600"/>
          <p14:tracePt t="127040" x="6610350" y="4705350"/>
          <p14:tracePt t="127057" x="6600825" y="4686300"/>
          <p14:tracePt t="127073" x="6591300" y="4686300"/>
          <p14:tracePt t="127316" x="6581775" y="4676775"/>
          <p14:tracePt t="127322" x="6581775" y="4667250"/>
          <p14:tracePt t="127328" x="6562725" y="4619625"/>
          <p14:tracePt t="127334" x="6524625" y="4562475"/>
          <p14:tracePt t="127339" x="6353175" y="4333875"/>
          <p14:tracePt t="127355" x="6134100" y="4029075"/>
          <p14:tracePt t="127373" x="5991225" y="3838575"/>
          <p14:tracePt t="127390" x="5829300" y="3667125"/>
          <p14:tracePt t="127406" x="5772150" y="3619500"/>
          <p14:tracePt t="127423" x="5753100" y="3600450"/>
          <p14:tracePt t="127513" x="5753100" y="3609975"/>
          <p14:tracePt t="127841" x="5743575" y="3600450"/>
          <p14:tracePt t="127853" x="5734050" y="3581400"/>
          <p14:tracePt t="127865" x="5734050" y="3562350"/>
          <p14:tracePt t="127877" x="5715000" y="3533775"/>
          <p14:tracePt t="127879" x="5715000" y="3505200"/>
          <p14:tracePt t="127889" x="5695950" y="3438525"/>
          <p14:tracePt t="127906" x="5676900" y="3409950"/>
          <p14:tracePt t="127922" x="5676900" y="3390900"/>
          <p14:tracePt t="127939" x="5667375" y="3381375"/>
          <p14:tracePt t="127956" x="5667375" y="3371850"/>
          <p14:tracePt t="127992" x="5667375" y="3362325"/>
          <p14:tracePt t="128046" x="5657850" y="3362325"/>
          <p14:tracePt t="128584" x="5648325" y="3362325"/>
          <p14:tracePt t="128759" x="5648325" y="3371850"/>
          <p14:tracePt t="128783" x="5657850" y="3371850"/>
          <p14:tracePt t="128789" x="5657850" y="3381375"/>
          <p14:tracePt t="128805" x="5667375" y="3381375"/>
          <p14:tracePt t="128806" x="5676900" y="3381375"/>
          <p14:tracePt t="128821" x="5676900" y="3390900"/>
          <p14:tracePt t="128838" x="5695950" y="3390900"/>
          <p14:tracePt t="128855" x="5705475" y="3390900"/>
          <p14:tracePt t="128890" x="5705475" y="3400425"/>
          <p14:tracePt t="128940" x="5715000" y="3400425"/>
          <p14:tracePt t="128970" x="5715000" y="3409950"/>
          <p14:tracePt t="129244" x="5724525" y="3409950"/>
          <p14:tracePt t="129251" x="5724525" y="3419475"/>
          <p14:tracePt t="129260" x="5734050" y="3419475"/>
          <p14:tracePt t="129272" x="5743575" y="3429000"/>
          <p14:tracePt t="129288" x="5762625" y="3438525"/>
          <p14:tracePt t="129289" x="5781675" y="3438525"/>
          <p14:tracePt t="129304" x="5819775" y="3438525"/>
          <p14:tracePt t="129322" x="5876925" y="3448050"/>
          <p14:tracePt t="129338" x="5934075" y="3476625"/>
          <p14:tracePt t="129355" x="5981700" y="3495675"/>
          <p14:tracePt t="129372" x="6048375" y="3505200"/>
          <p14:tracePt t="129388" x="6153150" y="3514725"/>
          <p14:tracePt t="129405" x="6191250" y="3524250"/>
          <p14:tracePt t="129421" x="6210300" y="3524250"/>
          <p14:tracePt t="129438" x="6229350" y="3524250"/>
          <p14:tracePt t="129455" x="6229350" y="3533775"/>
          <p14:tracePt t="129492" x="6238875" y="3533775"/>
          <p14:tracePt t="129504" x="6248400" y="3533775"/>
          <p14:tracePt t="129506" x="6257925" y="3543300"/>
          <p14:tracePt t="129521" x="6267450" y="3552825"/>
          <p14:tracePt t="129538" x="6276975" y="3562350"/>
          <p14:tracePt t="129554" x="6286500" y="3562350"/>
          <p14:tracePt t="129571" x="6296025" y="3562350"/>
          <p14:tracePt t="129669" x="6305550" y="3562350"/>
          <p14:tracePt t="129794" x="6296025" y="3562350"/>
          <p14:tracePt t="129806" x="6296025" y="3552825"/>
          <p14:tracePt t="130325" x="6286500" y="3552825"/>
          <p14:tracePt t="130400" x="6286500" y="3543300"/>
          <p14:tracePt t="130414" x="6296025" y="3543300"/>
          <p14:tracePt t="130421" x="6305550" y="3543300"/>
          <p14:tracePt t="130429" x="6315075" y="3543300"/>
          <p14:tracePt t="130437" x="6334125" y="3543300"/>
          <p14:tracePt t="130454" x="6343650" y="3543300"/>
          <p14:tracePt t="130772" x="6334125" y="3543300"/>
          <p14:tracePt t="130776" x="6334125" y="3533775"/>
          <p14:tracePt t="130777" x="6315075" y="3524250"/>
          <p14:tracePt t="130787" x="6276975" y="3505200"/>
          <p14:tracePt t="130804" x="6172200" y="3486150"/>
          <p14:tracePt t="130822" x="6105525" y="3486150"/>
          <p14:tracePt t="130838" x="6038850" y="3486150"/>
          <p14:tracePt t="130855" x="5943600" y="3486150"/>
          <p14:tracePt t="130872" x="5876925" y="3495675"/>
          <p14:tracePt t="130888" x="5838825" y="3514725"/>
          <p14:tracePt t="130905" x="5781675" y="3590925"/>
          <p14:tracePt t="130922" x="5715000" y="3695700"/>
          <p14:tracePt t="130938" x="5657850" y="3771900"/>
          <p14:tracePt t="130955" x="5610225" y="3848100"/>
          <p14:tracePt t="130955" x="5600700" y="3905250"/>
          <p14:tracePt t="130972" x="5581650" y="3990975"/>
          <p14:tracePt t="130988" x="5562600" y="4076700"/>
          <p14:tracePt t="131005" x="5553075" y="4152900"/>
          <p14:tracePt t="131022" x="5553075" y="4181475"/>
          <p14:tracePt t="131038" x="5553075" y="4210050"/>
          <p14:tracePt t="131055" x="5553075" y="4219575"/>
          <p14:tracePt t="131072" x="5553075" y="4229100"/>
          <p14:tracePt t="131313" x="5553075" y="4238625"/>
          <p14:tracePt t="131329" x="5553075" y="4257675"/>
          <p14:tracePt t="131333" x="5553075" y="4286250"/>
          <p14:tracePt t="131338" x="5553075" y="4314825"/>
          <p14:tracePt t="131342" x="5543550" y="4381500"/>
          <p14:tracePt t="131354" x="5514975" y="4467225"/>
          <p14:tracePt t="131370" x="5514975" y="4543425"/>
          <p14:tracePt t="131388" x="5505450" y="4572000"/>
          <p14:tracePt t="131405" x="5495925" y="4581525"/>
          <p14:tracePt t="131450" x="5495925" y="4591050"/>
          <p14:tracePt t="131971" x="5495925" y="4600575"/>
          <p14:tracePt t="131987" x="5495925" y="4610100"/>
          <p14:tracePt t="131996" x="5505450" y="4610100"/>
          <p14:tracePt t="132000" x="5514975" y="4610100"/>
          <p14:tracePt t="132003" x="5524500" y="4619625"/>
          <p14:tracePt t="132038" x="5534025" y="4629150"/>
          <p14:tracePt t="132039" x="5543550" y="4629150"/>
          <p14:tracePt t="132071" x="5553075" y="4629150"/>
          <p14:tracePt t="132073" x="5562600" y="4629150"/>
          <p14:tracePt t="132087" x="5581650" y="4638675"/>
          <p14:tracePt t="132104" x="5619750" y="4638675"/>
          <p14:tracePt t="132121" x="5638800" y="4638675"/>
          <p14:tracePt t="132157" x="5648325" y="4638675"/>
          <p14:tracePt t="132360" x="5657850" y="4638675"/>
          <p14:tracePt t="132368" x="5657850" y="4629150"/>
          <p14:tracePt t="132376" x="5667375" y="4619625"/>
          <p14:tracePt t="132377" x="5667375" y="4610100"/>
          <p14:tracePt t="132387" x="5676900" y="4610100"/>
          <p14:tracePt t="132403" x="5695950" y="4591050"/>
          <p14:tracePt t="132420" x="5695950" y="4581525"/>
          <p14:tracePt t="132437" x="5705475" y="4572000"/>
          <p14:tracePt t="132454" x="5705475" y="4552950"/>
          <p14:tracePt t="132471" x="5705475" y="4524375"/>
          <p14:tracePt t="132488" x="5705475" y="4505325"/>
          <p14:tracePt t="132504" x="5676900" y="4438650"/>
          <p14:tracePt t="132521" x="5648325" y="4400550"/>
          <p14:tracePt t="132521" x="5629275" y="4391025"/>
          <p14:tracePt t="132538" x="5610225" y="4352925"/>
          <p14:tracePt t="132554" x="5572125" y="4314825"/>
          <p14:tracePt t="132571" x="5553075" y="4276725"/>
          <p14:tracePt t="132588" x="5534025" y="4267200"/>
          <p14:tracePt t="132604" x="5505450" y="4248150"/>
          <p14:tracePt t="132621" x="5486400" y="4238625"/>
          <p14:tracePt t="132621" x="5476875" y="4229100"/>
          <p14:tracePt t="132638" x="5457825" y="4229100"/>
          <p14:tracePt t="132654" x="5429250" y="4210050"/>
          <p14:tracePt t="132671" x="5410200" y="4210050"/>
          <p14:tracePt t="132688" x="5400675" y="4210050"/>
          <p14:tracePt t="132704" x="5372100" y="4200525"/>
          <p14:tracePt t="132721" x="5353050" y="4200525"/>
          <p14:tracePt t="132737" x="5343525" y="4200525"/>
          <p14:tracePt t="132754" x="5314950" y="4200525"/>
          <p14:tracePt t="132770" x="5267325" y="4210050"/>
          <p14:tracePt t="132787" x="5238750" y="4219575"/>
          <p14:tracePt t="132804" x="5210175" y="4238625"/>
          <p14:tracePt t="132821" x="5181600" y="4257675"/>
          <p14:tracePt t="132838" x="5172075" y="4267200"/>
          <p14:tracePt t="132854" x="5143500" y="4295775"/>
          <p14:tracePt t="132870" x="5114925" y="4333875"/>
          <p14:tracePt t="132887" x="5105400" y="4371975"/>
          <p14:tracePt t="132904" x="5095875" y="4429125"/>
          <p14:tracePt t="132920" x="5076825" y="4505325"/>
          <p14:tracePt t="132937" x="5067300" y="4552950"/>
          <p14:tracePt t="132954" x="5067300" y="4591050"/>
          <p14:tracePt t="132971" x="5067300" y="4619625"/>
          <p14:tracePt t="132987" x="5067300" y="4648200"/>
          <p14:tracePt t="133004" x="5076825" y="4686300"/>
          <p14:tracePt t="133020" x="5095875" y="4714875"/>
          <p14:tracePt t="133037" x="5124450" y="4743450"/>
          <p14:tracePt t="133054" x="5153025" y="4752975"/>
          <p14:tracePt t="133071" x="5191125" y="4762500"/>
          <p14:tracePt t="133087" x="5219700" y="4772025"/>
          <p14:tracePt t="133104" x="5238750" y="4772025"/>
          <p14:tracePt t="133121" x="5248275" y="4772025"/>
          <p14:tracePt t="133137" x="5257800" y="4772025"/>
          <p14:tracePt t="133154" x="5276850" y="4772025"/>
          <p14:tracePt t="133277" x="5286375" y="4772025"/>
          <p14:tracePt t="133725" x="5295900" y="4772025"/>
          <p14:tracePt t="133735" x="5305425" y="4772025"/>
          <p14:tracePt t="133746" x="5334000" y="4772025"/>
          <p14:tracePt t="133747" x="5362575" y="4772025"/>
          <p14:tracePt t="133753" x="5486400" y="4781550"/>
          <p14:tracePt t="133770" x="5553075" y="4800600"/>
          <p14:tracePt t="133786" x="5581650" y="4800600"/>
          <p14:tracePt t="133803" x="5629275" y="4800600"/>
          <p14:tracePt t="133820" x="5657850" y="4791075"/>
          <p14:tracePt t="133837" x="5676900" y="4791075"/>
          <p14:tracePt t="133853" x="5705475" y="4781550"/>
          <p14:tracePt t="133870" x="5762625" y="4762500"/>
          <p14:tracePt t="133887" x="5800725" y="4752975"/>
          <p14:tracePt t="133903" x="5857875" y="4733925"/>
          <p14:tracePt t="133920" x="5915025" y="4724400"/>
          <p14:tracePt t="133937" x="5972175" y="4705350"/>
          <p14:tracePt t="133953" x="6019800" y="4686300"/>
          <p14:tracePt t="133970" x="6048375" y="4676775"/>
          <p14:tracePt t="133987" x="6057900" y="4676775"/>
          <p14:tracePt t="134325" x="6067425" y="4667250"/>
          <p14:tracePt t="134330" x="6076950" y="4667250"/>
          <p14:tracePt t="134338" x="6086475" y="4667250"/>
          <p14:tracePt t="134342" x="6134100" y="4667250"/>
          <p14:tracePt t="134352" x="6191250" y="4667250"/>
          <p14:tracePt t="134369" x="6210300" y="4657725"/>
          <p14:tracePt t="134386" x="6257925" y="4657725"/>
          <p14:tracePt t="134403" x="6296025" y="4657725"/>
          <p14:tracePt t="134420" x="6315075" y="4657725"/>
          <p14:tracePt t="134436" x="6324600" y="4657725"/>
          <p14:tracePt t="134453" x="6343650" y="4657725"/>
          <p14:tracePt t="134470" x="6353175" y="4648200"/>
          <p14:tracePt t="134486" x="6372225" y="4638675"/>
          <p14:tracePt t="134503" x="6400800" y="4629150"/>
          <p14:tracePt t="134520" x="6410325" y="4629150"/>
          <p14:tracePt t="134536" x="6448425" y="4619625"/>
          <p14:tracePt t="134554" x="6457950" y="4619625"/>
          <p14:tracePt t="134588" x="6457950" y="4610100"/>
          <p14:tracePt t="134590" x="6467475" y="4610100"/>
          <p14:tracePt t="134652" x="6477000" y="4610100"/>
          <p14:tracePt t="134677" x="6486525" y="4610100"/>
          <p14:tracePt t="134861" x="6496050" y="4610100"/>
          <p14:tracePt t="135099" x="6505575" y="4610100"/>
          <p14:tracePt t="135104" x="6515100" y="4610100"/>
          <p14:tracePt t="135104" x="6524625" y="4610100"/>
          <p14:tracePt t="135119" x="6553200" y="4610100"/>
          <p14:tracePt t="135136" x="6562725" y="4610100"/>
          <p14:tracePt t="135152" x="6572250" y="4610100"/>
          <p14:tracePt t="135188" x="6572250" y="4619625"/>
          <p14:tracePt t="135213" x="6581775" y="4619625"/>
          <p14:tracePt t="135287" x="6581775" y="4629150"/>
          <p14:tracePt t="135300" x="6591300" y="4629150"/>
          <p14:tracePt t="136047" x="6581775" y="4629150"/>
          <p14:tracePt t="136316" x="6562725" y="4629150"/>
          <p14:tracePt t="136333" x="6543675" y="4629150"/>
          <p14:tracePt t="136334" x="6515100" y="4629150"/>
          <p14:tracePt t="136352" x="6438900" y="4638675"/>
          <p14:tracePt t="136353" x="6381750" y="4648200"/>
          <p14:tracePt t="136369" x="6334125" y="4657725"/>
          <p14:tracePt t="136386" x="6276975" y="4667250"/>
          <p14:tracePt t="136402" x="6200775" y="4676775"/>
          <p14:tracePt t="136419" x="6162675" y="4695825"/>
          <p14:tracePt t="136436" x="6096000" y="4714875"/>
          <p14:tracePt t="136453" x="6000750" y="4743450"/>
          <p14:tracePt t="136469" x="5943600" y="4762500"/>
          <p14:tracePt t="136486" x="5895975" y="4781550"/>
          <p14:tracePt t="136503" x="5876925" y="4791075"/>
          <p14:tracePt t="136519" x="5867400" y="4810125"/>
          <p14:tracePt t="136566" x="5867400" y="4819650"/>
          <p14:tracePt t="136579" x="5876925" y="4829175"/>
          <p14:tracePt t="136587" x="5905500" y="4838700"/>
          <p14:tracePt t="136602" x="6019800" y="4876800"/>
          <p14:tracePt t="136604" x="6115050" y="4905375"/>
          <p14:tracePt t="136619" x="6248400" y="4943475"/>
          <p14:tracePt t="136636" x="6334125" y="4943475"/>
          <p14:tracePt t="136653" x="6353175" y="4943475"/>
          <p14:tracePt t="136669" x="6372225" y="4943475"/>
          <p14:tracePt t="136686" x="6381750" y="4943475"/>
          <p14:tracePt t="136702" x="6391275" y="4943475"/>
          <p14:tracePt t="136773" x="6400800" y="4943475"/>
          <p14:tracePt t="136816" x="6410325" y="4943475"/>
          <p14:tracePt t="136818" x="6419850" y="4943475"/>
          <p14:tracePt t="136835" x="6429375" y="4943475"/>
          <p14:tracePt t="136836" x="6438900" y="4943475"/>
          <p14:tracePt t="136852" x="6448425" y="4943475"/>
          <p14:tracePt t="137472" x="6438900" y="4943475"/>
          <p14:tracePt t="137478" x="6391275" y="4943475"/>
          <p14:tracePt t="137482" x="6296025" y="4943475"/>
          <p14:tracePt t="137489" x="6096000" y="4943475"/>
          <p14:tracePt t="137501" x="5772150" y="4962525"/>
          <p14:tracePt t="137518" x="5524500" y="4991100"/>
          <p14:tracePt t="137535" x="5429250" y="4991100"/>
          <p14:tracePt t="137551" x="5334000" y="5000625"/>
          <p14:tracePt t="137568" x="5295900" y="5000625"/>
          <p14:tracePt t="137585" x="5276850" y="5010150"/>
          <p14:tracePt t="137602" x="5267325" y="5010150"/>
          <p14:tracePt t="137645" x="5257800" y="5010150"/>
          <p14:tracePt t="139290" x="5248275" y="5000625"/>
          <p14:tracePt t="139294" x="5210175" y="4972050"/>
          <p14:tracePt t="139302" x="5162550" y="4943475"/>
          <p14:tracePt t="139318" x="5048250" y="4848225"/>
          <p14:tracePt t="139319" x="4781550" y="4629150"/>
          <p14:tracePt t="139334" x="4619625" y="4429125"/>
          <p14:tracePt t="139351" x="4410075" y="4124325"/>
          <p14:tracePt t="139368" x="4248150" y="3867150"/>
          <p14:tracePt t="139385" x="4219575" y="3762375"/>
          <p14:tracePt t="139401" x="4191000" y="3676650"/>
          <p14:tracePt t="139418" x="4181475" y="3619500"/>
          <p14:tracePt t="139435" x="4181475" y="3571875"/>
          <p14:tracePt t="139451" x="4181475" y="3533775"/>
          <p14:tracePt t="139468" x="4181475" y="3514725"/>
          <p14:tracePt t="139484" x="4181475" y="3486150"/>
          <p14:tracePt t="139501" x="4191000" y="3438525"/>
          <p14:tracePt t="139518" x="4229100" y="3352800"/>
          <p14:tracePt t="139534" x="4276725" y="3295650"/>
          <p14:tracePt t="139552" x="4324350" y="3228975"/>
          <p14:tracePt t="139569" x="4381500" y="3162300"/>
          <p14:tracePt t="139585" x="4429125" y="3133725"/>
          <p14:tracePt t="139601" x="4476750" y="3105150"/>
          <p14:tracePt t="139618" x="4486275" y="3105150"/>
          <p14:tracePt t="139865" x="4486275" y="3095625"/>
          <p14:tracePt t="139874" x="4486275" y="3076575"/>
          <p14:tracePt t="139878" x="4486275" y="3057525"/>
          <p14:tracePt t="139884" x="4486275" y="2981325"/>
          <p14:tracePt t="139901" x="4552950" y="2867025"/>
          <p14:tracePt t="139918" x="4648200" y="2762250"/>
          <p14:tracePt t="139935" x="4800600" y="2600325"/>
          <p14:tracePt t="139951" x="4962525" y="2495550"/>
          <p14:tracePt t="139968" x="5076825" y="2447925"/>
          <p14:tracePt t="139985" x="5324475" y="2381250"/>
          <p14:tracePt t="140001" x="5419725" y="2371725"/>
          <p14:tracePt t="140018" x="5562600" y="2371725"/>
          <p14:tracePt t="140035" x="5657850" y="2371725"/>
          <p14:tracePt t="140052" x="5753100" y="2362200"/>
          <p14:tracePt t="140068" x="5857875" y="2381250"/>
          <p14:tracePt t="140085" x="5934075" y="2409825"/>
          <p14:tracePt t="140101" x="6038850" y="2457450"/>
          <p14:tracePt t="140118" x="6115050" y="2486025"/>
          <p14:tracePt t="140135" x="6162675" y="2524125"/>
          <p14:tracePt t="140151" x="6229350" y="2590800"/>
          <p14:tracePt t="140168" x="6267450" y="2628900"/>
          <p14:tracePt t="140184" x="6296025" y="2667000"/>
          <p14:tracePt t="140201" x="6343650" y="2771775"/>
          <p14:tracePt t="140218" x="6372225" y="2838450"/>
          <p14:tracePt t="140234" x="6391275" y="2867025"/>
          <p14:tracePt t="140234" x="6391275" y="2876550"/>
          <p14:tracePt t="140252" x="6391275" y="2886075"/>
          <p14:tracePt t="140268" x="6391275" y="2905125"/>
          <p14:tracePt t="140284" x="6391275" y="2924175"/>
          <p14:tracePt t="140302" x="6391275" y="2943225"/>
          <p14:tracePt t="140318" x="6391275" y="2981325"/>
          <p14:tracePt t="140334" x="6391275" y="3019425"/>
          <p14:tracePt t="140351" x="6381750" y="3038475"/>
          <p14:tracePt t="140367" x="6372225" y="3038475"/>
          <p14:tracePt t="140686" x="6362700" y="3038475"/>
          <p14:tracePt t="140692" x="6353175" y="3038475"/>
          <p14:tracePt t="140696" x="6334125" y="3038475"/>
          <p14:tracePt t="140704" x="6276975" y="2990850"/>
          <p14:tracePt t="140717" x="6238875" y="2933700"/>
          <p14:tracePt t="140734" x="6210300" y="2857500"/>
          <p14:tracePt t="140750" x="6191250" y="2752725"/>
          <p14:tracePt t="140767" x="6191250" y="2657475"/>
          <p14:tracePt t="140784" x="6191250" y="2600325"/>
          <p14:tracePt t="140802" x="6219825" y="2524125"/>
          <p14:tracePt t="140817" x="6296025" y="2457450"/>
          <p14:tracePt t="140834" x="6353175" y="2409825"/>
          <p14:tracePt t="140851" x="6419850" y="2362200"/>
          <p14:tracePt t="140867" x="6515100" y="2314575"/>
          <p14:tracePt t="140884" x="6562725" y="2286000"/>
          <p14:tracePt t="140901" x="6629400" y="2266950"/>
          <p14:tracePt t="140917" x="6705600" y="2257425"/>
          <p14:tracePt t="140934" x="6772275" y="2257425"/>
          <p14:tracePt t="140951" x="6848475" y="2257425"/>
          <p14:tracePt t="140967" x="6924675" y="2295525"/>
          <p14:tracePt t="140984" x="6991350" y="2343150"/>
          <p14:tracePt t="141001" x="7077075" y="2409825"/>
          <p14:tracePt t="141017" x="7134225" y="2486025"/>
          <p14:tracePt t="141034" x="7162800" y="2571750"/>
          <p14:tracePt t="141051" x="7200900" y="2657475"/>
          <p14:tracePt t="141068" x="7229475" y="2762250"/>
          <p14:tracePt t="141084" x="7248525" y="2924175"/>
          <p14:tracePt t="141101" x="7248525" y="3057525"/>
          <p14:tracePt t="141117" x="7229475" y="3143250"/>
          <p14:tracePt t="141133" x="7172325" y="3238500"/>
          <p14:tracePt t="141499" x="7162800" y="3248025"/>
          <p14:tracePt t="141511" x="7153275" y="3257550"/>
          <p14:tracePt t="141519" x="7143750" y="3276600"/>
          <p14:tracePt t="141523" x="7115175" y="3333750"/>
          <p14:tracePt t="141533" x="7067550" y="3429000"/>
          <p14:tracePt t="141550" x="7010400" y="3552825"/>
          <p14:tracePt t="141566" x="6953250" y="3686175"/>
          <p14:tracePt t="141584" x="6934200" y="3752850"/>
          <p14:tracePt t="141600" x="6905625" y="3829050"/>
          <p14:tracePt t="141617" x="6905625" y="3886200"/>
          <p14:tracePt t="141634" x="6886575" y="3933825"/>
          <p14:tracePt t="141651" x="6886575" y="3952875"/>
          <p14:tracePt t="141667" x="6886575" y="3962400"/>
          <p14:tracePt t="141704" x="6886575" y="3971925"/>
          <p14:tracePt t="141724" x="6886575" y="3981450"/>
          <p14:tracePt t="141867" x="6886575" y="3971925"/>
          <p14:tracePt t="141872" x="6896100" y="3971925"/>
          <p14:tracePt t="141872" x="6962775" y="3933825"/>
          <p14:tracePt t="141883" x="7096125" y="3867150"/>
          <p14:tracePt t="141900" x="7315200" y="3752850"/>
          <p14:tracePt t="141917" x="7515225" y="3648075"/>
          <p14:tracePt t="141933" x="7620000" y="3533775"/>
          <p14:tracePt t="141950" x="7762875" y="3324225"/>
          <p14:tracePt t="141967" x="7839075" y="3114675"/>
          <p14:tracePt t="141983" x="7848600" y="2971800"/>
          <p14:tracePt t="142000" x="7858125" y="2762250"/>
          <p14:tracePt t="142017" x="7858125" y="2695575"/>
          <p14:tracePt t="142034" x="7839075" y="2619375"/>
          <p14:tracePt t="142050" x="7829550" y="2571750"/>
          <p14:tracePt t="142067" x="7810500" y="2543175"/>
          <p14:tracePt t="142083" x="7791450" y="2505075"/>
          <p14:tracePt t="142100" x="7772400" y="2486025"/>
          <p14:tracePt t="142117" x="7753350" y="2476500"/>
          <p14:tracePt t="142134" x="7734300" y="2466975"/>
          <p14:tracePt t="142150" x="7696200" y="2466975"/>
          <p14:tracePt t="142167" x="7648575" y="2524125"/>
          <p14:tracePt t="142184" x="7581900" y="2609850"/>
          <p14:tracePt t="142200" x="7515225" y="2733675"/>
          <p14:tracePt t="142399" x="7515225" y="2724150"/>
          <p14:tracePt t="142405" x="7515225" y="2695575"/>
          <p14:tracePt t="142406" x="7515225" y="2647950"/>
          <p14:tracePt t="142416" x="7486650" y="2581275"/>
          <p14:tracePt t="142433" x="7315200" y="2381250"/>
          <p14:tracePt t="142433" x="7229475" y="2305050"/>
          <p14:tracePt t="142450" x="7086600" y="2190750"/>
          <p14:tracePt t="142466" x="6905625" y="2095500"/>
          <p14:tracePt t="142483" x="6581775" y="1952625"/>
          <p14:tracePt t="142483" x="6486525" y="1924050"/>
          <p14:tracePt t="142500" x="6305550" y="1885950"/>
          <p14:tracePt t="142516" x="6105525" y="1885950"/>
          <p14:tracePt t="142533" x="5962650" y="1885950"/>
          <p14:tracePt t="142533" x="5924550" y="1885950"/>
          <p14:tracePt t="142550" x="5819775" y="1895475"/>
          <p14:tracePt t="142566" x="5715000" y="1933575"/>
          <p14:tracePt t="142583" x="5638800" y="1971675"/>
          <p14:tracePt t="142601" x="5553075" y="2028825"/>
          <p14:tracePt t="142617" x="5467350" y="2085975"/>
          <p14:tracePt t="142634" x="5400675" y="2133600"/>
          <p14:tracePt t="142650" x="5353050" y="2181225"/>
          <p14:tracePt t="142667" x="5276850" y="2286000"/>
          <p14:tracePt t="142684" x="5210175" y="2400300"/>
          <p14:tracePt t="142700" x="5162550" y="2466975"/>
          <p14:tracePt t="142717" x="5133975" y="2590800"/>
          <p14:tracePt t="142734" x="5133975" y="2733675"/>
          <p14:tracePt t="142750" x="5133975" y="2800350"/>
          <p14:tracePt t="142767" x="5153025" y="2886075"/>
          <p14:tracePt t="142784" x="5314950" y="3095625"/>
          <p14:tracePt t="142800" x="5429250" y="3190875"/>
          <p14:tracePt t="142817" x="5562600" y="3276600"/>
          <p14:tracePt t="142835" x="5686425" y="3333750"/>
          <p14:tracePt t="142851" x="5848350" y="3419475"/>
          <p14:tracePt t="142867" x="5991225" y="3457575"/>
          <p14:tracePt t="142884" x="6124575" y="3467100"/>
          <p14:tracePt t="142900" x="6324600" y="3467100"/>
          <p14:tracePt t="142917" x="6638925" y="3448050"/>
          <p14:tracePt t="142934" x="7029450" y="3324225"/>
          <p14:tracePt t="142950" x="7172325" y="3257550"/>
          <p14:tracePt t="142967" x="7229475" y="3219450"/>
          <p14:tracePt t="142984" x="7286625" y="3171825"/>
          <p14:tracePt t="143132" x="7277100" y="3162300"/>
          <p14:tracePt t="143141" x="7248525" y="3143250"/>
          <p14:tracePt t="143149" x="7219950" y="3133725"/>
          <p14:tracePt t="143150" x="7153275" y="3114675"/>
          <p14:tracePt t="143166" x="6934200" y="3124200"/>
          <p14:tracePt t="143183" x="6724650" y="3228975"/>
          <p14:tracePt t="143183" x="6610350" y="3276600"/>
          <p14:tracePt t="143200" x="6381750" y="3400425"/>
          <p14:tracePt t="143217" x="6000750" y="3657600"/>
          <p14:tracePt t="143234" x="5829300" y="3781425"/>
          <p14:tracePt t="143250" x="5686425" y="3905250"/>
          <p14:tracePt t="143267" x="5524500" y="4105275"/>
          <p14:tracePt t="143283" x="5476875" y="4200525"/>
          <p14:tracePt t="143300" x="5448300" y="4305300"/>
          <p14:tracePt t="143300" x="5438775" y="4391025"/>
          <p14:tracePt t="143317" x="5448300" y="4591050"/>
          <p14:tracePt t="143333" x="5524500" y="4714875"/>
          <p14:tracePt t="143350" x="5772150" y="4943475"/>
          <p14:tracePt t="143367" x="6105525" y="5105400"/>
          <p14:tracePt t="143383" x="6372225" y="5162550"/>
          <p14:tracePt t="143400" x="6915150" y="5172075"/>
          <p14:tracePt t="143417" x="7448550" y="5114925"/>
          <p14:tracePt t="143433" x="7734300" y="5019675"/>
          <p14:tracePt t="143450" x="8001000" y="4848225"/>
          <p14:tracePt t="143467" x="8105775" y="4533900"/>
          <p14:tracePt t="143483" x="8115300" y="4286250"/>
          <p14:tracePt t="143500" x="8039100" y="3905250"/>
          <p14:tracePt t="143517" x="7934325" y="3629025"/>
          <p14:tracePt t="143533" x="7781925" y="3371850"/>
          <p14:tracePt t="143550" x="7591425" y="3162300"/>
          <p14:tracePt t="143567" x="7477125" y="3105150"/>
          <p14:tracePt t="143583" x="7286625" y="3057525"/>
          <p14:tracePt t="143600" x="7010400" y="3057525"/>
          <p14:tracePt t="143617" x="6810375" y="3114675"/>
          <p14:tracePt t="143634" x="6581775" y="3190875"/>
          <p14:tracePt t="143650" x="6486525" y="3267075"/>
          <p14:tracePt t="143666" x="6448425" y="3314700"/>
          <p14:tracePt t="143666" x="6429375" y="3333750"/>
          <p14:tracePt t="143684" x="6410325" y="3362325"/>
          <p14:tracePt t="143700" x="6410325" y="3400425"/>
          <p14:tracePt t="143878" x="0" y="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Queue using Circularly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199" y="1231379"/>
            <a:ext cx="4508628" cy="37742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C00000"/>
                </a:solidFill>
              </a:rPr>
              <a:t>enqueue_CLL</a:t>
            </a:r>
            <a:r>
              <a:rPr lang="en-US" b="1" dirty="0" smtClean="0">
                <a:solidFill>
                  <a:srgbClr val="C00000"/>
                </a:solidFill>
              </a:rPr>
              <a:t>(e)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err="1" smtClean="0"/>
              <a:t>newnode</a:t>
            </a:r>
            <a:r>
              <a:rPr lang="en-US" dirty="0" smtClean="0"/>
              <a:t> </a:t>
            </a:r>
            <a:r>
              <a:rPr lang="en-US" dirty="0"/>
              <a:t>= Node(e)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b="1" i="1" dirty="0"/>
              <a:t> if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IsEmpty</a:t>
            </a:r>
            <a:r>
              <a:rPr lang="en-US" dirty="0" smtClean="0"/>
              <a:t>()) </a:t>
            </a:r>
            <a:r>
              <a:rPr lang="en-US" b="1" i="1" dirty="0"/>
              <a:t>then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      tail =  </a:t>
            </a:r>
            <a:r>
              <a:rPr lang="en-US" dirty="0" err="1"/>
              <a:t>newnode</a:t>
            </a:r>
            <a:endParaRPr lang="en-US" dirty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      </a:t>
            </a:r>
            <a:r>
              <a:rPr lang="en-US" dirty="0" err="1"/>
              <a:t>tail.next</a:t>
            </a:r>
            <a:r>
              <a:rPr lang="en-US" dirty="0"/>
              <a:t> = tail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b="1" i="1" dirty="0"/>
              <a:t>else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   </a:t>
            </a:r>
            <a:r>
              <a:rPr lang="en-US" dirty="0" err="1"/>
              <a:t>newnode.next</a:t>
            </a:r>
            <a:r>
              <a:rPr lang="en-US" dirty="0"/>
              <a:t> = </a:t>
            </a:r>
            <a:r>
              <a:rPr lang="en-US" dirty="0" err="1"/>
              <a:t>tail.next</a:t>
            </a:r>
            <a:endParaRPr lang="en-US" dirty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   </a:t>
            </a:r>
            <a:r>
              <a:rPr lang="en-US" dirty="0" err="1"/>
              <a:t>tail.next</a:t>
            </a:r>
            <a:r>
              <a:rPr lang="en-US" dirty="0"/>
              <a:t> = </a:t>
            </a:r>
            <a:r>
              <a:rPr lang="en-US" dirty="0" err="1"/>
              <a:t>newnode</a:t>
            </a:r>
            <a:endParaRPr lang="en-US" dirty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/>
              <a:t>    tail =  </a:t>
            </a:r>
            <a:r>
              <a:rPr lang="en-US" dirty="0" err="1" smtClean="0"/>
              <a:t>newnode</a:t>
            </a:r>
            <a:endParaRPr lang="en-US" dirty="0" smtClean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dirty="0" smtClean="0"/>
              <a:t>Size = Size + 1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0333" y="5005660"/>
            <a:ext cx="4621344" cy="1299375"/>
            <a:chOff x="442215" y="3998748"/>
            <a:chExt cx="7451567" cy="2450674"/>
          </a:xfrm>
        </p:grpSpPr>
        <p:grpSp>
          <p:nvGrpSpPr>
            <p:cNvPr id="7" name="Group 6"/>
            <p:cNvGrpSpPr/>
            <p:nvPr/>
          </p:nvGrpSpPr>
          <p:grpSpPr>
            <a:xfrm>
              <a:off x="442215" y="3998748"/>
              <a:ext cx="1382760" cy="988305"/>
              <a:chOff x="914400" y="2889250"/>
              <a:chExt cx="1219199" cy="60960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 flipH="1">
              <a:off x="1518420" y="4492902"/>
              <a:ext cx="6183285" cy="1956520"/>
            </a:xfrm>
            <a:custGeom>
              <a:avLst/>
              <a:gdLst>
                <a:gd name="connsiteX0" fmla="*/ 0 w 2150354"/>
                <a:gd name="connsiteY0" fmla="*/ 0 h 1284401"/>
                <a:gd name="connsiteX1" fmla="*/ 2150354 w 2150354"/>
                <a:gd name="connsiteY1" fmla="*/ 1284401 h 1284401"/>
                <a:gd name="connsiteX0" fmla="*/ 0 w 2150354"/>
                <a:gd name="connsiteY0" fmla="*/ 0 h 1284401"/>
                <a:gd name="connsiteX1" fmla="*/ 943186 w 2150354"/>
                <a:gd name="connsiteY1" fmla="*/ 791491 h 1284401"/>
                <a:gd name="connsiteX2" fmla="*/ 2150354 w 2150354"/>
                <a:gd name="connsiteY2" fmla="*/ 1284401 h 1284401"/>
                <a:gd name="connsiteX0" fmla="*/ 0 w 4059365"/>
                <a:gd name="connsiteY0" fmla="*/ 0 h 791491"/>
                <a:gd name="connsiteX1" fmla="*/ 943186 w 4059365"/>
                <a:gd name="connsiteY1" fmla="*/ 791491 h 791491"/>
                <a:gd name="connsiteX2" fmla="*/ 4059365 w 4059365"/>
                <a:gd name="connsiteY2" fmla="*/ 337916 h 791491"/>
                <a:gd name="connsiteX0" fmla="*/ 0 w 4059365"/>
                <a:gd name="connsiteY0" fmla="*/ 0 h 1029818"/>
                <a:gd name="connsiteX1" fmla="*/ 943186 w 4059365"/>
                <a:gd name="connsiteY1" fmla="*/ 791491 h 1029818"/>
                <a:gd name="connsiteX2" fmla="*/ 2836153 w 4059365"/>
                <a:gd name="connsiteY2" fmla="*/ 1016082 h 1029818"/>
                <a:gd name="connsiteX3" fmla="*/ 4059365 w 4059365"/>
                <a:gd name="connsiteY3" fmla="*/ 337916 h 1029818"/>
                <a:gd name="connsiteX0" fmla="*/ 0 w 3834776"/>
                <a:gd name="connsiteY0" fmla="*/ 0 h 1029818"/>
                <a:gd name="connsiteX1" fmla="*/ 943186 w 3834776"/>
                <a:gd name="connsiteY1" fmla="*/ 791491 h 1029818"/>
                <a:gd name="connsiteX2" fmla="*/ 2836153 w 3834776"/>
                <a:gd name="connsiteY2" fmla="*/ 1016082 h 1029818"/>
                <a:gd name="connsiteX3" fmla="*/ 3834776 w 3834776"/>
                <a:gd name="connsiteY3" fmla="*/ 273748 h 1029818"/>
                <a:gd name="connsiteX0" fmla="*/ 0 w 3834776"/>
                <a:gd name="connsiteY0" fmla="*/ 0 h 1037369"/>
                <a:gd name="connsiteX1" fmla="*/ 846933 w 3834776"/>
                <a:gd name="connsiteY1" fmla="*/ 903786 h 1037369"/>
                <a:gd name="connsiteX2" fmla="*/ 2836153 w 3834776"/>
                <a:gd name="connsiteY2" fmla="*/ 1016082 h 1037369"/>
                <a:gd name="connsiteX3" fmla="*/ 3834776 w 3834776"/>
                <a:gd name="connsiteY3" fmla="*/ 273748 h 103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4776" h="1037369">
                  <a:moveTo>
                    <a:pt x="0" y="0"/>
                  </a:moveTo>
                  <a:cubicBezTo>
                    <a:pt x="373216" y="210357"/>
                    <a:pt x="473717" y="693429"/>
                    <a:pt x="846933" y="903786"/>
                  </a:cubicBezTo>
                  <a:cubicBezTo>
                    <a:pt x="1260804" y="944796"/>
                    <a:pt x="2316790" y="1091678"/>
                    <a:pt x="2836153" y="1016082"/>
                  </a:cubicBezTo>
                  <a:cubicBezTo>
                    <a:pt x="3355516" y="940486"/>
                    <a:pt x="3572086" y="258439"/>
                    <a:pt x="3834776" y="2737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</p:grpSp>
      <p:pic>
        <p:nvPicPr>
          <p:cNvPr id="33" name="Picture 2" descr="Image result for queue data stru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" b="32169"/>
          <a:stretch/>
        </p:blipFill>
        <p:spPr bwMode="auto">
          <a:xfrm>
            <a:off x="-31805" y="1066800"/>
            <a:ext cx="4209535" cy="25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-81942" y="3842511"/>
            <a:ext cx="3945148" cy="2200967"/>
            <a:chOff x="6128658" y="4271960"/>
            <a:chExt cx="5158502" cy="2200967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8294261" y="4067859"/>
              <a:ext cx="1327105" cy="3483031"/>
              <a:chOff x="8485398" y="1360601"/>
              <a:chExt cx="1670964" cy="178391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8485409" y="2253257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485399" y="1812386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485398" y="2703648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485409" y="1360601"/>
                <a:ext cx="1669568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7021287" y="4749800"/>
              <a:ext cx="457840" cy="3960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386844" y="4271960"/>
              <a:ext cx="1900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ear (r)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10406081" y="4631536"/>
              <a:ext cx="191648" cy="47226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128658" y="4372529"/>
              <a:ext cx="19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ront (f)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rot="5400000">
              <a:off x="8576443" y="3274759"/>
              <a:ext cx="687856" cy="3354717"/>
              <a:chOff x="1115002" y="2710621"/>
              <a:chExt cx="1173357" cy="1747583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54829" y="4017333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24349" y="3595046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15002" y="3154175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124351" y="2710621"/>
                <a:ext cx="1124182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7446617" y="6320135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rear(tail)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4" name="Line 26"/>
          <p:cNvSpPr>
            <a:spLocks noChangeShapeType="1"/>
          </p:cNvSpPr>
          <p:nvPr/>
        </p:nvSpPr>
        <p:spPr bwMode="auto">
          <a:xfrm flipH="1" flipV="1">
            <a:off x="7883766" y="5594359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96"/>
    </mc:Choice>
    <mc:Fallback xmlns="">
      <p:transition spd="slow" advTm="9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324" x="4581525" y="3600450"/>
          <p14:tracePt t="12250" x="0" y="0"/>
        </p14:tracePtLst>
        <p14:tracePtLst>
          <p14:tracePt t="15398" x="4581525" y="3600450"/>
          <p14:tracePt t="20713" x="4581525" y="3609975"/>
          <p14:tracePt t="20882" x="4581525" y="3600450"/>
          <p14:tracePt t="20911" x="4581525" y="3590925"/>
          <p14:tracePt t="20967" x="4581525" y="3581400"/>
          <p14:tracePt t="21020" x="4581525" y="3571875"/>
          <p14:tracePt t="21054" x="4581525" y="3562350"/>
          <p14:tracePt t="21069" x="4581525" y="3552825"/>
          <p14:tracePt t="21079" x="4581525" y="3543300"/>
          <p14:tracePt t="21084" x="4581525" y="3533775"/>
          <p14:tracePt t="21085" x="4581525" y="3524250"/>
          <p14:tracePt t="21095" x="4581525" y="3505200"/>
          <p14:tracePt t="21112" x="4581525" y="3495675"/>
          <p14:tracePt t="21129" x="4581525" y="3457575"/>
          <p14:tracePt t="21145" x="4572000" y="3409950"/>
          <p14:tracePt t="21162" x="4562475" y="3305175"/>
          <p14:tracePt t="21179" x="4562475" y="3219450"/>
          <p14:tracePt t="21195" x="4572000" y="3133725"/>
          <p14:tracePt t="21212" x="4581525" y="3076575"/>
          <p14:tracePt t="21229" x="4600575" y="3038475"/>
          <p14:tracePt t="21245" x="4600575" y="3009900"/>
          <p14:tracePt t="21262" x="4610100" y="3000375"/>
          <p14:tracePt t="21279" x="4619625" y="2981325"/>
          <p14:tracePt t="21330" x="4629150" y="2981325"/>
          <p14:tracePt t="21527" x="4629150" y="2971800"/>
          <p14:tracePt t="21535" x="4619625" y="2943225"/>
          <p14:tracePt t="21537" x="4619625" y="2895600"/>
          <p14:tracePt t="21545" x="4600575" y="2562225"/>
          <p14:tracePt t="21562" x="4610100" y="2181225"/>
          <p14:tracePt t="21578" x="4619625" y="1962150"/>
          <p14:tracePt t="21595" x="4619625" y="1790700"/>
          <p14:tracePt t="21612" x="4619625" y="1733550"/>
          <p14:tracePt t="21628" x="4619625" y="1714500"/>
          <p14:tracePt t="21645" x="4629150" y="1704975"/>
          <p14:tracePt t="21662" x="4638675" y="1704975"/>
          <p14:tracePt t="21679" x="4648200" y="1704975"/>
          <p14:tracePt t="21695" x="4657725" y="1704975"/>
          <p14:tracePt t="21813" x="4657725" y="1695450"/>
          <p14:tracePt t="21831" x="4657725" y="1685925"/>
          <p14:tracePt t="21864" x="4667250" y="1685925"/>
          <p14:tracePt t="21965" x="4667250" y="1676400"/>
          <p14:tracePt t="22367" x="4676775" y="1676400"/>
          <p14:tracePt t="22938" x="4686300" y="1676400"/>
          <p14:tracePt t="22988" x="4686300" y="1666875"/>
          <p14:tracePt t="23131" x="4686300" y="1657350"/>
          <p14:tracePt t="23183" x="4686300" y="1647825"/>
          <p14:tracePt t="23204" x="4686300" y="1638300"/>
          <p14:tracePt t="23233" x="4695825" y="1638300"/>
          <p14:tracePt t="23245" x="4695825" y="1628775"/>
          <p14:tracePt t="23255" x="4695825" y="1619250"/>
          <p14:tracePt t="23325" x="4695825" y="1609725"/>
          <p14:tracePt t="23333" x="4705350" y="1609725"/>
          <p14:tracePt t="23355" x="4714875" y="1600200"/>
          <p14:tracePt t="23386" x="4724400" y="1600200"/>
          <p14:tracePt t="23393" x="4724400" y="1590675"/>
          <p14:tracePt t="23411" x="4724400" y="1581150"/>
          <p14:tracePt t="23413" x="4733925" y="1581150"/>
          <p14:tracePt t="23449" x="4743450" y="1581150"/>
          <p14:tracePt t="23451" x="4752975" y="1581150"/>
          <p14:tracePt t="23461" x="4781550" y="1581150"/>
          <p14:tracePt t="23478" x="4829175" y="1600200"/>
          <p14:tracePt t="23495" x="4981575" y="1733550"/>
          <p14:tracePt t="23511" x="5162550" y="1866900"/>
          <p14:tracePt t="23528" x="5467350" y="2181225"/>
          <p14:tracePt t="23545" x="5781675" y="2476500"/>
          <p14:tracePt t="23561" x="5934075" y="2609850"/>
          <p14:tracePt t="23578" x="6105525" y="2771775"/>
          <p14:tracePt t="23595" x="6162675" y="2828925"/>
          <p14:tracePt t="23612" x="6200775" y="2876550"/>
          <p14:tracePt t="23628" x="6200775" y="2886075"/>
          <p14:tracePt t="23858" x="6200775" y="2895600"/>
          <p14:tracePt t="23868" x="6210300" y="2895600"/>
          <p14:tracePt t="23880" x="6219825" y="2914650"/>
          <p14:tracePt t="23894" x="6448425" y="3114675"/>
          <p14:tracePt t="23896" x="6810375" y="3495675"/>
          <p14:tracePt t="23911" x="7372350" y="4143375"/>
          <p14:tracePt t="23928" x="7743825" y="4562475"/>
          <p14:tracePt t="23945" x="7886700" y="4705350"/>
          <p14:tracePt t="23961" x="7962900" y="4800600"/>
          <p14:tracePt t="23978" x="7972425" y="4800600"/>
          <p14:tracePt t="24171" x="7972425" y="4810125"/>
          <p14:tracePt t="24195" x="7981950" y="4810125"/>
          <p14:tracePt t="24201" x="7981950" y="4819650"/>
          <p14:tracePt t="24202" x="7991475" y="4829175"/>
          <p14:tracePt t="24211" x="8077200" y="4943475"/>
          <p14:tracePt t="24211" x="8124825" y="4981575"/>
          <p14:tracePt t="24228" x="8201025" y="5057775"/>
          <p14:tracePt t="24245" x="8296275" y="5133975"/>
          <p14:tracePt t="24261" x="8362950" y="5181600"/>
          <p14:tracePt t="24278" x="8401050" y="5210175"/>
          <p14:tracePt t="24294" x="8467725" y="5248275"/>
          <p14:tracePt t="24311" x="8534400" y="5276850"/>
          <p14:tracePt t="24328" x="8562975" y="5295900"/>
          <p14:tracePt t="24328" x="8591550" y="5305425"/>
          <p14:tracePt t="24345" x="8620125" y="5314950"/>
          <p14:tracePt t="24361" x="8648700" y="5324475"/>
          <p14:tracePt t="24378" x="8677275" y="5334000"/>
          <p14:tracePt t="24395" x="8686800" y="5334000"/>
          <p14:tracePt t="24682" x="8686800" y="5324475"/>
          <p14:tracePt t="24695" x="8686800" y="5314950"/>
          <p14:tracePt t="24706" x="8686800" y="5305425"/>
          <p14:tracePt t="24718" x="8677275" y="5295900"/>
          <p14:tracePt t="24727" x="8677275" y="5286375"/>
          <p14:tracePt t="24729" x="8677275" y="5276850"/>
          <p14:tracePt t="24744" x="8667750" y="5257800"/>
          <p14:tracePt t="24761" x="8658225" y="5238750"/>
          <p14:tracePt t="24777" x="8639175" y="5210175"/>
          <p14:tracePt t="24794" x="8629650" y="5181600"/>
          <p14:tracePt t="24810" x="8610600" y="5153025"/>
          <p14:tracePt t="24828" x="8601075" y="5143500"/>
          <p14:tracePt t="24844" x="8591550" y="5133975"/>
          <p14:tracePt t="24861" x="8582025" y="5114925"/>
          <p14:tracePt t="24878" x="8572500" y="5114925"/>
          <p14:tracePt t="24895" x="8553450" y="5095875"/>
          <p14:tracePt t="24911" x="8543925" y="5086350"/>
          <p14:tracePt t="24952" x="8534400" y="5086350"/>
          <p14:tracePt t="25015" x="8524875" y="5086350"/>
          <p14:tracePt t="25044" x="8515350" y="5086350"/>
          <p14:tracePt t="25049" x="8515350" y="5095875"/>
          <p14:tracePt t="25060" x="8505825" y="5095875"/>
          <p14:tracePt t="25080" x="8496300" y="5105400"/>
          <p14:tracePt t="25101" x="8486775" y="5114925"/>
          <p14:tracePt t="25115" x="8477250" y="5124450"/>
          <p14:tracePt t="25127" x="8477250" y="5133975"/>
          <p14:tracePt t="25152" x="8467725" y="5133975"/>
          <p14:tracePt t="25165" x="8467725" y="5143500"/>
          <p14:tracePt t="25185" x="8458200" y="5143500"/>
          <p14:tracePt t="25186" x="8458200" y="5153025"/>
          <p14:tracePt t="25194" x="8448675" y="5172075"/>
          <p14:tracePt t="25211" x="8439150" y="5191125"/>
          <p14:tracePt t="25227" x="8439150" y="5219700"/>
          <p14:tracePt t="25244" x="8439150" y="5229225"/>
          <p14:tracePt t="25260" x="8429625" y="5238750"/>
          <p14:tracePt t="25277" x="8429625" y="5257800"/>
          <p14:tracePt t="25293" x="8429625" y="5267325"/>
          <p14:tracePt t="25310" x="8429625" y="5276850"/>
          <p14:tracePt t="25327" x="8420100" y="5295900"/>
          <p14:tracePt t="25344" x="8420100" y="5305425"/>
          <p14:tracePt t="25360" x="8420100" y="5314950"/>
          <p14:tracePt t="25377" x="8420100" y="5334000"/>
          <p14:tracePt t="25394" x="8420100" y="5353050"/>
          <p14:tracePt t="25410" x="8429625" y="5372100"/>
          <p14:tracePt t="25427" x="8429625" y="5381625"/>
          <p14:tracePt t="25465" x="8439150" y="5391150"/>
          <p14:tracePt t="25479" x="8448675" y="5391150"/>
          <p14:tracePt t="25524" x="8458200" y="5400675"/>
          <p14:tracePt t="25532" x="8458200" y="5410200"/>
          <p14:tracePt t="25564" x="8467725" y="5410200"/>
          <p14:tracePt t="25602" x="8477250" y="5410200"/>
          <p14:tracePt t="25624" x="8486775" y="5410200"/>
          <p14:tracePt t="25652" x="8496300" y="5410200"/>
          <p14:tracePt t="25668" x="8505825" y="5410200"/>
          <p14:tracePt t="25669" x="8524875" y="5419725"/>
          <p14:tracePt t="25677" x="8534400" y="5419725"/>
          <p14:tracePt t="25694" x="8543925" y="5429250"/>
          <p14:tracePt t="25710" x="8553450" y="5429250"/>
          <p14:tracePt t="25727" x="8562975" y="5438775"/>
          <p14:tracePt t="25744" x="8572500" y="5438775"/>
          <p14:tracePt t="25761" x="8582025" y="5438775"/>
          <p14:tracePt t="25777" x="8591550" y="5448300"/>
          <p14:tracePt t="25794" x="8610600" y="5448300"/>
          <p14:tracePt t="25811" x="8620125" y="5457825"/>
          <p14:tracePt t="25827" x="8620125" y="5467350"/>
          <p14:tracePt t="25844" x="8629650" y="5467350"/>
          <p14:tracePt t="25861" x="8658225" y="5467350"/>
          <p14:tracePt t="25877" x="8667750" y="5467350"/>
          <p14:tracePt t="25894" x="8686800" y="5467350"/>
          <p14:tracePt t="25911" x="8705850" y="5457825"/>
          <p14:tracePt t="25927" x="8715375" y="5448300"/>
          <p14:tracePt t="25944" x="8734425" y="5448300"/>
          <p14:tracePt t="25961" x="8763000" y="5429250"/>
          <p14:tracePt t="25977" x="8782050" y="5419725"/>
          <p14:tracePt t="25994" x="8791575" y="5400675"/>
          <p14:tracePt t="26011" x="8810625" y="5381625"/>
          <p14:tracePt t="26027" x="8810625" y="5362575"/>
          <p14:tracePt t="26044" x="8820150" y="5353050"/>
          <p14:tracePt t="26044" x="8820150" y="5343525"/>
          <p14:tracePt t="26061" x="8820150" y="5324475"/>
          <p14:tracePt t="26077" x="8810625" y="5286375"/>
          <p14:tracePt t="26094" x="8791575" y="5238750"/>
          <p14:tracePt t="26094" x="8782050" y="5219700"/>
          <p14:tracePt t="26111" x="8763000" y="5191125"/>
          <p14:tracePt t="26127" x="8753475" y="5172075"/>
          <p14:tracePt t="26144" x="8724900" y="5124450"/>
          <p14:tracePt t="26144" x="8715375" y="5124450"/>
          <p14:tracePt t="26161" x="8696325" y="5105400"/>
          <p14:tracePt t="26177" x="8686800" y="5095875"/>
          <p14:tracePt t="26194" x="8658225" y="5095875"/>
          <p14:tracePt t="26211" x="8629650" y="5086350"/>
          <p14:tracePt t="26227" x="8601075" y="5086350"/>
          <p14:tracePt t="26244" x="8582025" y="5086350"/>
          <p14:tracePt t="26260" x="8543925" y="5086350"/>
          <p14:tracePt t="26277" x="8524875" y="5086350"/>
          <p14:tracePt t="26294" x="8486775" y="5105400"/>
          <p14:tracePt t="26310" x="8477250" y="5114925"/>
          <p14:tracePt t="26327" x="8467725" y="5124450"/>
          <p14:tracePt t="26344" x="8439150" y="5153025"/>
          <p14:tracePt t="26360" x="8429625" y="5172075"/>
          <p14:tracePt t="26377" x="8420100" y="5191125"/>
          <p14:tracePt t="26394" x="8410575" y="5210175"/>
          <p14:tracePt t="26410" x="8401050" y="5238750"/>
          <p14:tracePt t="26428" x="8391525" y="5257800"/>
          <p14:tracePt t="26444" x="8382000" y="5267325"/>
          <p14:tracePt t="26460" x="8382000" y="5276850"/>
          <p14:tracePt t="26477" x="8382000" y="5314950"/>
          <p14:tracePt t="26494" x="8382000" y="5343525"/>
          <p14:tracePt t="26510" x="8382000" y="5362575"/>
          <p14:tracePt t="26527" x="8382000" y="5372100"/>
          <p14:tracePt t="26544" x="8391525" y="5391150"/>
          <p14:tracePt t="26560" x="8410575" y="5400675"/>
          <p14:tracePt t="26577" x="8420100" y="5419725"/>
          <p14:tracePt t="26594" x="8429625" y="5429250"/>
          <p14:tracePt t="26610" x="8439150" y="5448300"/>
          <p14:tracePt t="26627" x="8448675" y="5457825"/>
          <p14:tracePt t="26644" x="8458200" y="5476875"/>
          <p14:tracePt t="26660" x="8477250" y="5495925"/>
          <p14:tracePt t="26677" x="8486775" y="5505450"/>
          <p14:tracePt t="26693" x="8496300" y="5514975"/>
          <p14:tracePt t="26693" x="8496300" y="5524500"/>
          <p14:tracePt t="26711" x="8515350" y="5524500"/>
          <p14:tracePt t="26727" x="8515350" y="5534025"/>
          <p14:tracePt t="26744" x="8524875" y="5534025"/>
          <p14:tracePt t="26760" x="8543925" y="5534025"/>
          <p14:tracePt t="26777" x="8553450" y="5543550"/>
          <p14:tracePt t="26793" x="8572500" y="5553075"/>
          <p14:tracePt t="26810" x="8582025" y="5553075"/>
          <p14:tracePt t="26827" x="8601075" y="5562600"/>
          <p14:tracePt t="26843" x="8620125" y="5562600"/>
          <p14:tracePt t="26860" x="8639175" y="5581650"/>
          <p14:tracePt t="26877" x="8667750" y="5581650"/>
          <p14:tracePt t="26893" x="8686800" y="5591175"/>
          <p14:tracePt t="26911" x="8705850" y="5591175"/>
          <p14:tracePt t="26927" x="8743950" y="5591175"/>
          <p14:tracePt t="26944" x="8753475" y="5591175"/>
          <p14:tracePt t="26978" x="8763000" y="5591175"/>
          <p14:tracePt t="26980" x="8772525" y="5591175"/>
          <p14:tracePt t="26993" x="8782050" y="5591175"/>
          <p14:tracePt t="27010" x="8791575" y="5562600"/>
          <p14:tracePt t="27027" x="8801100" y="5543550"/>
          <p14:tracePt t="27043" x="8820150" y="5524500"/>
          <p14:tracePt t="27060" x="8820150" y="5505450"/>
          <p14:tracePt t="27077" x="8829675" y="5495925"/>
          <p14:tracePt t="27094" x="8829675" y="5486400"/>
          <p14:tracePt t="27110" x="8829675" y="5457825"/>
          <p14:tracePt t="27127" x="8829675" y="5438775"/>
          <p14:tracePt t="27144" x="8829675" y="5410200"/>
          <p14:tracePt t="27160" x="8820150" y="5381625"/>
          <p14:tracePt t="27177" x="8810625" y="5362575"/>
          <p14:tracePt t="27194" x="8801100" y="5353050"/>
          <p14:tracePt t="27210" x="8772525" y="5334000"/>
          <p14:tracePt t="27227" x="8734425" y="5286375"/>
          <p14:tracePt t="27244" x="8715375" y="5267325"/>
          <p14:tracePt t="27260" x="8686800" y="5248275"/>
          <p14:tracePt t="27277" x="8667750" y="5238750"/>
          <p14:tracePt t="27293" x="8648700" y="5238750"/>
          <p14:tracePt t="27310" x="8582025" y="5229225"/>
          <p14:tracePt t="27327" x="8572500" y="5219700"/>
          <p14:tracePt t="27343" x="8553450" y="5210175"/>
          <p14:tracePt t="27360" x="8524875" y="5200650"/>
          <p14:tracePt t="27376" x="8505825" y="5200650"/>
          <p14:tracePt t="27393" x="8496300" y="5200650"/>
          <p14:tracePt t="27410" x="8467725" y="5200650"/>
          <p14:tracePt t="27465" x="8458200" y="5200650"/>
          <p14:tracePt t="27485" x="8448675" y="5200650"/>
          <p14:tracePt t="27498" x="8439150" y="5200650"/>
          <p14:tracePt t="27514" x="8429625" y="5200650"/>
          <p14:tracePt t="27530" x="8420100" y="5210175"/>
          <p14:tracePt t="27534" x="8410575" y="5210175"/>
          <p14:tracePt t="27553" x="8401050" y="5219700"/>
          <p14:tracePt t="27571" x="8391525" y="5229225"/>
          <p14:tracePt t="27575" x="8391525" y="5238750"/>
          <p14:tracePt t="27593" x="8372475" y="5248275"/>
          <p14:tracePt t="27595" x="8362950" y="5267325"/>
          <p14:tracePt t="27610" x="8362950" y="5286375"/>
          <p14:tracePt t="27626" x="8353425" y="5305425"/>
          <p14:tracePt t="27643" x="8353425" y="5343525"/>
          <p14:tracePt t="27660" x="8353425" y="5362575"/>
          <p14:tracePt t="27660" x="8353425" y="5372100"/>
          <p14:tracePt t="27677" x="8353425" y="5391150"/>
          <p14:tracePt t="27693" x="8353425" y="5429250"/>
          <p14:tracePt t="27710" x="8353425" y="5448300"/>
          <p14:tracePt t="27710" x="8362950" y="5457825"/>
          <p14:tracePt t="27727" x="8372475" y="5476875"/>
          <p14:tracePt t="27743" x="8391525" y="5486400"/>
          <p14:tracePt t="27759" x="8410575" y="5505450"/>
          <p14:tracePt t="27777" x="8420100" y="5514975"/>
          <p14:tracePt t="27793" x="8467725" y="5534025"/>
          <p14:tracePt t="27810" x="8496300" y="5553075"/>
          <p14:tracePt t="27827" x="8515350" y="5562600"/>
          <p14:tracePt t="27843" x="8534400" y="5572125"/>
          <p14:tracePt t="27860" x="8562975" y="5572125"/>
          <p14:tracePt t="27877" x="8582025" y="5572125"/>
          <p14:tracePt t="27893" x="8610600" y="5572125"/>
          <p14:tracePt t="27910" x="8620125" y="5572125"/>
          <p14:tracePt t="27927" x="8620125" y="5581650"/>
          <p14:tracePt t="27927" x="8639175" y="5581650"/>
          <p14:tracePt t="27943" x="8667750" y="5581650"/>
          <p14:tracePt t="27960" x="8686800" y="5581650"/>
          <p14:tracePt t="27976" x="8715375" y="5562600"/>
          <p14:tracePt t="27993" x="8734425" y="5553075"/>
          <p14:tracePt t="28009" x="8763000" y="5543550"/>
          <p14:tracePt t="28026" x="8782050" y="5505450"/>
          <p14:tracePt t="28043" x="8791575" y="5495925"/>
          <p14:tracePt t="28060" x="8791575" y="5467350"/>
          <p14:tracePt t="28076" x="8801100" y="5438775"/>
          <p14:tracePt t="28093" x="8801100" y="5410200"/>
          <p14:tracePt t="28110" x="8801100" y="5381625"/>
          <p14:tracePt t="28126" x="8801100" y="5343525"/>
          <p14:tracePt t="28143" x="8772525" y="5305425"/>
          <p14:tracePt t="28160" x="8743950" y="5257800"/>
          <p14:tracePt t="28176" x="8686800" y="5200650"/>
          <p14:tracePt t="28193" x="8658225" y="5172075"/>
          <p14:tracePt t="28193" x="8639175" y="5162550"/>
          <p14:tracePt t="28210" x="8620125" y="5143500"/>
          <p14:tracePt t="28226" x="8543925" y="5114925"/>
          <p14:tracePt t="28243" x="8496300" y="5114925"/>
          <p14:tracePt t="28260" x="8477250" y="5105400"/>
          <p14:tracePt t="28276" x="8448675" y="5095875"/>
          <p14:tracePt t="28293" x="8439150" y="5095875"/>
          <p14:tracePt t="28309" x="8420100" y="5095875"/>
          <p14:tracePt t="28326" x="8391525" y="5095875"/>
          <p14:tracePt t="28343" x="8353425" y="5105400"/>
          <p14:tracePt t="28360" x="8334375" y="5124450"/>
          <p14:tracePt t="28376" x="8324850" y="5143500"/>
          <p14:tracePt t="28393" x="8305800" y="5153025"/>
          <p14:tracePt t="28409" x="8296275" y="5172075"/>
          <p14:tracePt t="28427" x="8277225" y="5210175"/>
          <p14:tracePt t="28443" x="8277225" y="5238750"/>
          <p14:tracePt t="28459" x="8267700" y="5248275"/>
          <p14:tracePt t="28476" x="8267700" y="5267325"/>
          <p14:tracePt t="28493" x="8267700" y="5295900"/>
          <p14:tracePt t="28509" x="8267700" y="5305425"/>
          <p14:tracePt t="28526" x="8267700" y="5324475"/>
          <p14:tracePt t="28526" x="8277225" y="5324475"/>
          <p14:tracePt t="28543" x="8286750" y="5334000"/>
          <p14:tracePt t="28559" x="8286750" y="5353050"/>
          <p14:tracePt t="28576" x="8305800" y="5353050"/>
          <p14:tracePt t="28593" x="8315325" y="5381625"/>
          <p14:tracePt t="28609" x="8324850" y="5391150"/>
          <p14:tracePt t="28626" x="8353425" y="5410200"/>
          <p14:tracePt t="28643" x="8382000" y="5419725"/>
          <p14:tracePt t="28659" x="8401050" y="5429250"/>
          <p14:tracePt t="28676" x="8420100" y="5438775"/>
          <p14:tracePt t="28693" x="8439150" y="5448300"/>
          <p14:tracePt t="28727" x="8448675" y="5448300"/>
          <p14:tracePt t="28729" x="8467725" y="5448300"/>
          <p14:tracePt t="28743" x="8477250" y="5457825"/>
          <p14:tracePt t="28759" x="8496300" y="5467350"/>
          <p14:tracePt t="28776" x="8515350" y="5467350"/>
          <p14:tracePt t="28793" x="8534400" y="5476875"/>
          <p14:tracePt t="28809" x="8553450" y="5476875"/>
          <p14:tracePt t="28826" x="8582025" y="5476875"/>
          <p14:tracePt t="28842" x="8601075" y="5476875"/>
          <p14:tracePt t="28859" x="8610600" y="5476875"/>
          <p14:tracePt t="28876" x="8639175" y="5476875"/>
          <p14:tracePt t="28892" x="8658225" y="5467350"/>
          <p14:tracePt t="28909" x="8677275" y="5457825"/>
          <p14:tracePt t="28926" x="8696325" y="5448300"/>
          <p14:tracePt t="28943" x="8705850" y="5429250"/>
          <p14:tracePt t="28959" x="8715375" y="5410200"/>
          <p14:tracePt t="28976" x="8734425" y="5372100"/>
          <p14:tracePt t="28993" x="8734425" y="5353050"/>
          <p14:tracePt t="29009" x="8743950" y="5334000"/>
          <p14:tracePt t="29026" x="8743950" y="5305425"/>
          <p14:tracePt t="29042" x="8743950" y="5286375"/>
          <p14:tracePt t="29059" x="8743950" y="5257800"/>
          <p14:tracePt t="29076" x="8743950" y="5219700"/>
          <p14:tracePt t="29092" x="8734425" y="5200650"/>
          <p14:tracePt t="29109" x="8705850" y="5153025"/>
          <p14:tracePt t="29126" x="8686800" y="5133975"/>
          <p14:tracePt t="29142" x="8677275" y="5114925"/>
          <p14:tracePt t="29159" x="8677275" y="5105400"/>
          <p14:tracePt t="29176" x="8667750" y="5095875"/>
          <p14:tracePt t="29192" x="8658225" y="5095875"/>
          <p14:tracePt t="29209" x="8648700" y="5086350"/>
          <p14:tracePt t="29226" x="8639175" y="5086350"/>
          <p14:tracePt t="29273" x="8639175" y="5076825"/>
          <p14:tracePt t="29322" x="8629650" y="5076825"/>
          <p14:tracePt t="29343" x="8629650" y="5067300"/>
          <p14:tracePt t="29349" x="8620125" y="5067300"/>
          <p14:tracePt t="29350" x="8610600" y="5057775"/>
          <p14:tracePt t="29359" x="8591550" y="5038725"/>
          <p14:tracePt t="29375" x="8582025" y="5029200"/>
          <p14:tracePt t="29392" x="8562975" y="5019675"/>
          <p14:tracePt t="29409" x="8543925" y="5000625"/>
          <p14:tracePt t="29426" x="8524875" y="5000625"/>
          <p14:tracePt t="29443" x="8496300" y="4991100"/>
          <p14:tracePt t="29459" x="8477250" y="4981575"/>
          <p14:tracePt t="29475" x="8467725" y="4981575"/>
          <p14:tracePt t="29510" x="8458200" y="4981575"/>
          <p14:tracePt t="29525" x="8448675" y="4991100"/>
          <p14:tracePt t="29527" x="8439150" y="5000625"/>
          <p14:tracePt t="29543" x="8410575" y="5029200"/>
          <p14:tracePt t="29560" x="8391525" y="5048250"/>
          <p14:tracePt t="29576" x="8382000" y="5057775"/>
          <p14:tracePt t="29593" x="8372475" y="5067300"/>
          <p14:tracePt t="29610" x="8362950" y="5086350"/>
          <p14:tracePt t="29626" x="8353425" y="5095875"/>
          <p14:tracePt t="29642" x="8343900" y="5105400"/>
          <p14:tracePt t="29659" x="8343900" y="5124450"/>
          <p14:tracePt t="29676" x="8334375" y="5133975"/>
          <p14:tracePt t="29693" x="8334375" y="5162550"/>
          <p14:tracePt t="29710" x="8334375" y="5191125"/>
          <p14:tracePt t="29726" x="8334375" y="5200650"/>
          <p14:tracePt t="29742" x="8334375" y="5219700"/>
          <p14:tracePt t="29759" x="8334375" y="5229225"/>
          <p14:tracePt t="29776" x="8334375" y="5238750"/>
          <p14:tracePt t="29792" x="8334375" y="5257800"/>
          <p14:tracePt t="29831" x="8343900" y="5267325"/>
          <p14:tracePt t="29844" x="8353425" y="5286375"/>
          <p14:tracePt t="29846" x="8372475" y="5295900"/>
          <p14:tracePt t="29859" x="8372475" y="5305425"/>
          <p14:tracePt t="29876" x="8391525" y="5334000"/>
          <p14:tracePt t="29893" x="8401050" y="5353050"/>
          <p14:tracePt t="29909" x="8410575" y="5362575"/>
          <p14:tracePt t="29949" x="8420100" y="5362575"/>
          <p14:tracePt t="29960" x="8420100" y="5372100"/>
          <p14:tracePt t="30008" x="8420100" y="5381625"/>
          <p14:tracePt t="30042" x="8429625" y="5381625"/>
          <p14:tracePt t="30058" x="8439150" y="5391150"/>
          <p14:tracePt t="30078" x="8448675" y="5391150"/>
          <p14:tracePt t="30103" x="8458200" y="5400675"/>
          <p14:tracePt t="30120" x="8458200" y="5410200"/>
          <p14:tracePt t="30128" x="8467725" y="5410200"/>
          <p14:tracePt t="30130" x="8477250" y="5410200"/>
          <p14:tracePt t="30143" x="8496300" y="5419725"/>
          <p14:tracePt t="30159" x="8505825" y="5419725"/>
          <p14:tracePt t="30176" x="8524875" y="5429250"/>
          <p14:tracePt t="30193" x="8553450" y="5438775"/>
          <p14:tracePt t="30209" x="8572500" y="5438775"/>
          <p14:tracePt t="30226" x="8601075" y="5438775"/>
          <p14:tracePt t="30243" x="8610600" y="5438775"/>
          <p14:tracePt t="30259" x="8620125" y="5438775"/>
          <p14:tracePt t="30276" x="8629650" y="5438775"/>
          <p14:tracePt t="30292" x="8648700" y="5429250"/>
          <p14:tracePt t="30309" x="8667750" y="5419725"/>
          <p14:tracePt t="30326" x="8696325" y="5419725"/>
          <p14:tracePt t="30342" x="8705850" y="5400675"/>
          <p14:tracePt t="30359" x="8715375" y="5391150"/>
          <p14:tracePt t="30376" x="8734425" y="5381625"/>
          <p14:tracePt t="30392" x="8734425" y="5353050"/>
          <p14:tracePt t="30409" x="8753475" y="5314950"/>
          <p14:tracePt t="30426" x="8753475" y="5276850"/>
          <p14:tracePt t="30442" x="8753475" y="5238750"/>
          <p14:tracePt t="30459" x="8753475" y="5219700"/>
          <p14:tracePt t="30476" x="8753475" y="5162550"/>
          <p14:tracePt t="30492" x="8753475" y="5143500"/>
          <p14:tracePt t="30509" x="8743950" y="5105400"/>
          <p14:tracePt t="30526" x="8724900" y="5076825"/>
          <p14:tracePt t="30542" x="8705850" y="5067300"/>
          <p14:tracePt t="30559" x="8677275" y="5048250"/>
          <p14:tracePt t="30576" x="8648700" y="5038725"/>
          <p14:tracePt t="30592" x="8639175" y="5029200"/>
          <p14:tracePt t="30609" x="8629650" y="5029200"/>
          <p14:tracePt t="30674" x="8620125" y="5029200"/>
          <p14:tracePt t="31242" x="8620125" y="5038725"/>
          <p14:tracePt t="31255" x="8620125" y="5048250"/>
          <p14:tracePt t="31256" x="8629650" y="5048250"/>
          <p14:tracePt t="31280" x="8639175" y="5057775"/>
          <p14:tracePt t="31300" x="8639175" y="5067300"/>
          <p14:tracePt t="31301" x="8648700" y="5086350"/>
          <p14:tracePt t="31308" x="8658225" y="5095875"/>
          <p14:tracePt t="31325" x="8658225" y="5114925"/>
          <p14:tracePt t="31342" x="8677275" y="5124450"/>
          <p14:tracePt t="31358" x="8686800" y="5133975"/>
          <p14:tracePt t="31375" x="8686800" y="5143500"/>
          <p14:tracePt t="31392" x="8686800" y="5153025"/>
          <p14:tracePt t="31449" x="8686800" y="5162550"/>
          <p14:tracePt t="31455" x="8696325" y="5162550"/>
          <p14:tracePt t="31456" x="8696325" y="5172075"/>
          <p14:tracePt t="31477" x="8696325" y="5181600"/>
          <p14:tracePt t="31493" x="8696325" y="5191125"/>
          <p14:tracePt t="31595" x="8696325" y="5200650"/>
          <p14:tracePt t="32550" x="8705850" y="5200650"/>
          <p14:tracePt t="32563" x="8715375" y="5210175"/>
          <p14:tracePt t="32576" x="8724900" y="5210175"/>
          <p14:tracePt t="32578" x="8734425" y="5219700"/>
          <p14:tracePt t="32591" x="8743950" y="5238750"/>
          <p14:tracePt t="32608" x="8763000" y="5257800"/>
          <p14:tracePt t="32624" x="8763000" y="5267325"/>
          <p14:tracePt t="32642" x="8763000" y="5276850"/>
          <p14:tracePt t="32715" x="8763000" y="5286375"/>
          <p14:tracePt t="35784" x="8801100" y="5286375"/>
          <p14:tracePt t="35790" x="8820150" y="5295900"/>
          <p14:tracePt t="35795" x="8867775" y="5324475"/>
          <p14:tracePt t="35806" x="8934450" y="5372100"/>
          <p14:tracePt t="35823" x="8972550" y="5438775"/>
          <p14:tracePt t="35840" x="9086850" y="5734050"/>
          <p14:tracePt t="35857" x="9134475" y="5848350"/>
          <p14:tracePt t="35873" x="9134475" y="5915025"/>
          <p14:tracePt t="35890" x="9134475" y="5981700"/>
          <p14:tracePt t="35907" x="9134475" y="5991225"/>
          <p14:tracePt t="35923" x="9134475" y="6010275"/>
          <p14:tracePt t="35940" x="9134475" y="6048375"/>
          <p14:tracePt t="35957" x="9105900" y="6086475"/>
          <p14:tracePt t="35973" x="9001125" y="6219825"/>
          <p14:tracePt t="35990" x="8772525" y="6362700"/>
          <p14:tracePt t="36006" x="8553450" y="6486525"/>
          <p14:tracePt t="36023" x="8191500" y="6638925"/>
          <p14:tracePt t="36040" x="7534275" y="6791325"/>
          <p14:tracePt t="36056" x="6972300" y="6848475"/>
          <p14:tracePt t="36073" x="6343650" y="6848475"/>
          <p14:tracePt t="36090" x="6067425" y="6838950"/>
          <p14:tracePt t="36106" x="5791200" y="6810375"/>
          <p14:tracePt t="36123" x="5705475" y="6800850"/>
          <p14:tracePt t="36140" x="5686425" y="6791325"/>
          <p14:tracePt t="36156" x="5667375" y="6781800"/>
          <p14:tracePt t="36173" x="5667375" y="6772275"/>
          <p14:tracePt t="36190" x="5676900" y="6743700"/>
          <p14:tracePt t="36378" x="5676900" y="6734175"/>
          <p14:tracePt t="36382" x="5591175" y="6677025"/>
          <p14:tracePt t="36390" x="5457825" y="6553200"/>
          <p14:tracePt t="36391" x="4943475" y="6191250"/>
          <p14:tracePt t="36406" x="4686300" y="6038850"/>
          <p14:tracePt t="36423" x="4352925" y="5848350"/>
          <p14:tracePt t="36440" x="4162425" y="5772150"/>
          <p14:tracePt t="36456" x="4086225" y="5743575"/>
          <p14:tracePt t="36456" x="4067175" y="5734050"/>
          <p14:tracePt t="36473" x="4029075" y="5695950"/>
          <p14:tracePt t="36490" x="4019550" y="5686425"/>
          <p14:tracePt t="36506" x="4000500" y="5667375"/>
          <p14:tracePt t="36523" x="4000500" y="5657850"/>
          <p14:tracePt t="36540" x="4000500" y="5648325"/>
          <p14:tracePt t="36557" x="4010025" y="5638800"/>
          <p14:tracePt t="36593" x="4019550" y="5629275"/>
          <p14:tracePt t="36624" x="4029075" y="5629275"/>
          <p14:tracePt t="36640" x="4038600" y="5629275"/>
          <p14:tracePt t="36648" x="4038600" y="5619750"/>
          <p14:tracePt t="36656" x="4048125" y="5619750"/>
          <p14:tracePt t="36672" x="4048125" y="5610225"/>
          <p14:tracePt t="36763" x="4048125" y="5600700"/>
          <p14:tracePt t="36775" x="4057650" y="5600700"/>
          <p14:tracePt t="36796" x="4057650" y="5591175"/>
          <p14:tracePt t="36801" x="4057650" y="5581650"/>
          <p14:tracePt t="36812" x="4067175" y="5581650"/>
          <p14:tracePt t="36826" x="4067175" y="5572125"/>
          <p14:tracePt t="36828" x="4076700" y="5562600"/>
          <p14:tracePt t="36839" x="4076700" y="5553075"/>
          <p14:tracePt t="36856" x="4086225" y="5543550"/>
          <p14:tracePt t="36873" x="4095750" y="5524500"/>
          <p14:tracePt t="36890" x="4105275" y="5514975"/>
          <p14:tracePt t="36906" x="4105275" y="5505450"/>
          <p14:tracePt t="36923" x="4114800" y="5505450"/>
          <p14:tracePt t="38610" x="4124325" y="5486400"/>
          <p14:tracePt t="38618" x="4133850" y="5467350"/>
          <p14:tracePt t="38621" x="4133850" y="5438775"/>
          <p14:tracePt t="38627" x="4181475" y="5286375"/>
          <p14:tracePt t="38639" x="4219575" y="5000625"/>
          <p14:tracePt t="38656" x="4248150" y="4829175"/>
          <p14:tracePt t="38672" x="4295775" y="4705350"/>
          <p14:tracePt t="38689" x="4333875" y="4619625"/>
          <p14:tracePt t="38706" x="4352925" y="4591050"/>
          <p14:tracePt t="38723" x="4371975" y="4562475"/>
          <p14:tracePt t="38739" x="4400550" y="4543425"/>
          <p14:tracePt t="38756" x="4410075" y="4543425"/>
          <p14:tracePt t="38986" x="4410075" y="4524375"/>
          <p14:tracePt t="38994" x="4438650" y="4476750"/>
          <p14:tracePt t="38996" x="4457700" y="4419600"/>
          <p14:tracePt t="39006" x="4524375" y="4286250"/>
          <p14:tracePt t="39022" x="4619625" y="4076700"/>
          <p14:tracePt t="39039" x="4676775" y="3981450"/>
          <p14:tracePt t="39056" x="4705350" y="3943350"/>
          <p14:tracePt t="39072" x="4714875" y="3924300"/>
          <p14:tracePt t="39090" x="4714875" y="3905250"/>
          <p14:tracePt t="39106" x="4724400" y="3895725"/>
          <p14:tracePt t="39179" x="4733925" y="3895725"/>
          <p14:tracePt t="39188" x="4733925" y="3886200"/>
          <p14:tracePt t="39215" x="4743450" y="3876675"/>
          <p14:tracePt t="39228" x="4752975" y="3867150"/>
          <p14:tracePt t="39229" x="4772025" y="3857625"/>
          <p14:tracePt t="39238" x="4810125" y="3838575"/>
          <p14:tracePt t="39256" x="4829175" y="3829050"/>
          <p14:tracePt t="39272" x="4857750" y="3810000"/>
          <p14:tracePt t="39289" x="4876800" y="3810000"/>
          <p14:tracePt t="39306" x="4895850" y="3790950"/>
          <p14:tracePt t="39322" x="4914900" y="3771900"/>
          <p14:tracePt t="39339" x="4933950" y="3752850"/>
          <p14:tracePt t="39355" x="4953000" y="3733800"/>
          <p14:tracePt t="39372" x="4962525" y="3724275"/>
          <p14:tracePt t="39389" x="4962525" y="3714750"/>
          <p14:tracePt t="39405" x="4972050" y="3714750"/>
          <p14:tracePt t="39453" x="4972050" y="3705225"/>
          <p14:tracePt t="39475" x="4981575" y="3695700"/>
          <p14:tracePt t="39806" x="4981575" y="3686175"/>
          <p14:tracePt t="39820" x="4991100" y="3676650"/>
          <p14:tracePt t="39823" x="4991100" y="3667125"/>
          <p14:tracePt t="39838" x="4991100" y="3648075"/>
          <p14:tracePt t="39855" x="5000625" y="3629025"/>
          <p14:tracePt t="39857" x="5000625" y="3609975"/>
          <p14:tracePt t="39899" x="5010150" y="3600450"/>
          <p14:tracePt t="39985" x="5019675" y="3600450"/>
          <p14:tracePt t="40629" x="5029200" y="3600450"/>
          <p14:tracePt t="41413" x="5029200" y="3609975"/>
          <p14:tracePt t="41420" x="5029200" y="3619500"/>
          <p14:tracePt t="41427" x="5029200" y="3629025"/>
          <p14:tracePt t="41429" x="5029200" y="3638550"/>
          <p14:tracePt t="41438" x="5029200" y="3657600"/>
          <p14:tracePt t="41455" x="5029200" y="3676650"/>
          <p14:tracePt t="41471" x="5029200" y="3705225"/>
          <p14:tracePt t="41488" x="5029200" y="3733800"/>
          <p14:tracePt t="41505" x="5029200" y="3762375"/>
          <p14:tracePt t="41522" x="5029200" y="3810000"/>
          <p14:tracePt t="41538" x="5029200" y="3838575"/>
          <p14:tracePt t="41555" x="5029200" y="3848100"/>
          <p14:tracePt t="41572" x="5038725" y="3905250"/>
          <p14:tracePt t="41588" x="5048250" y="3924300"/>
          <p14:tracePt t="41605" x="5048250" y="3943350"/>
          <p14:tracePt t="41622" x="5048250" y="3962400"/>
          <p14:tracePt t="41638" x="5048250" y="3981450"/>
          <p14:tracePt t="41655" x="5048250" y="4000500"/>
          <p14:tracePt t="41672" x="5048250" y="4029075"/>
          <p14:tracePt t="41688" x="5048250" y="4038600"/>
          <p14:tracePt t="41705" x="5048250" y="4048125"/>
          <p14:tracePt t="41721" x="5048250" y="4057650"/>
          <p14:tracePt t="41942" x="5048250" y="4048125"/>
          <p14:tracePt t="41954" x="5048250" y="4038600"/>
          <p14:tracePt t="41960" x="5048250" y="4019550"/>
          <p14:tracePt t="41971" x="5019675" y="3981450"/>
          <p14:tracePt t="41973" x="5010150" y="3924300"/>
          <p14:tracePt t="41988" x="5000625" y="3876675"/>
          <p14:tracePt t="42005" x="4991100" y="3819525"/>
          <p14:tracePt t="42021" x="4991100" y="3790950"/>
          <p14:tracePt t="42038" x="4991100" y="3771900"/>
          <p14:tracePt t="42055" x="4991100" y="3743325"/>
          <p14:tracePt t="42093" x="4991100" y="3733800"/>
          <p14:tracePt t="42109" x="4991100" y="3724275"/>
          <p14:tracePt t="42132" x="4991100" y="3714750"/>
          <p14:tracePt t="42179" x="4991100" y="3705225"/>
          <p14:tracePt t="42207" x="4991100" y="3695700"/>
          <p14:tracePt t="42228" x="4991100" y="3686175"/>
          <p14:tracePt t="42253" x="4991100" y="3676650"/>
          <p14:tracePt t="42279" x="4991100" y="3667125"/>
          <p14:tracePt t="42297" x="4991100" y="3657600"/>
          <p14:tracePt t="42303" x="4991100" y="3648075"/>
          <p14:tracePt t="42331" x="4991100" y="3638550"/>
          <p14:tracePt t="42383" x="5000625" y="3629025"/>
          <p14:tracePt t="42418" x="5000625" y="3619500"/>
          <p14:tracePt t="42542" x="5000625" y="3609975"/>
          <p14:tracePt t="42828" x="5010150" y="3609975"/>
          <p14:tracePt t="43040" x="5010150" y="3619500"/>
          <p14:tracePt t="43065" x="5010150" y="3629025"/>
          <p14:tracePt t="43146" x="5010150" y="3638550"/>
          <p14:tracePt t="43178" x="5010150" y="3648075"/>
          <p14:tracePt t="43185" x="5010150" y="3657600"/>
          <p14:tracePt t="43227" x="5010150" y="3667125"/>
          <p14:tracePt t="43297" x="5019675" y="3667125"/>
          <p14:tracePt t="43316" x="5019675" y="3676650"/>
          <p14:tracePt t="43754" x="5019675" y="3686175"/>
          <p14:tracePt t="43766" x="5019675" y="3695700"/>
          <p14:tracePt t="43780" x="5019675" y="3705225"/>
          <p14:tracePt t="43782" x="5019675" y="3714750"/>
          <p14:tracePt t="43787" x="5019675" y="3733800"/>
          <p14:tracePt t="43804" x="5029200" y="3781425"/>
          <p14:tracePt t="43820" x="5048250" y="3838575"/>
          <p14:tracePt t="43837" x="5057775" y="3867150"/>
          <p14:tracePt t="43854" x="5067300" y="3895725"/>
          <p14:tracePt t="43871" x="5067300" y="3914775"/>
          <p14:tracePt t="43946" x="5076825" y="3914775"/>
          <p14:tracePt t="43969" x="5076825" y="3924300"/>
          <p14:tracePt t="44067" x="5076825" y="3914775"/>
          <p14:tracePt t="44075" x="5076825" y="3905250"/>
          <p14:tracePt t="44077" x="5076825" y="3876675"/>
          <p14:tracePt t="44087" x="5076825" y="3848100"/>
          <p14:tracePt t="44103" x="5076825" y="3810000"/>
          <p14:tracePt t="44120" x="5076825" y="3781425"/>
          <p14:tracePt t="44137" x="5067300" y="3762375"/>
          <p14:tracePt t="44153" x="5067300" y="3743325"/>
          <p14:tracePt t="44170" x="5067300" y="3733800"/>
          <p14:tracePt t="44203" x="5067300" y="3724275"/>
          <p14:tracePt t="44231" x="5067300" y="3714750"/>
          <p14:tracePt t="44238" x="5067300" y="3705225"/>
          <p14:tracePt t="44631" x="5067300" y="3695700"/>
          <p14:tracePt t="44674" x="5067300" y="3686175"/>
          <p14:tracePt t="44725" x="5067300" y="3676650"/>
          <p14:tracePt t="44735" x="5067300" y="3667125"/>
          <p14:tracePt t="46167" x="5076825" y="3667125"/>
          <p14:tracePt t="46183" x="5086350" y="3667125"/>
          <p14:tracePt t="46196" x="5095875" y="3667125"/>
          <p14:tracePt t="46204" x="5105400" y="3667125"/>
          <p14:tracePt t="46205" x="5114925" y="3667125"/>
          <p14:tracePt t="46219" x="5114925" y="3676650"/>
          <p14:tracePt t="46255" x="5124450" y="3676650"/>
          <p14:tracePt t="46256" x="5133975" y="3676650"/>
          <p14:tracePt t="46270" x="5143500" y="3686175"/>
          <p14:tracePt t="46286" x="5172075" y="3686175"/>
          <p14:tracePt t="46303" x="5191125" y="3686175"/>
          <p14:tracePt t="46319" x="5200650" y="3686175"/>
          <p14:tracePt t="46336" x="5210175" y="3686175"/>
          <p14:tracePt t="46353" x="5219700" y="3686175"/>
          <p14:tracePt t="46369" x="5229225" y="3686175"/>
          <p14:tracePt t="46592" x="5238750" y="3686175"/>
          <p14:tracePt t="46613" x="5248275" y="3686175"/>
          <p14:tracePt t="46617" x="5257800" y="3686175"/>
          <p14:tracePt t="46625" x="5267325" y="3686175"/>
          <p14:tracePt t="46636" x="5286375" y="3686175"/>
          <p14:tracePt t="46653" x="5305425" y="3686175"/>
          <p14:tracePt t="46669" x="5324475" y="3686175"/>
          <p14:tracePt t="46686" x="5334000" y="3686175"/>
          <p14:tracePt t="46703" x="5343525" y="3676650"/>
          <p14:tracePt t="46719" x="5353050" y="3667125"/>
          <p14:tracePt t="46736" x="5362575" y="3667125"/>
          <p14:tracePt t="46753" x="5372100" y="3667125"/>
          <p14:tracePt t="46770" x="5381625" y="3667125"/>
          <p14:tracePt t="47156" x="5391150" y="3667125"/>
          <p14:tracePt t="47193" x="5400675" y="3667125"/>
          <p14:tracePt t="47197" x="5410200" y="3676650"/>
          <p14:tracePt t="47211" x="5410200" y="3686175"/>
          <p14:tracePt t="47212" x="5419725" y="3686175"/>
          <p14:tracePt t="47249" x="5429250" y="3686175"/>
          <p14:tracePt t="47258" x="5429250" y="3695700"/>
          <p14:tracePt t="47286" x="5438775" y="3695700"/>
          <p14:tracePt t="47293" x="5448300" y="3695700"/>
          <p14:tracePt t="47305" x="5448300" y="3705225"/>
          <p14:tracePt t="47307" x="5457825" y="3705225"/>
          <p14:tracePt t="47319" x="5476875" y="3705225"/>
          <p14:tracePt t="47336" x="5486400" y="3705225"/>
          <p14:tracePt t="47381" x="5495925" y="3705225"/>
          <p14:tracePt t="47450" x="5505450" y="3705225"/>
          <p14:tracePt t="47493" x="5514975" y="3705225"/>
          <p14:tracePt t="47621" x="5524500" y="3705225"/>
          <p14:tracePt t="47752" x="5534025" y="3705225"/>
          <p14:tracePt t="47777" x="5543550" y="3705225"/>
          <p14:tracePt t="47790" x="5553075" y="3705225"/>
          <p14:tracePt t="47815" x="5562600" y="3705225"/>
          <p14:tracePt t="47825" x="5581650" y="3705225"/>
          <p14:tracePt t="47840" x="5600700" y="3705225"/>
          <p14:tracePt t="47842" x="5619750" y="3705225"/>
          <p14:tracePt t="47852" x="5695950" y="3724275"/>
          <p14:tracePt t="47869" x="5724525" y="3724275"/>
          <p14:tracePt t="47886" x="5753100" y="3724275"/>
          <p14:tracePt t="47902" x="5772150" y="3724275"/>
          <p14:tracePt t="47919" x="5781675" y="3724275"/>
          <p14:tracePt t="47935" x="5791200" y="3724275"/>
          <p14:tracePt t="48177" x="5800725" y="3724275"/>
          <p14:tracePt t="48185" x="5810250" y="3724275"/>
          <p14:tracePt t="48189" x="5819775" y="3724275"/>
          <p14:tracePt t="48192" x="5905500" y="3724275"/>
          <p14:tracePt t="48202" x="6010275" y="3724275"/>
          <p14:tracePt t="48219" x="6238875" y="3724275"/>
          <p14:tracePt t="48235" x="6353175" y="3724275"/>
          <p14:tracePt t="48252" x="6400800" y="3733800"/>
          <p14:tracePt t="48269" x="6438900" y="3743325"/>
          <p14:tracePt t="48285" x="6448425" y="3743325"/>
          <p14:tracePt t="48340" x="6457950" y="3743325"/>
          <p14:tracePt t="48671" x="6467475" y="3743325"/>
          <p14:tracePt t="48678" x="6477000" y="3743325"/>
          <p14:tracePt t="48679" x="6496050" y="3743325"/>
          <p14:tracePt t="48685" x="6610350" y="3724275"/>
          <p14:tracePt t="48702" x="6810375" y="3714750"/>
          <p14:tracePt t="48719" x="7048500" y="3714750"/>
          <p14:tracePt t="48735" x="7134225" y="3714750"/>
          <p14:tracePt t="48752" x="7181850" y="3714750"/>
          <p14:tracePt t="48768" x="7191375" y="3714750"/>
          <p14:tracePt t="48824" x="7200900" y="3714750"/>
          <p14:tracePt t="48859" x="7210425" y="3714750"/>
          <p14:tracePt t="50079" x="7210425" y="3705225"/>
          <p14:tracePt t="50567" x="7219950" y="3705225"/>
          <p14:tracePt t="50580" x="7248525" y="3714750"/>
          <p14:tracePt t="50584" x="7315200" y="3743325"/>
          <p14:tracePt t="50601" x="7543800" y="3810000"/>
          <p14:tracePt t="50602" x="7820025" y="3943350"/>
          <p14:tracePt t="50618" x="7934325" y="4029075"/>
          <p14:tracePt t="50635" x="8029575" y="4095750"/>
          <p14:tracePt t="50651" x="8162925" y="4200525"/>
          <p14:tracePt t="50668" x="8258175" y="4305300"/>
          <p14:tracePt t="50685" x="8305800" y="4352925"/>
          <p14:tracePt t="50701" x="8315325" y="4352925"/>
          <p14:tracePt t="50955" x="8315325" y="4362450"/>
          <p14:tracePt t="50960" x="8324850" y="4362450"/>
          <p14:tracePt t="50961" x="8343900" y="4381500"/>
          <p14:tracePt t="50968" x="8496300" y="4514850"/>
          <p14:tracePt t="50984" x="8724900" y="4686300"/>
          <p14:tracePt t="51001" x="8867775" y="4857750"/>
          <p14:tracePt t="51018" x="8915400" y="4933950"/>
          <p14:tracePt t="51034" x="8963025" y="5000625"/>
          <p14:tracePt t="51054" x="8972550" y="5010150"/>
          <p14:tracePt t="51068" x="8972550" y="5029200"/>
          <p14:tracePt t="51084" x="8972550" y="5038725"/>
          <p14:tracePt t="51101" x="8972550" y="5048250"/>
          <p14:tracePt t="51137" x="8982075" y="5048250"/>
          <p14:tracePt t="51139" x="8991600" y="5048250"/>
          <p14:tracePt t="51301" x="8991600" y="5057775"/>
          <p14:tracePt t="51400" x="8991600" y="5067300"/>
          <p14:tracePt t="51422" x="8991600" y="5076825"/>
          <p14:tracePt t="51459" x="8991600" y="5086350"/>
          <p14:tracePt t="52077" x="8991600" y="5095875"/>
          <p14:tracePt t="52090" x="8991600" y="5105400"/>
          <p14:tracePt t="52100" x="9001125" y="5124450"/>
          <p14:tracePt t="52102" x="9010650" y="5153025"/>
          <p14:tracePt t="52117" x="9020175" y="5210175"/>
          <p14:tracePt t="52134" x="9029700" y="5248275"/>
          <p14:tracePt t="52150" x="9039225" y="5286375"/>
          <p14:tracePt t="52168" x="9039225" y="5334000"/>
          <p14:tracePt t="52184" x="9039225" y="5353050"/>
          <p14:tracePt t="52307" x="9039225" y="5362575"/>
          <p14:tracePt t="54639" x="9039225" y="5372100"/>
          <p14:tracePt t="54652" x="9039225" y="5381625"/>
          <p14:tracePt t="54664" x="9039225" y="5391150"/>
          <p14:tracePt t="54675" x="9039225" y="5410200"/>
          <p14:tracePt t="54686" x="9039225" y="5419725"/>
          <p14:tracePt t="54688" x="9039225" y="5457825"/>
          <p14:tracePt t="54700" x="8991600" y="5553075"/>
          <p14:tracePt t="54716" x="8934450" y="5619750"/>
          <p14:tracePt t="54733" x="8877300" y="5657850"/>
          <p14:tracePt t="54750" x="8829675" y="5695950"/>
          <p14:tracePt t="54767" x="8801100" y="5705475"/>
          <p14:tracePt t="54783" x="8772525" y="5753100"/>
          <p14:tracePt t="54783" x="8753475" y="5753100"/>
          <p14:tracePt t="54801" x="8734425" y="5772150"/>
          <p14:tracePt t="54817" x="8734425" y="5781675"/>
          <p14:tracePt t="54833" x="8724900" y="5810250"/>
          <p14:tracePt t="54833" x="8715375" y="5810250"/>
          <p14:tracePt t="55064" x="8715375" y="5819775"/>
          <p14:tracePt t="55077" x="8715375" y="5829300"/>
          <p14:tracePt t="55086" x="8724900" y="5829300"/>
          <p14:tracePt t="55087" x="8724900" y="5838825"/>
          <p14:tracePt t="55099" x="8724900" y="5848350"/>
          <p14:tracePt t="55116" x="8724900" y="5857875"/>
          <p14:tracePt t="55133" x="8667750" y="5886450"/>
          <p14:tracePt t="55149" x="8572500" y="5934075"/>
          <p14:tracePt t="55166" x="8286750" y="6038850"/>
          <p14:tracePt t="55183" x="8001000" y="6172200"/>
          <p14:tracePt t="55199" x="7829550" y="6286500"/>
          <p14:tracePt t="55216" x="7639050" y="6477000"/>
          <p14:tracePt t="55233" x="7505700" y="6581775"/>
          <p14:tracePt t="55250" x="7419975" y="6629400"/>
          <p14:tracePt t="55266" x="7334250" y="6667500"/>
          <p14:tracePt t="55283" x="7286625" y="6677025"/>
          <p14:tracePt t="55300" x="7258050" y="6677025"/>
          <p14:tracePt t="55507" x="7229475" y="6677025"/>
          <p14:tracePt t="55515" x="6991350" y="6553200"/>
          <p14:tracePt t="55532" x="6600825" y="6324600"/>
          <p14:tracePt t="55534" x="6143625" y="6076950"/>
          <p14:tracePt t="55549" x="5419725" y="5753100"/>
          <p14:tracePt t="55566" x="4810125" y="5600700"/>
          <p14:tracePt t="55582" x="4524375" y="5514975"/>
          <p14:tracePt t="55599" x="4352925" y="5457825"/>
          <p14:tracePt t="55616" x="4210050" y="5419725"/>
          <p14:tracePt t="55633" x="4162425" y="5410200"/>
          <p14:tracePt t="55649" x="4114800" y="5400675"/>
          <p14:tracePt t="55666" x="4057650" y="5391150"/>
          <p14:tracePt t="55683" x="3990975" y="5372100"/>
          <p14:tracePt t="55699" x="3952875" y="5372100"/>
          <p14:tracePt t="55716" x="3924300" y="5372100"/>
          <p14:tracePt t="55733" x="3895725" y="5372100"/>
          <p14:tracePt t="55749" x="3876675" y="5362575"/>
          <p14:tracePt t="55766" x="3848100" y="5362575"/>
          <p14:tracePt t="55766" x="3838575" y="5353050"/>
          <p14:tracePt t="55783" x="3800475" y="5343525"/>
          <p14:tracePt t="55799" x="3781425" y="5343525"/>
          <p14:tracePt t="55816" x="3762375" y="5334000"/>
          <p14:tracePt t="55833" x="3752850" y="5324475"/>
          <p14:tracePt t="55849" x="3752850" y="5314950"/>
          <p14:tracePt t="55896" x="3752850" y="5305425"/>
          <p14:tracePt t="55906" x="3762375" y="5305425"/>
          <p14:tracePt t="55920" x="3771900" y="5295900"/>
          <p14:tracePt t="55922" x="3781425" y="5286375"/>
          <p14:tracePt t="55932" x="3810000" y="5286375"/>
          <p14:tracePt t="55949" x="3838575" y="5276850"/>
          <p14:tracePt t="55966" x="3895725" y="5267325"/>
          <p14:tracePt t="55983" x="3952875" y="5267325"/>
          <p14:tracePt t="55999" x="4038600" y="5257800"/>
          <p14:tracePt t="56016" x="4086225" y="5257800"/>
          <p14:tracePt t="56033" x="4095750" y="5257800"/>
          <p14:tracePt t="56049" x="4105275" y="5257800"/>
          <p14:tracePt t="56170" x="4105275" y="5267325"/>
          <p14:tracePt t="57104" x="4114800" y="5257800"/>
          <p14:tracePt t="57108" x="4124325" y="5257800"/>
          <p14:tracePt t="57117" x="4133850" y="5248275"/>
          <p14:tracePt t="57119" x="4171950" y="5219700"/>
          <p14:tracePt t="57132" x="4267200" y="5162550"/>
          <p14:tracePt t="57149" x="4314825" y="5124450"/>
          <p14:tracePt t="57149" x="4362450" y="5095875"/>
          <p14:tracePt t="57166" x="4438650" y="5057775"/>
          <p14:tracePt t="57182" x="4629150" y="4972050"/>
          <p14:tracePt t="57199" x="4791075" y="4895850"/>
          <p14:tracePt t="57216" x="4914900" y="4838700"/>
          <p14:tracePt t="57233" x="5076825" y="4762500"/>
          <p14:tracePt t="57249" x="5172075" y="4705350"/>
          <p14:tracePt t="57266" x="5229225" y="4686300"/>
          <p14:tracePt t="57283" x="5334000" y="4619625"/>
          <p14:tracePt t="57299" x="5419725" y="4591050"/>
          <p14:tracePt t="57316" x="5467350" y="4572000"/>
          <p14:tracePt t="57333" x="5553075" y="4543425"/>
          <p14:tracePt t="57349" x="5581650" y="4524375"/>
          <p14:tracePt t="57365" x="5610225" y="4514850"/>
          <p14:tracePt t="57365" x="5619750" y="4505325"/>
          <p14:tracePt t="57383" x="5629275" y="4505325"/>
          <p14:tracePt t="57399" x="5638800" y="4495800"/>
          <p14:tracePt t="57415" x="5648325" y="4495800"/>
          <p14:tracePt t="57452" x="5648325" y="4486275"/>
          <p14:tracePt t="57465" x="5657850" y="4467225"/>
          <p14:tracePt t="57467" x="5657850" y="4429125"/>
          <p14:tracePt t="57482" x="5657850" y="4410075"/>
          <p14:tracePt t="57499" x="5657850" y="4391025"/>
          <p14:tracePt t="57516" x="5667375" y="4381500"/>
          <p14:tracePt t="57532" x="5667375" y="4371975"/>
          <p14:tracePt t="57549" x="5676900" y="4352925"/>
          <p14:tracePt t="57565" x="5686425" y="4343400"/>
          <p14:tracePt t="57582" x="5695950" y="4324350"/>
          <p14:tracePt t="57599" x="5705475" y="4314825"/>
          <p14:tracePt t="57615" x="5715000" y="4295775"/>
          <p14:tracePt t="57632" x="5724525" y="4286250"/>
          <p14:tracePt t="57649" x="5724525" y="4276725"/>
          <p14:tracePt t="57665" x="5734050" y="4267200"/>
          <p14:tracePt t="57682" x="5734050" y="4257675"/>
          <p14:tracePt t="57995" x="5734050" y="4248150"/>
          <p14:tracePt t="58008" x="5734050" y="4238625"/>
          <p14:tracePt t="58009" x="5743575" y="4229100"/>
          <p14:tracePt t="58014" x="5753100" y="4200525"/>
          <p14:tracePt t="58031" x="5772150" y="4152900"/>
          <p14:tracePt t="58048" x="5781675" y="4105275"/>
          <p14:tracePt t="58065" x="5781675" y="4086225"/>
          <p14:tracePt t="58081" x="5791200" y="4076700"/>
          <p14:tracePt t="58098" x="5791200" y="4067175"/>
          <p14:tracePt t="58168" x="5791200" y="4057650"/>
          <p14:tracePt t="58176" x="5800725" y="4057650"/>
          <p14:tracePt t="58193" x="5810250" y="4057650"/>
          <p14:tracePt t="58579" x="5810250" y="4048125"/>
          <p14:tracePt t="59302" x="5819775" y="4048125"/>
          <p14:tracePt t="59311" x="5819775" y="4057650"/>
          <p14:tracePt t="59323" x="5829300" y="4057650"/>
          <p14:tracePt t="59336" x="5838825" y="4057650"/>
          <p14:tracePt t="59337" x="5848350" y="4067175"/>
          <p14:tracePt t="59348" x="5895975" y="4076700"/>
          <p14:tracePt t="59348" x="5953125" y="4095750"/>
          <p14:tracePt t="59365" x="6210300" y="4257675"/>
          <p14:tracePt t="59381" x="6810375" y="4629150"/>
          <p14:tracePt t="59398" x="7629525" y="5076825"/>
          <p14:tracePt t="59415" x="7905750" y="5210175"/>
          <p14:tracePt t="59431" x="8115300" y="5286375"/>
          <p14:tracePt t="59448" x="8172450" y="5305425"/>
          <p14:tracePt t="60138" x="8181975" y="5305425"/>
          <p14:tracePt t="60144" x="8191500" y="5305425"/>
          <p14:tracePt t="60145" x="8210550" y="5305425"/>
          <p14:tracePt t="60164" x="8296275" y="5305425"/>
          <p14:tracePt t="60165" x="8362950" y="5305425"/>
          <p14:tracePt t="60181" x="8591550" y="5305425"/>
          <p14:tracePt t="60197" x="8686800" y="5305425"/>
          <p14:tracePt t="60214" x="8753475" y="5305425"/>
          <p14:tracePt t="60231" x="8791575" y="5305425"/>
          <p14:tracePt t="60247" x="8810625" y="5305425"/>
          <p14:tracePt t="60264" x="8820150" y="5305425"/>
          <p14:tracePt t="60281" x="8839200" y="5305425"/>
          <p14:tracePt t="60297" x="8848725" y="5305425"/>
          <p14:tracePt t="60356" x="8858250" y="5305425"/>
          <p14:tracePt t="60399" x="8867775" y="5305425"/>
          <p14:tracePt t="60475" x="8877300" y="5305425"/>
          <p14:tracePt t="61102" x="8848725" y="5276850"/>
          <p14:tracePt t="61106" x="8753475" y="5229225"/>
          <p14:tracePt t="61114" x="8610600" y="5153025"/>
          <p14:tracePt t="61115" x="7886700" y="4848225"/>
          <p14:tracePt t="61131" x="7258050" y="4686300"/>
          <p14:tracePt t="61148" x="6448425" y="4562475"/>
          <p14:tracePt t="61164" x="5895975" y="4486275"/>
          <p14:tracePt t="61182" x="5667375" y="4476750"/>
          <p14:tracePt t="61198" x="5438775" y="4457700"/>
          <p14:tracePt t="61214" x="5381625" y="4457700"/>
          <p14:tracePt t="61231" x="5372100" y="4457700"/>
          <p14:tracePt t="61247" x="5362575" y="4457700"/>
          <p14:tracePt t="61264" x="5353050" y="4457700"/>
          <p14:tracePt t="61323" x="5343525" y="4457700"/>
          <p14:tracePt t="61336" x="5334000" y="4457700"/>
          <p14:tracePt t="61349" x="5314950" y="4457700"/>
          <p14:tracePt t="61351" x="5314950" y="4448175"/>
          <p14:tracePt t="61364" x="5305425" y="4448175"/>
          <p14:tracePt t="61366" x="5286375" y="4438650"/>
          <p14:tracePt t="61381" x="5276850" y="4429125"/>
          <p14:tracePt t="61398" x="5248275" y="4419600"/>
          <p14:tracePt t="61398" x="5229225" y="4410075"/>
          <p14:tracePt t="61414" x="5105400" y="4371975"/>
          <p14:tracePt t="61431" x="5057775" y="4352925"/>
          <p14:tracePt t="61447" x="5010150" y="4324350"/>
          <p14:tracePt t="61464" x="4991100" y="4295775"/>
          <p14:tracePt t="61481" x="4981575" y="4286250"/>
          <p14:tracePt t="61497" x="4981575" y="4248150"/>
          <p14:tracePt t="61514" x="4991100" y="4200525"/>
          <p14:tracePt t="61531" x="5038725" y="4171950"/>
          <p14:tracePt t="61547" x="5086350" y="4133850"/>
          <p14:tracePt t="61564" x="5114925" y="4105275"/>
          <p14:tracePt t="61580" x="5124450" y="4105275"/>
          <p14:tracePt t="61597" x="5143500" y="4105275"/>
          <p14:tracePt t="61614" x="5153025" y="4105275"/>
          <p14:tracePt t="61647" x="5162550" y="4105275"/>
          <p14:tracePt t="61690" x="5172075" y="4105275"/>
          <p14:tracePt t="61721" x="5181600" y="4105275"/>
          <p14:tracePt t="61771" x="5191125" y="4105275"/>
          <p14:tracePt t="62104" x="5200650" y="4105275"/>
          <p14:tracePt t="62108" x="5210175" y="4105275"/>
          <p14:tracePt t="62113" x="5229225" y="4105275"/>
          <p14:tracePt t="62130" x="5276850" y="4095750"/>
          <p14:tracePt t="62132" x="5400675" y="4086225"/>
          <p14:tracePt t="62147" x="5581650" y="4086225"/>
          <p14:tracePt t="62164" x="5867400" y="4086225"/>
          <p14:tracePt t="62180" x="6057900" y="4086225"/>
          <p14:tracePt t="62197" x="6143625" y="4086225"/>
          <p14:tracePt t="62213" x="6257925" y="4105275"/>
          <p14:tracePt t="62230" x="6324600" y="4124325"/>
          <p14:tracePt t="62247" x="6372225" y="4133850"/>
          <p14:tracePt t="62264" x="6477000" y="4171950"/>
          <p14:tracePt t="62280" x="6505575" y="4171950"/>
          <p14:tracePt t="62297" x="6524625" y="4171950"/>
          <p14:tracePt t="62314" x="6534150" y="4171950"/>
          <p14:tracePt t="62330" x="6543675" y="4171950"/>
          <p14:tracePt t="62347" x="6562725" y="4171950"/>
          <p14:tracePt t="62390" x="6572250" y="4162425"/>
          <p14:tracePt t="62427" x="6581775" y="4152900"/>
          <p14:tracePt t="62435" x="6591300" y="4143375"/>
          <p14:tracePt t="62437" x="6600825" y="4143375"/>
          <p14:tracePt t="62447" x="6638925" y="4114800"/>
          <p14:tracePt t="62464" x="6648450" y="4105275"/>
          <p14:tracePt t="62503" x="6648450" y="4095750"/>
          <p14:tracePt t="62527" x="6657975" y="4095750"/>
          <p14:tracePt t="63767" x="6667500" y="4095750"/>
          <p14:tracePt t="63768" x="6686550" y="4095750"/>
          <p14:tracePt t="63779" x="6715125" y="4095750"/>
          <p14:tracePt t="63781" x="6981825" y="4162425"/>
          <p14:tracePt t="63796" x="7400925" y="4286250"/>
          <p14:tracePt t="63813" x="7696200" y="4438650"/>
          <p14:tracePt t="63829" x="8010525" y="4638675"/>
          <p14:tracePt t="63846" x="8267700" y="4848225"/>
          <p14:tracePt t="63863" x="8362950" y="4991100"/>
          <p14:tracePt t="63880" x="8420100" y="5086350"/>
          <p14:tracePt t="63896" x="8429625" y="5105400"/>
          <p14:tracePt t="63912" x="8439150" y="5124450"/>
          <p14:tracePt t="64208" x="8439150" y="5133975"/>
          <p14:tracePt t="64212" x="8448675" y="5143500"/>
          <p14:tracePt t="64218" x="8458200" y="5153025"/>
          <p14:tracePt t="64229" x="8467725" y="5172075"/>
          <p14:tracePt t="64246" x="8477250" y="5229225"/>
          <p14:tracePt t="64262" x="8477250" y="5257800"/>
          <p14:tracePt t="64279" x="8477250" y="5267325"/>
          <p14:tracePt t="64677" x="8477250" y="5257800"/>
          <p14:tracePt t="64684" x="8477250" y="5248275"/>
          <p14:tracePt t="64685" x="8477250" y="5219700"/>
          <p14:tracePt t="64695" x="8505825" y="5172075"/>
          <p14:tracePt t="64712" x="8562975" y="5114925"/>
          <p14:tracePt t="64712" x="8601075" y="5095875"/>
          <p14:tracePt t="64729" x="8639175" y="5076825"/>
          <p14:tracePt t="64745" x="8686800" y="5057775"/>
          <p14:tracePt t="64762" x="8734425" y="5067300"/>
          <p14:tracePt t="64779" x="8753475" y="5076825"/>
          <p14:tracePt t="64796" x="8791575" y="5086350"/>
          <p14:tracePt t="64812" x="8810625" y="5095875"/>
          <p14:tracePt t="64829" x="8820150" y="5105400"/>
          <p14:tracePt t="64951" x="8810625" y="5105400"/>
          <p14:tracePt t="64960" x="8782050" y="5105400"/>
          <p14:tracePt t="64968" x="8763000" y="5105400"/>
          <p14:tracePt t="64970" x="8696325" y="5105400"/>
          <p14:tracePt t="64980" x="8591550" y="5114925"/>
          <p14:tracePt t="64997" x="8343900" y="5200650"/>
          <p14:tracePt t="65012" x="8153400" y="5295900"/>
          <p14:tracePt t="65029" x="8105775" y="5324475"/>
          <p14:tracePt t="65029" x="8077200" y="5334000"/>
          <p14:tracePt t="65047" x="8058150" y="5343525"/>
          <p14:tracePt t="65063" x="8048625" y="5353050"/>
          <p14:tracePt t="65109" x="8048625" y="5362575"/>
          <p14:tracePt t="65126" x="8048625" y="5372100"/>
          <p14:tracePt t="65134" x="8067675" y="5381625"/>
          <p14:tracePt t="65136" x="8172450" y="5400675"/>
          <p14:tracePt t="65146" x="8258175" y="5419725"/>
          <p14:tracePt t="65163" x="8448675" y="5429250"/>
          <p14:tracePt t="65179" x="8524875" y="5429250"/>
          <p14:tracePt t="65196" x="8534400" y="5429250"/>
          <p14:tracePt t="65213" x="8543925" y="5429250"/>
          <p14:tracePt t="65249" x="8553450" y="5429250"/>
          <p14:tracePt t="65251" x="8562975" y="5429250"/>
          <p14:tracePt t="65263" x="8562975" y="5419725"/>
          <p14:tracePt t="65308" x="8572500" y="5419725"/>
          <p14:tracePt t="65369" x="8572500" y="5410200"/>
          <p14:tracePt t="65376" x="8572500" y="5400675"/>
          <p14:tracePt t="65384" x="8543925" y="5372100"/>
          <p14:tracePt t="65396" x="8315325" y="5286375"/>
          <p14:tracePt t="65413" x="8210550" y="5276850"/>
          <p14:tracePt t="65429" x="8134350" y="5276850"/>
          <p14:tracePt t="65446" x="8086725" y="5276850"/>
          <p14:tracePt t="65463" x="8077200" y="5276850"/>
          <p14:tracePt t="65519" x="8086725" y="5276850"/>
          <p14:tracePt t="65526" x="8105775" y="5276850"/>
          <p14:tracePt t="65527" x="8143875" y="5276850"/>
          <p14:tracePt t="65546" x="8324850" y="5276850"/>
          <p14:tracePt t="65548" x="8696325" y="5334000"/>
          <p14:tracePt t="65562" x="8924925" y="5372100"/>
          <p14:tracePt t="65579" x="9086850" y="5400675"/>
          <p14:tracePt t="65579" x="9115425" y="5410200"/>
          <p14:tracePt t="65596" x="9134475" y="5419725"/>
          <p14:tracePt t="65635" x="9134475" y="5410200"/>
          <p14:tracePt t="65655" x="9134475" y="5400675"/>
          <p14:tracePt t="65669" x="9134475" y="5391150"/>
          <p14:tracePt t="65685" x="9134475" y="5381625"/>
          <p14:tracePt t="65697" x="9124950" y="5381625"/>
          <p14:tracePt t="65699" x="9086850" y="5362575"/>
          <p14:tracePt t="65712" x="9029700" y="5353050"/>
          <p14:tracePt t="65729" x="8877300" y="5343525"/>
          <p14:tracePt t="65746" x="8629650" y="5343525"/>
          <p14:tracePt t="65762" x="8524875" y="5362575"/>
          <p14:tracePt t="65779" x="8458200" y="5372100"/>
          <p14:tracePt t="65779" x="8448675" y="5372100"/>
          <p14:tracePt t="65796" x="8439150" y="5372100"/>
          <p14:tracePt t="65812" x="8429625" y="5372100"/>
          <p14:tracePt t="65829" x="8420100" y="5372100"/>
          <p14:tracePt t="65871" x="8420100" y="5381625"/>
          <p14:tracePt t="65890" x="8439150" y="5391150"/>
          <p14:tracePt t="65897" x="8458200" y="5391150"/>
          <p14:tracePt t="65898" x="8486775" y="5400675"/>
          <p14:tracePt t="65913" x="8562975" y="5400675"/>
          <p14:tracePt t="65929" x="8601075" y="5400675"/>
          <p14:tracePt t="65946" x="8610600" y="5400675"/>
          <p14:tracePt t="65982" x="8610600" y="5391150"/>
          <p14:tracePt t="65984" x="8620125" y="5381625"/>
          <p14:tracePt t="65996" x="8629650" y="5372100"/>
          <p14:tracePt t="66041" x="8639175" y="5372100"/>
          <p14:tracePt t="66066" x="8639175" y="5362575"/>
          <p14:tracePt t="66108" x="8648700" y="5362575"/>
          <p14:tracePt t="66116" x="8658225" y="5362575"/>
          <p14:tracePt t="66125" x="8667750" y="5362575"/>
          <p14:tracePt t="66128" x="8705850" y="5353050"/>
          <p14:tracePt t="66145" x="8724900" y="5343525"/>
          <p14:tracePt t="66162" x="8763000" y="5343525"/>
          <p14:tracePt t="66179" x="8791575" y="5343525"/>
          <p14:tracePt t="66196" x="8810625" y="5343525"/>
          <p14:tracePt t="66212" x="8820150" y="5343525"/>
          <p14:tracePt t="66229" x="8829675" y="5343525"/>
          <p14:tracePt t="66245" x="8839200" y="5343525"/>
          <p14:tracePt t="66322" x="8829675" y="5334000"/>
          <p14:tracePt t="66328" x="8829675" y="5324475"/>
          <p14:tracePt t="66333" x="8820150" y="5314950"/>
          <p14:tracePt t="66347" x="8810625" y="5295900"/>
          <p14:tracePt t="66349" x="8801100" y="5267325"/>
          <p14:tracePt t="66362" x="8782050" y="5238750"/>
          <p14:tracePt t="66379" x="8782050" y="5219700"/>
          <p14:tracePt t="66396" x="8782050" y="5181600"/>
          <p14:tracePt t="66412" x="8782050" y="5153025"/>
          <p14:tracePt t="66429" x="8782050" y="5133975"/>
          <p14:tracePt t="66446" x="8782050" y="5124450"/>
          <p14:tracePt t="66462" x="8791575" y="5105400"/>
          <p14:tracePt t="66479" x="8801100" y="5095875"/>
          <p14:tracePt t="66496" x="8810625" y="5095875"/>
          <p14:tracePt t="66512" x="8829675" y="5086350"/>
          <p14:tracePt t="66528" x="8848725" y="5076825"/>
          <p14:tracePt t="66545" x="8858250" y="5076825"/>
          <p14:tracePt t="66562" x="8886825" y="5076825"/>
          <p14:tracePt t="66579" x="8924925" y="5076825"/>
          <p14:tracePt t="66596" x="8953500" y="5076825"/>
          <p14:tracePt t="66612" x="8991600" y="5105400"/>
          <p14:tracePt t="66628" x="9029700" y="5133975"/>
          <p14:tracePt t="66645" x="9067800" y="5172075"/>
          <p14:tracePt t="66662" x="9105900" y="5229225"/>
          <p14:tracePt t="66662" x="9124950" y="5267325"/>
          <p14:tracePt t="66679" x="9134475" y="5314950"/>
          <p14:tracePt t="66695" x="9134475" y="5372100"/>
          <p14:tracePt t="66712" x="9134475" y="5419725"/>
          <p14:tracePt t="66728" x="9134475" y="5495925"/>
          <p14:tracePt t="66745" x="9115425" y="5600700"/>
          <p14:tracePt t="66762" x="9086850" y="5629275"/>
          <p14:tracePt t="66779" x="9058275" y="5648325"/>
          <p14:tracePt t="66795" x="9039225" y="5667375"/>
          <p14:tracePt t="66812" x="9010650" y="5667375"/>
          <p14:tracePt t="66829" x="8953500" y="5676900"/>
          <p14:tracePt t="66845" x="8877300" y="5676900"/>
          <p14:tracePt t="66862" x="8829675" y="5667375"/>
          <p14:tracePt t="66878" x="8772525" y="5638800"/>
          <p14:tracePt t="66895" x="8696325" y="5572125"/>
          <p14:tracePt t="66912" x="8639175" y="5486400"/>
          <p14:tracePt t="66929" x="8582025" y="5400675"/>
          <p14:tracePt t="66945" x="8543925" y="5295900"/>
          <p14:tracePt t="66962" x="8524875" y="5219700"/>
          <p14:tracePt t="66979" x="8524875" y="5181600"/>
          <p14:tracePt t="66996" x="8543925" y="5124450"/>
          <p14:tracePt t="67012" x="8582025" y="5076825"/>
          <p14:tracePt t="67029" x="8610600" y="5038725"/>
          <p14:tracePt t="67045" x="8648700" y="5010150"/>
          <p14:tracePt t="67062" x="8667750" y="4991100"/>
          <p14:tracePt t="67079" x="8686800" y="4972050"/>
          <p14:tracePt t="67095" x="8715375" y="4943475"/>
          <p14:tracePt t="67112" x="8743950" y="4933950"/>
          <p14:tracePt t="67128" x="8782050" y="4924425"/>
          <p14:tracePt t="67145" x="8810625" y="4924425"/>
          <p14:tracePt t="67161" x="8848725" y="4933950"/>
          <p14:tracePt t="67178" x="8877300" y="4953000"/>
          <p14:tracePt t="67195" x="8934450" y="5029200"/>
          <p14:tracePt t="67212" x="9020175" y="5143500"/>
          <p14:tracePt t="67228" x="9067800" y="5210175"/>
          <p14:tracePt t="67245" x="9115425" y="5343525"/>
          <p14:tracePt t="67262" x="9134475" y="5429250"/>
          <p14:tracePt t="67278" x="9134475" y="5457825"/>
          <p14:tracePt t="67295" x="9134475" y="5495925"/>
          <p14:tracePt t="67312" x="9134475" y="5514975"/>
          <p14:tracePt t="67328" x="9134475" y="5534025"/>
          <p14:tracePt t="67345" x="9134475" y="5562600"/>
          <p14:tracePt t="67362" x="9115425" y="5619750"/>
          <p14:tracePt t="67378" x="9086850" y="5648325"/>
          <p14:tracePt t="67395" x="9058275" y="5667375"/>
          <p14:tracePt t="67412" x="9029700" y="5686425"/>
          <p14:tracePt t="67428" x="9010650" y="5695950"/>
          <p14:tracePt t="67445" x="9001125" y="5695950"/>
          <p14:tracePt t="67461" x="8982075" y="5695950"/>
          <p14:tracePt t="67478" x="8953500" y="5695950"/>
          <p14:tracePt t="67495" x="8915400" y="5695950"/>
          <p14:tracePt t="67511" x="8877300" y="5695950"/>
          <p14:tracePt t="67528" x="8820150" y="5676900"/>
          <p14:tracePt t="67545" x="8772525" y="5629275"/>
          <p14:tracePt t="67562" x="8743950" y="5572125"/>
          <p14:tracePt t="67578" x="8705850" y="5486400"/>
          <p14:tracePt t="67595" x="8686800" y="5410200"/>
          <p14:tracePt t="67612" x="8677275" y="5362575"/>
          <p14:tracePt t="67628" x="8677275" y="5295900"/>
          <p14:tracePt t="67645" x="8677275" y="5229225"/>
          <p14:tracePt t="67661" x="8696325" y="5191125"/>
          <p14:tracePt t="67678" x="8715375" y="5143500"/>
          <p14:tracePt t="67695" x="8734425" y="5124450"/>
          <p14:tracePt t="67711" x="8743950" y="5105400"/>
          <p14:tracePt t="67728" x="8763000" y="5095875"/>
          <p14:tracePt t="67745" x="8791575" y="5095875"/>
          <p14:tracePt t="67761" x="8829675" y="5086350"/>
          <p14:tracePt t="67778" x="8858250" y="5086350"/>
          <p14:tracePt t="67795" x="8886825" y="5086350"/>
          <p14:tracePt t="67811" x="8905875" y="5105400"/>
          <p14:tracePt t="67828" x="8934450" y="5143500"/>
          <p14:tracePt t="67845" x="8963025" y="5181600"/>
          <p14:tracePt t="67861" x="8982075" y="5200650"/>
          <p14:tracePt t="67878" x="9039225" y="5295900"/>
          <p14:tracePt t="67895" x="9077325" y="5391150"/>
          <p14:tracePt t="67911" x="9086850" y="5429250"/>
          <p14:tracePt t="67928" x="9086850" y="5457825"/>
          <p14:tracePt t="67945" x="9086850" y="5486400"/>
          <p14:tracePt t="67961" x="9077325" y="5514975"/>
          <p14:tracePt t="67978" x="9058275" y="5543550"/>
          <p14:tracePt t="67978" x="9048750" y="5553075"/>
          <p14:tracePt t="67995" x="9020175" y="5572125"/>
          <p14:tracePt t="68011" x="8972550" y="5591175"/>
          <p14:tracePt t="68028" x="8924925" y="5600700"/>
          <p14:tracePt t="68045" x="8896350" y="5610225"/>
          <p14:tracePt t="68061" x="8839200" y="5610225"/>
          <p14:tracePt t="68078" x="8791575" y="5581650"/>
          <p14:tracePt t="68095" x="8743950" y="5553075"/>
          <p14:tracePt t="68111" x="8686800" y="5495925"/>
          <p14:tracePt t="68128" x="8658225" y="5438775"/>
          <p14:tracePt t="68144" x="8648700" y="5400675"/>
          <p14:tracePt t="68161" x="8639175" y="5334000"/>
          <p14:tracePt t="68178" x="8639175" y="5286375"/>
          <p14:tracePt t="68195" x="8639175" y="5257800"/>
          <p14:tracePt t="68211" x="8648700" y="5219700"/>
          <p14:tracePt t="68228" x="8667750" y="5172075"/>
          <p14:tracePt t="68244" x="8686800" y="5162550"/>
          <p14:tracePt t="68261" x="8696325" y="5143500"/>
          <p14:tracePt t="68261" x="8696325" y="5133975"/>
          <p14:tracePt t="68279" x="8724900" y="5114925"/>
          <p14:tracePt t="68295" x="8743950" y="5105400"/>
          <p14:tracePt t="68311" x="8782050" y="5105400"/>
          <p14:tracePt t="68328" x="8829675" y="5114925"/>
          <p14:tracePt t="68344" x="8858250" y="5133975"/>
          <p14:tracePt t="68361" x="8915400" y="5191125"/>
          <p14:tracePt t="68378" x="8953500" y="5248275"/>
          <p14:tracePt t="68395" x="9010650" y="5334000"/>
          <p14:tracePt t="68411" x="9058275" y="5448300"/>
          <p14:tracePt t="68428" x="9077325" y="5505450"/>
          <p14:tracePt t="68444" x="9077325" y="5524500"/>
          <p14:tracePt t="68461" x="9077325" y="5553075"/>
          <p14:tracePt t="68478" x="9067800" y="5572125"/>
          <p14:tracePt t="68478" x="9067800" y="5581650"/>
          <p14:tracePt t="68495" x="9058275" y="5591175"/>
          <p14:tracePt t="68511" x="9048750" y="5600700"/>
          <p14:tracePt t="68528" x="9039225" y="5610225"/>
          <p14:tracePt t="68544" x="9020175" y="5610225"/>
          <p14:tracePt t="68561" x="9001125" y="5610225"/>
          <p14:tracePt t="68577" x="8972550" y="5610225"/>
          <p14:tracePt t="68577" x="8953500" y="5600700"/>
          <p14:tracePt t="68595" x="8915400" y="5562600"/>
          <p14:tracePt t="68611" x="8867775" y="5514975"/>
          <p14:tracePt t="68627" x="8829675" y="5457825"/>
          <p14:tracePt t="68645" x="8810625" y="5419725"/>
          <p14:tracePt t="68661" x="8791575" y="5305425"/>
          <p14:tracePt t="68678" x="8791575" y="5267325"/>
          <p14:tracePt t="68694" x="8791575" y="5219700"/>
          <p14:tracePt t="68711" x="8791575" y="5143500"/>
          <p14:tracePt t="68727" x="8810625" y="5114925"/>
          <p14:tracePt t="68744" x="8820150" y="5095875"/>
          <p14:tracePt t="68761" x="8839200" y="5067300"/>
          <p14:tracePt t="68804" x="8858250" y="5067300"/>
          <p14:tracePt t="68816" x="8867775" y="5067300"/>
          <p14:tracePt t="68818" x="8886825" y="5067300"/>
          <p14:tracePt t="68827" x="8896350" y="5067300"/>
          <p14:tracePt t="68844" x="8915400" y="5067300"/>
          <p14:tracePt t="68861" x="8934450" y="5095875"/>
          <p14:tracePt t="68877" x="8953500" y="5143500"/>
          <p14:tracePt t="68894" x="8963025" y="5210175"/>
          <p14:tracePt t="68912" x="8982075" y="5238750"/>
          <p14:tracePt t="68928" x="8982075" y="5257800"/>
          <p14:tracePt t="68945" x="8982075" y="5276850"/>
          <p14:tracePt t="68961" x="8982075" y="5305425"/>
          <p14:tracePt t="68978" x="8982075" y="5324475"/>
          <p14:tracePt t="68994" x="8982075" y="5334000"/>
          <p14:tracePt t="69047" x="8982075" y="5343525"/>
          <p14:tracePt t="69104" x="8982075" y="5353050"/>
          <p14:tracePt t="69261" x="8982075" y="5362575"/>
          <p14:tracePt t="69560" x="8972550" y="5362575"/>
          <p14:tracePt t="69567" x="8963025" y="5353050"/>
          <p14:tracePt t="69567" x="8943975" y="5324475"/>
          <p14:tracePt t="69577" x="8705850" y="5133975"/>
          <p14:tracePt t="69593" x="8429625" y="4914900"/>
          <p14:tracePt t="69610" x="7924800" y="4572000"/>
          <p14:tracePt t="69627" x="7543800" y="4314825"/>
          <p14:tracePt t="69643" x="7258050" y="4143375"/>
          <p14:tracePt t="69660" x="7105650" y="4076700"/>
          <p14:tracePt t="69676" x="7029450" y="4057650"/>
          <p14:tracePt t="69693" x="6981825" y="4048125"/>
          <p14:tracePt t="69710" x="6962775" y="4038600"/>
          <p14:tracePt t="69946" x="6953250" y="4029075"/>
          <p14:tracePt t="69950" x="6915150" y="4029075"/>
          <p14:tracePt t="69960" x="6791325" y="3990975"/>
          <p14:tracePt t="69961" x="6667500" y="3962400"/>
          <p14:tracePt t="69977" x="6524625" y="3933825"/>
          <p14:tracePt t="69994" x="6429375" y="3933825"/>
          <p14:tracePt t="70011" x="6362700" y="3933825"/>
          <p14:tracePt t="70028" x="6343650" y="3933825"/>
          <p14:tracePt t="70044" x="6305550" y="3943350"/>
          <p14:tracePt t="70061" x="6248400" y="3952875"/>
          <p14:tracePt t="70078" x="6210300" y="3952875"/>
          <p14:tracePt t="70094" x="6172200" y="3962400"/>
          <p14:tracePt t="70111" x="6134100" y="3962400"/>
          <p14:tracePt t="70127" x="6124575" y="3962400"/>
          <p14:tracePt t="70144" x="6105525" y="3962400"/>
          <p14:tracePt t="70161" x="6076950" y="3952875"/>
          <p14:tracePt t="70177" x="6038850" y="3924300"/>
          <p14:tracePt t="70194" x="6019800" y="3914775"/>
          <p14:tracePt t="70211" x="6000750" y="3895725"/>
          <p14:tracePt t="70227" x="5981700" y="3876675"/>
          <p14:tracePt t="70244" x="5972175" y="3857625"/>
          <p14:tracePt t="70261" x="5972175" y="3819525"/>
          <p14:tracePt t="70277" x="5962650" y="3752850"/>
          <p14:tracePt t="70295" x="5953125" y="3733800"/>
          <p14:tracePt t="70311" x="5953125" y="3705225"/>
          <p14:tracePt t="70327" x="5953125" y="3676650"/>
          <p14:tracePt t="70344" x="5953125" y="3667125"/>
          <p14:tracePt t="70406" x="5953125" y="3657600"/>
          <p14:tracePt t="70487" x="5953125" y="3667125"/>
          <p14:tracePt t="70502" x="5953125" y="3676650"/>
          <p14:tracePt t="70506" x="5953125" y="3705225"/>
          <p14:tracePt t="70508" x="5953125" y="3762375"/>
          <p14:tracePt t="70515" x="5953125" y="3800475"/>
          <p14:tracePt t="70528" x="5953125" y="3876675"/>
          <p14:tracePt t="70544" x="5972175" y="3990975"/>
          <p14:tracePt t="70560" x="5991225" y="4067175"/>
          <p14:tracePt t="70577" x="6010275" y="4133850"/>
          <p14:tracePt t="70594" x="6019800" y="4171950"/>
          <p14:tracePt t="70610" x="6029325" y="4191000"/>
          <p14:tracePt t="70627" x="6029325" y="4210050"/>
          <p14:tracePt t="70644" x="6048375" y="4219575"/>
          <p14:tracePt t="70660" x="6057900" y="4248150"/>
          <p14:tracePt t="70678" x="6067425" y="4257675"/>
          <p14:tracePt t="70694" x="6096000" y="4276725"/>
          <p14:tracePt t="70710" x="6115050" y="4314825"/>
          <p14:tracePt t="70747" x="6124575" y="4314825"/>
          <p14:tracePt t="70771" x="6124575" y="4324350"/>
          <p14:tracePt t="70808" x="6134100" y="4324350"/>
          <p14:tracePt t="70826" x="6134100" y="4314825"/>
          <p14:tracePt t="70834" x="6134100" y="4305300"/>
          <p14:tracePt t="70843" x="6143625" y="4257675"/>
          <p14:tracePt t="70845" x="6143625" y="4181475"/>
          <p14:tracePt t="70860" x="6143625" y="4000500"/>
          <p14:tracePt t="70877" x="6153150" y="3876675"/>
          <p14:tracePt t="70894" x="6153150" y="3781425"/>
          <p14:tracePt t="70910" x="6153150" y="3714750"/>
          <p14:tracePt t="70927" x="6153150" y="3648075"/>
          <p14:tracePt t="70944" x="6153150" y="3600450"/>
          <p14:tracePt t="70961" x="6153150" y="3562350"/>
          <p14:tracePt t="70977" x="6153150" y="3552825"/>
          <p14:tracePt t="70993" x="6153150" y="3524250"/>
          <p14:tracePt t="71010" x="6153150" y="3505200"/>
          <p14:tracePt t="71027" x="6153150" y="3495675"/>
          <p14:tracePt t="71193" x="6153150" y="3505200"/>
          <p14:tracePt t="71199" x="6153150" y="3514725"/>
          <p14:tracePt t="71210" x="6153150" y="3543300"/>
          <p14:tracePt t="71226" x="6162675" y="3571875"/>
          <p14:tracePt t="71228" x="6172200" y="3667125"/>
          <p14:tracePt t="71243" x="6191250" y="3790950"/>
          <p14:tracePt t="71260" x="6210300" y="3867150"/>
          <p14:tracePt t="71277" x="6219825" y="3981450"/>
          <p14:tracePt t="71293" x="6219825" y="4057650"/>
          <p14:tracePt t="71310" x="6229350" y="4095750"/>
          <p14:tracePt t="71327" x="6238875" y="4143375"/>
          <p14:tracePt t="71343" x="6248400" y="4152900"/>
          <p14:tracePt t="71360" x="6257925" y="4162425"/>
          <p14:tracePt t="71377" x="6267450" y="4181475"/>
          <p14:tracePt t="71393" x="6286500" y="4210050"/>
          <p14:tracePt t="71410" x="6286500" y="4229100"/>
          <p14:tracePt t="71427" x="6296025" y="4238625"/>
          <p14:tracePt t="71443" x="6296025" y="4257675"/>
          <p14:tracePt t="71518" x="6296025" y="4267200"/>
          <p14:tracePt t="71734" x="6296025" y="4257675"/>
          <p14:tracePt t="71740" x="6296025" y="4248150"/>
          <p14:tracePt t="71743" x="6296025" y="4238625"/>
          <p14:tracePt t="71752" x="6286500" y="4219575"/>
          <p14:tracePt t="71759" x="6276975" y="4200525"/>
          <p14:tracePt t="71776" x="6257925" y="4171950"/>
          <p14:tracePt t="71793" x="6248400" y="4162425"/>
          <p14:tracePt t="71810" x="6219825" y="4114800"/>
          <p14:tracePt t="71826" x="6200775" y="4095750"/>
          <p14:tracePt t="71843" x="6181725" y="4067175"/>
          <p14:tracePt t="71860" x="6162675" y="4019550"/>
          <p14:tracePt t="71876" x="6143625" y="4000500"/>
          <p14:tracePt t="71893" x="6134100" y="3971925"/>
          <p14:tracePt t="71910" x="6134100" y="3962400"/>
          <p14:tracePt t="71927" x="6124575" y="3943350"/>
          <p14:tracePt t="71943" x="6124575" y="3924300"/>
          <p14:tracePt t="71959" x="6124575" y="3895725"/>
          <p14:tracePt t="71977" x="6124575" y="3857625"/>
          <p14:tracePt t="71993" x="6124575" y="3829050"/>
          <p14:tracePt t="72010" x="6124575" y="3800475"/>
          <p14:tracePt t="72027" x="6124575" y="3771900"/>
          <p14:tracePt t="72043" x="6124575" y="3762375"/>
          <p14:tracePt t="72060" x="6134100" y="3743325"/>
          <p14:tracePt t="72076" x="6143625" y="3724275"/>
          <p14:tracePt t="72093" x="6143625" y="3714750"/>
          <p14:tracePt t="72110" x="6162675" y="3695700"/>
          <p14:tracePt t="72126" x="6172200" y="3676650"/>
          <p14:tracePt t="72143" x="6172200" y="3657600"/>
          <p14:tracePt t="72187" x="6181725" y="3657600"/>
          <p14:tracePt t="72199" x="6191250" y="3657600"/>
          <p14:tracePt t="72209" x="6191250" y="3648075"/>
          <p14:tracePt t="72212" x="6200775" y="3648075"/>
          <p14:tracePt t="72226" x="6210300" y="3648075"/>
          <p14:tracePt t="72243" x="6219825" y="3648075"/>
          <p14:tracePt t="72259" x="6238875" y="3657600"/>
          <p14:tracePt t="72277" x="6238875" y="3676650"/>
          <p14:tracePt t="72293" x="6248400" y="3676650"/>
          <p14:tracePt t="72309" x="6248400" y="3695700"/>
          <p14:tracePt t="72352" x="6248400" y="3705225"/>
          <p14:tracePt t="72368" x="6257925" y="3705225"/>
          <p14:tracePt t="72388" x="6257925" y="3714750"/>
          <p14:tracePt t="72390" x="6267450" y="3714750"/>
          <p14:tracePt t="72422" x="6267450" y="3724275"/>
          <p14:tracePt t="72437" x="6267450" y="3733800"/>
          <p14:tracePt t="72537" x="6267450" y="3743325"/>
          <p14:tracePt t="79461" x="6257925" y="3743325"/>
          <p14:tracePt t="79469" x="6257925" y="3714750"/>
          <p14:tracePt t="79474" x="6248400" y="3667125"/>
          <p14:tracePt t="79475" x="6210300" y="3514725"/>
          <p14:tracePt t="79490" x="6115050" y="3314700"/>
          <p14:tracePt t="79507" x="6048375" y="3133725"/>
          <p14:tracePt t="79524" x="6029325" y="3086100"/>
          <p14:tracePt t="79540" x="6010275" y="3038475"/>
          <p14:tracePt t="79557" x="6000750" y="3009900"/>
          <p14:tracePt t="79574" x="6000750" y="2990850"/>
          <p14:tracePt t="79590" x="5991225" y="2962275"/>
          <p14:tracePt t="79607" x="5981700" y="2952750"/>
          <p14:tracePt t="79624" x="5981700" y="2933700"/>
          <p14:tracePt t="79640" x="5972175" y="2914650"/>
          <p14:tracePt t="79657" x="5972175" y="2895600"/>
          <p14:tracePt t="79674" x="5962650" y="2857500"/>
          <p14:tracePt t="79691" x="5953125" y="2847975"/>
          <p14:tracePt t="79707" x="5943600" y="2828925"/>
          <p14:tracePt t="79723" x="5943600" y="2809875"/>
          <p14:tracePt t="79740" x="5943600" y="2790825"/>
          <p14:tracePt t="79757" x="5934075" y="2762250"/>
          <p14:tracePt t="79773" x="5934075" y="2743200"/>
          <p14:tracePt t="79790" x="5934075" y="2724150"/>
          <p14:tracePt t="79807" x="5934075" y="2714625"/>
          <p14:tracePt t="79824" x="5934075" y="2705100"/>
          <p14:tracePt t="79880" x="5943600" y="2705100"/>
          <p14:tracePt t="79888" x="5953125" y="2705100"/>
          <p14:tracePt t="80121" x="5953125" y="2686050"/>
          <p14:tracePt t="80128" x="5953125" y="2667000"/>
          <p14:tracePt t="80130" x="5953125" y="2609850"/>
          <p14:tracePt t="80140" x="5934075" y="2514600"/>
          <p14:tracePt t="80157" x="5934075" y="2457450"/>
          <p14:tracePt t="80157" x="5924550" y="2428875"/>
          <p14:tracePt t="80174" x="5924550" y="2390775"/>
          <p14:tracePt t="80190" x="5924550" y="2352675"/>
          <p14:tracePt t="80347" x="5924550" y="2371725"/>
          <p14:tracePt t="80355" x="5934075" y="2390775"/>
          <p14:tracePt t="80364" x="5934075" y="2409825"/>
          <p14:tracePt t="80366" x="5943600" y="2438400"/>
          <p14:tracePt t="80373" x="5943600" y="2457450"/>
          <p14:tracePt t="80390" x="5972175" y="2514600"/>
          <p14:tracePt t="80406" x="6010275" y="2609850"/>
          <p14:tracePt t="80423" x="6010275" y="2657475"/>
          <p14:tracePt t="80440" x="6019800" y="2695575"/>
          <p14:tracePt t="80456" x="6029325" y="2714625"/>
          <p14:tracePt t="80473" x="6029325" y="2724150"/>
          <p14:tracePt t="80540" x="6029325" y="2733675"/>
          <p14:tracePt t="80620" x="6029325" y="2724150"/>
          <p14:tracePt t="80630" x="6029325" y="2714625"/>
          <p14:tracePt t="80631" x="6029325" y="2705100"/>
          <p14:tracePt t="80639" x="6029325" y="2619375"/>
          <p14:tracePt t="80639" x="6029325" y="2590800"/>
          <p14:tracePt t="80657" x="6029325" y="2543175"/>
          <p14:tracePt t="80673" x="6029325" y="2505075"/>
          <p14:tracePt t="80690" x="6029325" y="2476500"/>
          <p14:tracePt t="80707" x="6029325" y="2466975"/>
          <p14:tracePt t="80742" x="6029325" y="2457450"/>
          <p14:tracePt t="80847" x="6029325" y="2466975"/>
          <p14:tracePt t="80851" x="6038850" y="2476500"/>
          <p14:tracePt t="80858" x="6048375" y="2505075"/>
          <p14:tracePt t="80859" x="6067425" y="2562225"/>
          <p14:tracePt t="80874" x="6124575" y="2705100"/>
          <p14:tracePt t="80890" x="6153150" y="2752725"/>
          <p14:tracePt t="80907" x="6153150" y="2781300"/>
          <p14:tracePt t="80924" x="6162675" y="2790825"/>
          <p14:tracePt t="80940" x="6172200" y="2800350"/>
          <p14:tracePt t="80992" x="6172200" y="2809875"/>
          <p14:tracePt t="81075" x="6172200" y="2800350"/>
          <p14:tracePt t="81089" x="6172200" y="2790825"/>
          <p14:tracePt t="81095" x="6172200" y="2781300"/>
          <p14:tracePt t="81096" x="6172200" y="2771775"/>
          <p14:tracePt t="81106" x="6172200" y="2752725"/>
          <p14:tracePt t="81123" x="6181725" y="2714625"/>
          <p14:tracePt t="81140" x="6181725" y="2686050"/>
          <p14:tracePt t="81156" x="6181725" y="2667000"/>
          <p14:tracePt t="81173" x="6181725" y="2657475"/>
          <p14:tracePt t="81190" x="6181725" y="2647950"/>
          <p14:tracePt t="81206" x="6181725" y="2638425"/>
          <p14:tracePt t="83929" x="6181725" y="2647950"/>
          <p14:tracePt t="83933" x="6181725" y="2657475"/>
          <p14:tracePt t="83938" x="6181725" y="2695575"/>
          <p14:tracePt t="83955" x="6181725" y="2838450"/>
          <p14:tracePt t="83972" x="6172200" y="3152775"/>
          <p14:tracePt t="83974" x="6162675" y="3390900"/>
          <p14:tracePt t="83988" x="6105525" y="3743325"/>
          <p14:tracePt t="84005" x="6048375" y="4000500"/>
          <p14:tracePt t="84022" x="6019800" y="4143375"/>
          <p14:tracePt t="84039" x="6010275" y="4248150"/>
          <p14:tracePt t="84055" x="6000750" y="4276725"/>
          <p14:tracePt t="84338" x="5991225" y="4276725"/>
          <p14:tracePt t="84341" x="5981700" y="4276725"/>
          <p14:tracePt t="84355" x="5962650" y="4276725"/>
          <p14:tracePt t="84357" x="5886450" y="4257675"/>
          <p14:tracePt t="84372" x="5667375" y="4143375"/>
          <p14:tracePt t="84388" x="5372100" y="3857625"/>
          <p14:tracePt t="84405" x="5181600" y="3600450"/>
          <p14:tracePt t="84422" x="5048250" y="3333750"/>
          <p14:tracePt t="84438" x="5000625" y="3162300"/>
          <p14:tracePt t="84455" x="5000625" y="3114675"/>
          <p14:tracePt t="84472" x="5000625" y="3086100"/>
          <p14:tracePt t="84488" x="5000625" y="3067050"/>
          <p14:tracePt t="84741" x="5000625" y="3057525"/>
          <p14:tracePt t="84748" x="5000625" y="3048000"/>
          <p14:tracePt t="84750" x="4981575" y="3028950"/>
          <p14:tracePt t="84755" x="4962525" y="2990850"/>
          <p14:tracePt t="84772" x="4924425" y="2809875"/>
          <p14:tracePt t="84789" x="4924425" y="2714625"/>
          <p14:tracePt t="84805" x="4924425" y="2686050"/>
          <p14:tracePt t="84822" x="4933950" y="2638425"/>
          <p14:tracePt t="84822" x="4933950" y="2628900"/>
          <p14:tracePt t="84840" x="4933950" y="2609850"/>
          <p14:tracePt t="84855" x="4933950" y="2600325"/>
          <p14:tracePt t="84872" x="4914900" y="2524125"/>
          <p14:tracePt t="84889" x="4895850" y="2495550"/>
          <p14:tracePt t="84905" x="4867275" y="2457450"/>
          <p14:tracePt t="84922" x="4848225" y="2390775"/>
          <p14:tracePt t="84939" x="4848225" y="2381250"/>
          <p14:tracePt t="84972" x="4838700" y="2371725"/>
          <p14:tracePt t="84974" x="4829175" y="2352675"/>
          <p14:tracePt t="84989" x="4819650" y="2343150"/>
          <p14:tracePt t="85005" x="4810125" y="2333625"/>
          <p14:tracePt t="85022" x="4810125" y="2314575"/>
          <p14:tracePt t="85038" x="4810125" y="2305050"/>
          <p14:tracePt t="85109" x="4800600" y="2305050"/>
          <p14:tracePt t="85110" x="4800600" y="2324100"/>
          <p14:tracePt t="85121" x="4800600" y="2352675"/>
          <p14:tracePt t="85123" x="4810125" y="2647950"/>
          <p14:tracePt t="85138" x="4810125" y="2971800"/>
          <p14:tracePt t="85155" x="4819650" y="3295650"/>
          <p14:tracePt t="85172" x="4876800" y="3810000"/>
          <p14:tracePt t="85188" x="4924425" y="4029075"/>
          <p14:tracePt t="85205" x="4981575" y="4248150"/>
          <p14:tracePt t="85222" x="4991100" y="4314825"/>
          <p14:tracePt t="85238" x="5000625" y="4333875"/>
          <p14:tracePt t="85505" x="5000625" y="4343400"/>
          <p14:tracePt t="85515" x="4991100" y="4362450"/>
          <p14:tracePt t="85521" x="4991100" y="4381500"/>
          <p14:tracePt t="85523" x="4962525" y="4495800"/>
          <p14:tracePt t="85538" x="4943475" y="4629150"/>
          <p14:tracePt t="85555" x="4943475" y="4724400"/>
          <p14:tracePt t="85572" x="4943475" y="4781550"/>
          <p14:tracePt t="85589" x="4943475" y="4791075"/>
          <p14:tracePt t="85605" x="4943475" y="4810125"/>
          <p14:tracePt t="85669" x="4943475" y="4819650"/>
          <p14:tracePt t="85856" x="4933950" y="4819650"/>
          <p14:tracePt t="85857" x="4924425" y="4819650"/>
          <p14:tracePt t="85871" x="4914900" y="4819650"/>
          <p14:tracePt t="85873" x="4867275" y="4819650"/>
          <p14:tracePt t="85888" x="4829175" y="4819650"/>
          <p14:tracePt t="85905" x="4800600" y="4819650"/>
          <p14:tracePt t="85921" x="4772025" y="4810125"/>
          <p14:tracePt t="85938" x="4733925" y="4781550"/>
          <p14:tracePt t="85955" x="4714875" y="4772025"/>
          <p14:tracePt t="85971" x="4714875" y="4733925"/>
          <p14:tracePt t="85988" x="4714875" y="4705350"/>
          <p14:tracePt t="86005" x="4714875" y="4686300"/>
          <p14:tracePt t="86022" x="4733925" y="4667250"/>
          <p14:tracePt t="86038" x="4781550" y="4629150"/>
          <p14:tracePt t="86055" x="4838700" y="4610100"/>
          <p14:tracePt t="86072" x="4876800" y="4600575"/>
          <p14:tracePt t="86088" x="4924425" y="4591050"/>
          <p14:tracePt t="86105" x="4972050" y="4591050"/>
          <p14:tracePt t="86121" x="4991100" y="4591050"/>
          <p14:tracePt t="86138" x="5010150" y="4591050"/>
          <p14:tracePt t="86155" x="5038725" y="4591050"/>
          <p14:tracePt t="86171" x="5048250" y="4591050"/>
          <p14:tracePt t="86189" x="5076825" y="4591050"/>
          <p14:tracePt t="86205" x="5105400" y="4591050"/>
          <p14:tracePt t="86221" x="5143500" y="4600575"/>
          <p14:tracePt t="86238" x="5200650" y="4619625"/>
          <p14:tracePt t="86255" x="5257800" y="4648200"/>
          <p14:tracePt t="86271" x="5286375" y="4686300"/>
          <p14:tracePt t="86288" x="5353050" y="4724400"/>
          <p14:tracePt t="86304" x="5391150" y="4762500"/>
          <p14:tracePt t="86321" x="5410200" y="4772025"/>
          <p14:tracePt t="86338" x="5429250" y="4791075"/>
          <p14:tracePt t="86354" x="5448300" y="4819650"/>
          <p14:tracePt t="86371" x="5457825" y="4819650"/>
          <p14:tracePt t="86388" x="5457825" y="4848225"/>
          <p14:tracePt t="86405" x="5457825" y="4876800"/>
          <p14:tracePt t="86421" x="5448300" y="4905375"/>
          <p14:tracePt t="86438" x="5400675" y="4953000"/>
          <p14:tracePt t="86455" x="5362575" y="5010150"/>
          <p14:tracePt t="86471" x="5324475" y="5048250"/>
          <p14:tracePt t="86488" x="5267325" y="5095875"/>
          <p14:tracePt t="86505" x="5172075" y="5105400"/>
          <p14:tracePt t="86521" x="5076825" y="5067300"/>
          <p14:tracePt t="86538" x="4933950" y="4972050"/>
          <p14:tracePt t="86555" x="4886325" y="4905375"/>
          <p14:tracePt t="86571" x="4848225" y="4762500"/>
          <p14:tracePt t="86588" x="4857750" y="4648200"/>
          <p14:tracePt t="86605" x="4895850" y="4543425"/>
          <p14:tracePt t="86621" x="4991100" y="4381500"/>
          <p14:tracePt t="86638" x="5172075" y="4219575"/>
          <p14:tracePt t="86655" x="5324475" y="4143375"/>
          <p14:tracePt t="86671" x="5610225" y="4057650"/>
          <p14:tracePt t="86688" x="5810250" y="4048125"/>
          <p14:tracePt t="86705" x="5934075" y="4086225"/>
          <p14:tracePt t="86721" x="6181725" y="4191000"/>
          <p14:tracePt t="86738" x="6305550" y="4305300"/>
          <p14:tracePt t="86755" x="6353175" y="4352925"/>
          <p14:tracePt t="86771" x="6400800" y="4400550"/>
          <p14:tracePt t="86788" x="6400800" y="4438650"/>
          <p14:tracePt t="86804" x="6400800" y="4457700"/>
          <p14:tracePt t="86821" x="6381750" y="4514850"/>
          <p14:tracePt t="86837" x="6257925" y="4619625"/>
          <p14:tracePt t="86854" x="6219825" y="4638675"/>
          <p14:tracePt t="86871" x="6162675" y="4657725"/>
          <p14:tracePt t="86888" x="5934075" y="4695825"/>
          <p14:tracePt t="86904" x="5762625" y="4695825"/>
          <p14:tracePt t="86921" x="5476875" y="4667250"/>
          <p14:tracePt t="86938" x="5248275" y="4591050"/>
          <p14:tracePt t="86954" x="5181600" y="4552950"/>
          <p14:tracePt t="86971" x="5143500" y="4505325"/>
          <p14:tracePt t="86988" x="5133975" y="4476750"/>
          <p14:tracePt t="87004" x="5133975" y="4448175"/>
          <p14:tracePt t="87021" x="5143500" y="4400550"/>
          <p14:tracePt t="87038" x="5181600" y="4352925"/>
          <p14:tracePt t="87054" x="5229225" y="4305300"/>
          <p14:tracePt t="87071" x="5314950" y="4267200"/>
          <p14:tracePt t="87088" x="5400675" y="4257675"/>
          <p14:tracePt t="87105" x="5553075" y="4276725"/>
          <p14:tracePt t="87121" x="5734050" y="4371975"/>
          <p14:tracePt t="87121" x="5810250" y="4429125"/>
          <p14:tracePt t="87138" x="5886450" y="4476750"/>
          <p14:tracePt t="87154" x="5934075" y="4524375"/>
          <p14:tracePt t="87171" x="5953125" y="4667250"/>
          <p14:tracePt t="87188" x="5953125" y="4724400"/>
          <p14:tracePt t="87204" x="5934075" y="4819650"/>
          <p14:tracePt t="87221" x="5876925" y="4943475"/>
          <p14:tracePt t="87221" x="5819775" y="5019675"/>
          <p14:tracePt t="87238" x="5734050" y="5114925"/>
          <p14:tracePt t="87254" x="5638800" y="5162550"/>
          <p14:tracePt t="87271" x="5514975" y="5181600"/>
          <p14:tracePt t="87287" x="5410200" y="5181600"/>
          <p14:tracePt t="87304" x="5343525" y="5153025"/>
          <p14:tracePt t="87321" x="5238750" y="5029200"/>
          <p14:tracePt t="87337" x="5200650" y="4953000"/>
          <p14:tracePt t="87354" x="5191125" y="4895850"/>
          <p14:tracePt t="87371" x="5191125" y="4657725"/>
          <p14:tracePt t="87387" x="5210175" y="4591050"/>
          <p14:tracePt t="87404" x="5286375" y="4514850"/>
          <p14:tracePt t="87421" x="5343525" y="4457700"/>
          <p14:tracePt t="87437" x="5381625" y="4438650"/>
          <p14:tracePt t="87454" x="5486400" y="4457700"/>
          <p14:tracePt t="87471" x="5648325" y="4562475"/>
          <p14:tracePt t="87487" x="5743575" y="4638675"/>
          <p14:tracePt t="87504" x="5838825" y="4819650"/>
          <p14:tracePt t="87521" x="5867400" y="4886325"/>
          <p14:tracePt t="87537" x="5867400" y="4914900"/>
          <p14:tracePt t="87554" x="5857875" y="4962525"/>
          <p14:tracePt t="87571" x="5810250" y="5010150"/>
          <p14:tracePt t="87588" x="5762625" y="5038725"/>
          <p14:tracePt t="87604" x="5715000" y="5048250"/>
          <p14:tracePt t="87621" x="5695950" y="5048250"/>
          <p14:tracePt t="87621" x="5676900" y="5048250"/>
          <p14:tracePt t="87638" x="5619750" y="5019675"/>
          <p14:tracePt t="87654" x="5534025" y="4953000"/>
          <p14:tracePt t="87671" x="5505450" y="4914900"/>
          <p14:tracePt t="87688" x="5486400" y="4857750"/>
          <p14:tracePt t="87704" x="5476875" y="4772025"/>
          <p14:tracePt t="87721" x="5505450" y="4695825"/>
          <p14:tracePt t="87738" x="5543550" y="4667250"/>
          <p14:tracePt t="87754" x="5629275" y="4657725"/>
          <p14:tracePt t="87754" x="5657850" y="4657725"/>
          <p14:tracePt t="87772" x="5705475" y="4657725"/>
          <p14:tracePt t="87787" x="5743575" y="4686300"/>
          <p14:tracePt t="87804" x="5800725" y="4810125"/>
          <p14:tracePt t="87820" x="5829300" y="4895850"/>
          <p14:tracePt t="87837" x="5829300" y="4914900"/>
          <p14:tracePt t="87854" x="5838825" y="4953000"/>
          <p14:tracePt t="87871" x="5838825" y="4962525"/>
          <p14:tracePt t="87929" x="5838825" y="4972050"/>
          <p14:tracePt t="88016" x="5829300" y="4972050"/>
          <p14:tracePt t="88027" x="5829300" y="4962525"/>
          <p14:tracePt t="88041" x="5829300" y="4953000"/>
          <p14:tracePt t="88043" x="5819775" y="4933950"/>
          <p14:tracePt t="88054" x="5810250" y="4924425"/>
          <p14:tracePt t="88070" x="5810250" y="4914900"/>
          <p14:tracePt t="88087" x="5800725" y="4905375"/>
          <p14:tracePt t="88104" x="5800725" y="4895850"/>
          <p14:tracePt t="88121" x="5791200" y="4876800"/>
          <p14:tracePt t="88137" x="5781675" y="4857750"/>
          <p14:tracePt t="88154" x="5772150" y="4848225"/>
          <p14:tracePt t="88170" x="5762625" y="4838700"/>
          <p14:tracePt t="91152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Queue using Circularly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231379"/>
            <a:ext cx="4432428" cy="34850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C00000"/>
                </a:solidFill>
              </a:rPr>
              <a:t>dequeue_CLL</a:t>
            </a:r>
            <a:r>
              <a:rPr lang="en-US" b="1" dirty="0" smtClean="0">
                <a:solidFill>
                  <a:srgbClr val="C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(</a:t>
            </a:r>
            <a:r>
              <a:rPr lang="en-US" dirty="0" err="1" smtClean="0"/>
              <a:t>isEmpty</a:t>
            </a:r>
            <a:r>
              <a:rPr lang="en-US" dirty="0" smtClean="0"/>
              <a:t>()==True) then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return Queue is empty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else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/>
              <a:t>h</a:t>
            </a:r>
            <a:r>
              <a:rPr lang="en-US" dirty="0" smtClean="0"/>
              <a:t>ead =  </a:t>
            </a:r>
            <a:r>
              <a:rPr lang="en-US" dirty="0" err="1" smtClean="0"/>
              <a:t>tail.next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tail.next</a:t>
            </a:r>
            <a:r>
              <a:rPr lang="en-US" dirty="0" smtClean="0"/>
              <a:t>=</a:t>
            </a:r>
            <a:r>
              <a:rPr lang="en-US" dirty="0" err="1" smtClean="0"/>
              <a:t>head.next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head.next</a:t>
            </a:r>
            <a:r>
              <a:rPr lang="en-US" dirty="0" smtClean="0"/>
              <a:t> = NULL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Size </a:t>
            </a:r>
            <a:r>
              <a:rPr lang="en-US" dirty="0"/>
              <a:t>= Size - 1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return </a:t>
            </a:r>
            <a:r>
              <a:rPr lang="en-US" dirty="0" err="1" smtClean="0"/>
              <a:t>head.element</a:t>
            </a:r>
            <a:r>
              <a:rPr lang="en-US" dirty="0" smtClean="0"/>
              <a:t>  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0332" y="4853260"/>
            <a:ext cx="4621345" cy="1299375"/>
            <a:chOff x="442214" y="3998748"/>
            <a:chExt cx="7451568" cy="2450674"/>
          </a:xfrm>
        </p:grpSpPr>
        <p:grpSp>
          <p:nvGrpSpPr>
            <p:cNvPr id="7" name="Group 6"/>
            <p:cNvGrpSpPr/>
            <p:nvPr/>
          </p:nvGrpSpPr>
          <p:grpSpPr>
            <a:xfrm>
              <a:off x="442214" y="3998748"/>
              <a:ext cx="1382759" cy="988305"/>
              <a:chOff x="914400" y="2889250"/>
              <a:chExt cx="1219199" cy="60960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10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30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800"/>
              </a:p>
            </p:txBody>
          </p:sp>
        </p:grp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  <p:sp>
          <p:nvSpPr>
            <p:cNvPr id="14" name="Line 35"/>
            <p:cNvSpPr>
              <a:spLocks noChangeShapeType="1"/>
            </p:cNvSpPr>
            <p:nvPr/>
          </p:nvSpPr>
          <p:spPr bwMode="auto">
            <a:xfrm flipH="1">
              <a:off x="1518420" y="4492902"/>
              <a:ext cx="6183285" cy="1956520"/>
            </a:xfrm>
            <a:custGeom>
              <a:avLst/>
              <a:gdLst>
                <a:gd name="connsiteX0" fmla="*/ 0 w 2150354"/>
                <a:gd name="connsiteY0" fmla="*/ 0 h 1284401"/>
                <a:gd name="connsiteX1" fmla="*/ 2150354 w 2150354"/>
                <a:gd name="connsiteY1" fmla="*/ 1284401 h 1284401"/>
                <a:gd name="connsiteX0" fmla="*/ 0 w 2150354"/>
                <a:gd name="connsiteY0" fmla="*/ 0 h 1284401"/>
                <a:gd name="connsiteX1" fmla="*/ 943186 w 2150354"/>
                <a:gd name="connsiteY1" fmla="*/ 791491 h 1284401"/>
                <a:gd name="connsiteX2" fmla="*/ 2150354 w 2150354"/>
                <a:gd name="connsiteY2" fmla="*/ 1284401 h 1284401"/>
                <a:gd name="connsiteX0" fmla="*/ 0 w 4059365"/>
                <a:gd name="connsiteY0" fmla="*/ 0 h 791491"/>
                <a:gd name="connsiteX1" fmla="*/ 943186 w 4059365"/>
                <a:gd name="connsiteY1" fmla="*/ 791491 h 791491"/>
                <a:gd name="connsiteX2" fmla="*/ 4059365 w 4059365"/>
                <a:gd name="connsiteY2" fmla="*/ 337916 h 791491"/>
                <a:gd name="connsiteX0" fmla="*/ 0 w 4059365"/>
                <a:gd name="connsiteY0" fmla="*/ 0 h 1029818"/>
                <a:gd name="connsiteX1" fmla="*/ 943186 w 4059365"/>
                <a:gd name="connsiteY1" fmla="*/ 791491 h 1029818"/>
                <a:gd name="connsiteX2" fmla="*/ 2836153 w 4059365"/>
                <a:gd name="connsiteY2" fmla="*/ 1016082 h 1029818"/>
                <a:gd name="connsiteX3" fmla="*/ 4059365 w 4059365"/>
                <a:gd name="connsiteY3" fmla="*/ 337916 h 1029818"/>
                <a:gd name="connsiteX0" fmla="*/ 0 w 3834776"/>
                <a:gd name="connsiteY0" fmla="*/ 0 h 1029818"/>
                <a:gd name="connsiteX1" fmla="*/ 943186 w 3834776"/>
                <a:gd name="connsiteY1" fmla="*/ 791491 h 1029818"/>
                <a:gd name="connsiteX2" fmla="*/ 2836153 w 3834776"/>
                <a:gd name="connsiteY2" fmla="*/ 1016082 h 1029818"/>
                <a:gd name="connsiteX3" fmla="*/ 3834776 w 3834776"/>
                <a:gd name="connsiteY3" fmla="*/ 273748 h 1029818"/>
                <a:gd name="connsiteX0" fmla="*/ 0 w 3834776"/>
                <a:gd name="connsiteY0" fmla="*/ 0 h 1037369"/>
                <a:gd name="connsiteX1" fmla="*/ 846933 w 3834776"/>
                <a:gd name="connsiteY1" fmla="*/ 903786 h 1037369"/>
                <a:gd name="connsiteX2" fmla="*/ 2836153 w 3834776"/>
                <a:gd name="connsiteY2" fmla="*/ 1016082 h 1037369"/>
                <a:gd name="connsiteX3" fmla="*/ 3834776 w 3834776"/>
                <a:gd name="connsiteY3" fmla="*/ 273748 h 103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4776" h="1037369">
                  <a:moveTo>
                    <a:pt x="0" y="0"/>
                  </a:moveTo>
                  <a:cubicBezTo>
                    <a:pt x="373216" y="210357"/>
                    <a:pt x="473717" y="693429"/>
                    <a:pt x="846933" y="903786"/>
                  </a:cubicBezTo>
                  <a:cubicBezTo>
                    <a:pt x="1260804" y="944796"/>
                    <a:pt x="2316790" y="1091678"/>
                    <a:pt x="2836153" y="1016082"/>
                  </a:cubicBezTo>
                  <a:cubicBezTo>
                    <a:pt x="3355516" y="940486"/>
                    <a:pt x="3572086" y="258439"/>
                    <a:pt x="3834776" y="2737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800"/>
            </a:p>
          </p:txBody>
        </p:sp>
      </p:grpSp>
      <p:pic>
        <p:nvPicPr>
          <p:cNvPr id="33" name="Picture 2" descr="Image result for queue data stru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" b="32169"/>
          <a:stretch/>
        </p:blipFill>
        <p:spPr bwMode="auto">
          <a:xfrm>
            <a:off x="-31805" y="1066800"/>
            <a:ext cx="4209535" cy="25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-81942" y="3842511"/>
            <a:ext cx="3945148" cy="2200967"/>
            <a:chOff x="6128658" y="4271960"/>
            <a:chExt cx="5158502" cy="2200967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8294261" y="4067859"/>
              <a:ext cx="1327105" cy="3483031"/>
              <a:chOff x="8485398" y="1360601"/>
              <a:chExt cx="1670964" cy="178391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8485409" y="2253257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40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485399" y="1812386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15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485398" y="2703648"/>
                <a:ext cx="1670953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485409" y="1360601"/>
                <a:ext cx="1669568" cy="4408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50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7021287" y="4749800"/>
              <a:ext cx="457840" cy="3960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386844" y="4271960"/>
              <a:ext cx="1900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ear (r)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10406081" y="4631536"/>
              <a:ext cx="191648" cy="47226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128658" y="4372529"/>
              <a:ext cx="19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ront (f)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rot="5400000">
              <a:off x="8576443" y="3274759"/>
              <a:ext cx="687856" cy="3354717"/>
              <a:chOff x="1115002" y="2710621"/>
              <a:chExt cx="1173357" cy="1747583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54829" y="4017333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24349" y="3595046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15002" y="3154175"/>
                <a:ext cx="1133530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124351" y="2710621"/>
                <a:ext cx="1124182" cy="440871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7446617" y="6167735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rear(tail)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4" name="Line 26"/>
          <p:cNvSpPr>
            <a:spLocks noChangeShapeType="1"/>
          </p:cNvSpPr>
          <p:nvPr/>
        </p:nvSpPr>
        <p:spPr bwMode="auto">
          <a:xfrm flipH="1" flipV="1">
            <a:off x="7883766" y="5441959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67"/>
    </mc:Choice>
    <mc:Fallback xmlns="">
      <p:transition spd="slow" advTm="17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14" x="5762625" y="4838700"/>
          <p14:tracePt t="2493" x="5762625" y="4810125"/>
          <p14:tracePt t="2497" x="5762625" y="4772025"/>
          <p14:tracePt t="2499" x="5715000" y="4524375"/>
          <p14:tracePt t="2507" x="5695950" y="4381500"/>
          <p14:tracePt t="2518" x="5638800" y="3838575"/>
          <p14:tracePt t="2535" x="5638800" y="3324225"/>
          <p14:tracePt t="2552" x="5657850" y="3105150"/>
          <p14:tracePt t="2569" x="5667375" y="2886075"/>
          <p14:tracePt t="2585" x="5667375" y="2819400"/>
          <p14:tracePt t="2602" x="5667375" y="2809875"/>
          <p14:tracePt t="2619" x="5667375" y="2800350"/>
          <p14:tracePt t="2839" x="5667375" y="2790825"/>
          <p14:tracePt t="2848" x="5667375" y="2781300"/>
          <p14:tracePt t="2851" x="5667375" y="2752725"/>
          <p14:tracePt t="2857" x="5657850" y="2657475"/>
          <p14:tracePt t="2868" x="5648325" y="2476500"/>
          <p14:tracePt t="2868" x="5638800" y="2352675"/>
          <p14:tracePt t="2885" x="5629275" y="2162175"/>
          <p14:tracePt t="2902" x="5629275" y="1990725"/>
          <p14:tracePt t="2918" x="5629275" y="1885950"/>
          <p14:tracePt t="2935" x="5629275" y="1857375"/>
          <p14:tracePt t="2952" x="5629275" y="1847850"/>
          <p14:tracePt t="2968" x="5629275" y="1838325"/>
          <p14:tracePt t="3058" x="5619750" y="1838325"/>
          <p14:tracePt t="3087" x="5610225" y="1838325"/>
          <p14:tracePt t="3098" x="5610225" y="1828800"/>
          <p14:tracePt t="3107" x="5591175" y="1809750"/>
          <p14:tracePt t="3118" x="5581650" y="1800225"/>
          <p14:tracePt t="3120" x="5553075" y="1762125"/>
          <p14:tracePt t="3135" x="5486400" y="1724025"/>
          <p14:tracePt t="3152" x="5457825" y="1704975"/>
          <p14:tracePt t="3168" x="5419725" y="1647825"/>
          <p14:tracePt t="3185" x="5400675" y="1609725"/>
          <p14:tracePt t="3202" x="5400675" y="1590675"/>
          <p14:tracePt t="3218" x="5391150" y="1581150"/>
          <p14:tracePt t="3235" x="5391150" y="1571625"/>
          <p14:tracePt t="3251" x="5381625" y="1571625"/>
          <p14:tracePt t="3347" x="5372100" y="1581150"/>
          <p14:tracePt t="3356" x="5362575" y="1600200"/>
          <p14:tracePt t="3368" x="5305425" y="1647825"/>
          <p14:tracePt t="3370" x="5267325" y="1685925"/>
          <p14:tracePt t="3385" x="5210175" y="1743075"/>
          <p14:tracePt t="3402" x="5181600" y="1790700"/>
          <p14:tracePt t="3418" x="5172075" y="1828800"/>
          <p14:tracePt t="3435" x="5153025" y="1885950"/>
          <p14:tracePt t="3452" x="5143500" y="1952625"/>
          <p14:tracePt t="3469" x="5143500" y="2000250"/>
          <p14:tracePt t="3485" x="5143500" y="2066925"/>
          <p14:tracePt t="3502" x="5153025" y="2105025"/>
          <p14:tracePt t="3519" x="5172075" y="2133600"/>
          <p14:tracePt t="3535" x="5238750" y="2171700"/>
          <p14:tracePt t="3552" x="5314950" y="2200275"/>
          <p14:tracePt t="3568" x="5353050" y="2209800"/>
          <p14:tracePt t="3586" x="5400675" y="2228850"/>
          <p14:tracePt t="3602" x="5486400" y="2228850"/>
          <p14:tracePt t="3619" x="5572125" y="2219325"/>
          <p14:tracePt t="3636" x="5686425" y="2190750"/>
          <p14:tracePt t="3652" x="5819775" y="2143125"/>
          <p14:tracePt t="3668" x="5915025" y="2114550"/>
          <p14:tracePt t="3686" x="5962650" y="2105025"/>
          <p14:tracePt t="3702" x="6067425" y="2076450"/>
          <p14:tracePt t="3718" x="6134100" y="2028825"/>
          <p14:tracePt t="3736" x="6153150" y="1990725"/>
          <p14:tracePt t="3752" x="6153150" y="1857375"/>
          <p14:tracePt t="3768" x="6105525" y="1704975"/>
          <p14:tracePt t="3785" x="6057900" y="1600200"/>
          <p14:tracePt t="3802" x="5981700" y="1485900"/>
          <p14:tracePt t="3818" x="5924550" y="1419225"/>
          <p14:tracePt t="3835" x="5867400" y="1371600"/>
          <p14:tracePt t="3853" x="5829300" y="1362075"/>
          <p14:tracePt t="3868" x="5743575" y="1352550"/>
          <p14:tracePt t="3885" x="5638800" y="1371600"/>
          <p14:tracePt t="3902" x="5553075" y="1400175"/>
          <p14:tracePt t="3919" x="5438775" y="1438275"/>
          <p14:tracePt t="3935" x="5334000" y="1485900"/>
          <p14:tracePt t="3952" x="5238750" y="1552575"/>
          <p14:tracePt t="3968" x="5105400" y="1657350"/>
          <p14:tracePt t="3985" x="5038725" y="1724025"/>
          <p14:tracePt t="4002" x="5000625" y="1762125"/>
          <p14:tracePt t="4018" x="4962525" y="1828800"/>
          <p14:tracePt t="4035" x="4933950" y="1876425"/>
          <p14:tracePt t="4052" x="4924425" y="1924050"/>
          <p14:tracePt t="4069" x="4924425" y="1952625"/>
          <p14:tracePt t="4085" x="4933950" y="2009775"/>
          <p14:tracePt t="4101" x="4972050" y="2038350"/>
          <p14:tracePt t="4119" x="5000625" y="2066925"/>
          <p14:tracePt t="4135" x="5057775" y="2124075"/>
          <p14:tracePt t="4151" x="5153025" y="2181225"/>
          <p14:tracePt t="4168" x="5191125" y="2190750"/>
          <p14:tracePt t="4185" x="5238750" y="2209800"/>
          <p14:tracePt t="4201" x="5295900" y="2209800"/>
          <p14:tracePt t="4219" x="5391150" y="2219325"/>
          <p14:tracePt t="4235" x="5505450" y="2209800"/>
          <p14:tracePt t="4251" x="5676900" y="2171700"/>
          <p14:tracePt t="4268" x="5762625" y="2143125"/>
          <p14:tracePt t="4285" x="5838825" y="2114550"/>
          <p14:tracePt t="4301" x="5895975" y="2095500"/>
          <p14:tracePt t="4318" x="5934075" y="2085975"/>
          <p14:tracePt t="4335" x="5981700" y="2047875"/>
          <p14:tracePt t="4351" x="6010275" y="2019300"/>
          <p14:tracePt t="4368" x="6019800" y="1962150"/>
          <p14:tracePt t="4385" x="6029325" y="1819275"/>
          <p14:tracePt t="4401" x="6010275" y="1695450"/>
          <p14:tracePt t="4418" x="5991225" y="1590675"/>
          <p14:tracePt t="4435" x="5943600" y="1485900"/>
          <p14:tracePt t="4452" x="5895975" y="1390650"/>
          <p14:tracePt t="4468" x="5867400" y="1352550"/>
          <p14:tracePt t="4485" x="5791200" y="1304925"/>
          <p14:tracePt t="4502" x="5724525" y="1276350"/>
          <p14:tracePt t="4518" x="5686425" y="1266825"/>
          <p14:tracePt t="4535" x="5619750" y="1266825"/>
          <p14:tracePt t="4552" x="5524500" y="1266825"/>
          <p14:tracePt t="4568" x="5467350" y="1285875"/>
          <p14:tracePt t="4585" x="5391150" y="1314450"/>
          <p14:tracePt t="4602" x="5353050" y="1333500"/>
          <p14:tracePt t="4618" x="5267325" y="1381125"/>
          <p14:tracePt t="4635" x="5210175" y="1409700"/>
          <p14:tracePt t="4635" x="5191125" y="1419225"/>
          <p14:tracePt t="4652" x="5133975" y="1466850"/>
          <p14:tracePt t="4668" x="5048250" y="1552575"/>
          <p14:tracePt t="4685" x="5010150" y="1600200"/>
          <p14:tracePt t="4701" x="4981575" y="1657350"/>
          <p14:tracePt t="4718" x="4953000" y="1714500"/>
          <p14:tracePt t="4735" x="4933950" y="1771650"/>
          <p14:tracePt t="4751" x="4924425" y="1838325"/>
          <p14:tracePt t="4768" x="4924425" y="1885950"/>
          <p14:tracePt t="4785" x="4924425" y="1914525"/>
          <p14:tracePt t="4801" x="4943475" y="1981200"/>
          <p14:tracePt t="4818" x="4972050" y="2028825"/>
          <p14:tracePt t="4834" x="5010150" y="2076450"/>
          <p14:tracePt t="4851" x="5019675" y="2085975"/>
          <p14:tracePt t="4851" x="5038725" y="2105025"/>
          <p14:tracePt t="4869" x="5057775" y="2114550"/>
          <p14:tracePt t="4885" x="5114925" y="2152650"/>
          <p14:tracePt t="4901" x="5143500" y="2162175"/>
          <p14:tracePt t="4901" x="5162550" y="2171700"/>
          <p14:tracePt t="4918" x="5172075" y="2181225"/>
          <p14:tracePt t="4935" x="5210175" y="2200275"/>
          <p14:tracePt t="4951" x="5238750" y="2209800"/>
          <p14:tracePt t="4968" x="5276850" y="2228850"/>
          <p14:tracePt t="4985" x="5362575" y="2228850"/>
          <p14:tracePt t="5001" x="5419725" y="2219325"/>
          <p14:tracePt t="5018" x="5505450" y="2209800"/>
          <p14:tracePt t="5035" x="5600700" y="2200275"/>
          <p14:tracePt t="5051" x="5648325" y="2190750"/>
          <p14:tracePt t="5051" x="5657850" y="2181225"/>
          <p14:tracePt t="5068" x="5695950" y="2171700"/>
          <p14:tracePt t="5085" x="5743575" y="2152650"/>
          <p14:tracePt t="5101" x="5791200" y="2124075"/>
          <p14:tracePt t="5118" x="5867400" y="2076450"/>
          <p14:tracePt t="5135" x="5886450" y="2057400"/>
          <p14:tracePt t="5151" x="5915025" y="2009775"/>
          <p14:tracePt t="5168" x="5924550" y="1952625"/>
          <p14:tracePt t="5185" x="5924550" y="1885950"/>
          <p14:tracePt t="5201" x="5915025" y="1771650"/>
          <p14:tracePt t="5218" x="5876925" y="1704975"/>
          <p14:tracePt t="5234" x="5810250" y="1609725"/>
          <p14:tracePt t="5251" x="5753100" y="1543050"/>
          <p14:tracePt t="5268" x="5686425" y="1476375"/>
          <p14:tracePt t="5268" x="5667375" y="1457325"/>
          <p14:tracePt t="5285" x="5619750" y="1428750"/>
          <p14:tracePt t="5301" x="5572125" y="1409700"/>
          <p14:tracePt t="5318" x="5505450" y="1400175"/>
          <p14:tracePt t="5334" x="5457825" y="1390650"/>
          <p14:tracePt t="5351" x="5419725" y="1390650"/>
          <p14:tracePt t="5368" x="5334000" y="1400175"/>
          <p14:tracePt t="5384" x="5267325" y="1438275"/>
          <p14:tracePt t="5401" x="5219700" y="1476375"/>
          <p14:tracePt t="5418" x="5153025" y="1514475"/>
          <p14:tracePt t="5434" x="5105400" y="1543050"/>
          <p14:tracePt t="5451" x="5076825" y="1571625"/>
          <p14:tracePt t="5468" x="5048250" y="1609725"/>
          <p14:tracePt t="5484" x="5010150" y="1647825"/>
          <p14:tracePt t="5501" x="5000625" y="1676400"/>
          <p14:tracePt t="5518" x="4981575" y="1704975"/>
          <p14:tracePt t="5534" x="4981575" y="1733550"/>
          <p14:tracePt t="5551" x="4981575" y="1762125"/>
          <p14:tracePt t="5568" x="4981575" y="1790700"/>
          <p14:tracePt t="5584" x="4981575" y="1847850"/>
          <p14:tracePt t="5601" x="5000625" y="1895475"/>
          <p14:tracePt t="5618" x="5010150" y="1905000"/>
          <p14:tracePt t="5634" x="5057775" y="1943100"/>
          <p14:tracePt t="5651" x="5095875" y="1971675"/>
          <p14:tracePt t="5668" x="5114925" y="1981200"/>
          <p14:tracePt t="5684" x="5143500" y="2000250"/>
          <p14:tracePt t="5701" x="5181600" y="2009775"/>
          <p14:tracePt t="5718" x="5200650" y="2009775"/>
          <p14:tracePt t="5734" x="5305425" y="2028825"/>
          <p14:tracePt t="5751" x="5410200" y="2028825"/>
          <p14:tracePt t="5768" x="5514975" y="2028825"/>
          <p14:tracePt t="5784" x="5695950" y="2019300"/>
          <p14:tracePt t="5801" x="5743575" y="2009775"/>
          <p14:tracePt t="5817" x="5762625" y="2000250"/>
          <p14:tracePt t="5817" x="5791200" y="2000250"/>
          <p14:tracePt t="5834" x="5819775" y="1990725"/>
          <p14:tracePt t="5851" x="5857875" y="1971675"/>
          <p14:tracePt t="5867" x="5886450" y="1952625"/>
          <p14:tracePt t="5867" x="5905500" y="1943100"/>
          <p14:tracePt t="5885" x="5924550" y="1914525"/>
          <p14:tracePt t="5901" x="5943600" y="1866900"/>
          <p14:tracePt t="5917" x="5943600" y="1800225"/>
          <p14:tracePt t="5934" x="5924550" y="1676400"/>
          <p14:tracePt t="5951" x="5895975" y="1552575"/>
          <p14:tracePt t="5967" x="5867400" y="1495425"/>
          <p14:tracePt t="5984" x="5848350" y="1438275"/>
          <p14:tracePt t="6001" x="5819775" y="1381125"/>
          <p14:tracePt t="6017" x="5791200" y="1362075"/>
          <p14:tracePt t="6034" x="5724525" y="1333500"/>
          <p14:tracePt t="6051" x="5657850" y="1295400"/>
          <p14:tracePt t="6067" x="5619750" y="1295400"/>
          <p14:tracePt t="6084" x="5562600" y="1276350"/>
          <p14:tracePt t="6101" x="5514975" y="1276350"/>
          <p14:tracePt t="6101" x="5476875" y="1276350"/>
          <p14:tracePt t="6118" x="5448300" y="1276350"/>
          <p14:tracePt t="6134" x="5391150" y="1295400"/>
          <p14:tracePt t="6151" x="5353050" y="1314450"/>
          <p14:tracePt t="6167" x="5295900" y="1352550"/>
          <p14:tracePt t="6184" x="5248275" y="1409700"/>
          <p14:tracePt t="6201" x="5210175" y="1438275"/>
          <p14:tracePt t="6217" x="5172075" y="1466850"/>
          <p14:tracePt t="6234" x="5153025" y="1485900"/>
          <p14:tracePt t="6250" x="5124450" y="1524000"/>
          <p14:tracePt t="6268" x="5105400" y="1552575"/>
          <p14:tracePt t="6284" x="5095875" y="1562100"/>
          <p14:tracePt t="6301" x="5095875" y="1581150"/>
          <p14:tracePt t="6301" x="5095875" y="1590675"/>
          <p14:tracePt t="6318" x="5095875" y="1600200"/>
          <p14:tracePt t="6334" x="5095875" y="1619250"/>
          <p14:tracePt t="6350" x="5086350" y="1638300"/>
          <p14:tracePt t="6367" x="5086350" y="1676400"/>
          <p14:tracePt t="6385" x="5086350" y="1704975"/>
          <p14:tracePt t="6400" x="5086350" y="1714500"/>
          <p14:tracePt t="6417" x="5086350" y="1733550"/>
          <p14:tracePt t="6454" x="5086350" y="1743075"/>
          <p14:tracePt t="6456" x="5095875" y="1743075"/>
          <p14:tracePt t="6467" x="5105400" y="1752600"/>
          <p14:tracePt t="6484" x="5124450" y="1762125"/>
          <p14:tracePt t="6500" x="5143500" y="1771650"/>
          <p14:tracePt t="6517" x="5153025" y="1771650"/>
          <p14:tracePt t="6534" x="5172075" y="1781175"/>
          <p14:tracePt t="6550" x="5181600" y="1781175"/>
          <p14:tracePt t="6567" x="5191125" y="1781175"/>
          <p14:tracePt t="6620" x="5200650" y="1781175"/>
          <p14:tracePt t="6692" x="5210175" y="1781175"/>
          <p14:tracePt t="6705" x="5219700" y="1781175"/>
          <p14:tracePt t="6730" x="5229225" y="1781175"/>
          <p14:tracePt t="6738" x="5238750" y="1781175"/>
          <p14:tracePt t="6740" x="5248275" y="1781175"/>
          <p14:tracePt t="6751" x="5276850" y="1781175"/>
          <p14:tracePt t="6767" x="5295900" y="1781175"/>
          <p14:tracePt t="6783" x="5324475" y="1790700"/>
          <p14:tracePt t="6801" x="5334000" y="1790700"/>
          <p14:tracePt t="6817" x="5362575" y="1800225"/>
          <p14:tracePt t="6833" x="5391150" y="1809750"/>
          <p14:tracePt t="6851" x="5410200" y="1809750"/>
          <p14:tracePt t="6867" x="5438775" y="1809750"/>
          <p14:tracePt t="6885" x="5467350" y="1809750"/>
          <p14:tracePt t="6900" x="5476875" y="1809750"/>
          <p14:tracePt t="6917" x="5495925" y="1790700"/>
          <p14:tracePt t="7261" x="5505450" y="1790700"/>
          <p14:tracePt t="7274" x="5534025" y="1790700"/>
          <p14:tracePt t="7283" x="5553075" y="1790700"/>
          <p14:tracePt t="7284" x="5638800" y="1809750"/>
          <p14:tracePt t="7299" x="5705475" y="1819275"/>
          <p14:tracePt t="7317" x="5838825" y="1857375"/>
          <p14:tracePt t="7333" x="5886450" y="1866900"/>
          <p14:tracePt t="7350" x="5953125" y="1866900"/>
          <p14:tracePt t="7367" x="5981700" y="1847850"/>
          <p14:tracePt t="7384" x="5991225" y="1828800"/>
          <p14:tracePt t="7401" x="6000750" y="1771650"/>
          <p14:tracePt t="7417" x="6000750" y="1685925"/>
          <p14:tracePt t="7434" x="5991225" y="1628775"/>
          <p14:tracePt t="7451" x="5953125" y="1571625"/>
          <p14:tracePt t="7467" x="5915025" y="1543050"/>
          <p14:tracePt t="7483" x="5876925" y="1514475"/>
          <p14:tracePt t="7483" x="5857875" y="1504950"/>
          <p14:tracePt t="7501" x="5810250" y="1485900"/>
          <p14:tracePt t="7517" x="5762625" y="1485900"/>
          <p14:tracePt t="7534" x="5695950" y="1485900"/>
          <p14:tracePt t="7551" x="5610225" y="1504950"/>
          <p14:tracePt t="7567" x="5467350" y="1590675"/>
          <p14:tracePt t="7584" x="5381625" y="1638300"/>
          <p14:tracePt t="7601" x="5334000" y="1666875"/>
          <p14:tracePt t="7617" x="5248275" y="1724025"/>
          <p14:tracePt t="7634" x="5210175" y="1762125"/>
          <p14:tracePt t="7634" x="5181600" y="1781175"/>
          <p14:tracePt t="7650" x="5153025" y="1819275"/>
          <p14:tracePt t="7667" x="5105400" y="1895475"/>
          <p14:tracePt t="7684" x="5086350" y="1952625"/>
          <p14:tracePt t="7700" x="5076825" y="1981200"/>
          <p14:tracePt t="7717" x="5076825" y="2038350"/>
          <p14:tracePt t="7734" x="5105400" y="2085975"/>
          <p14:tracePt t="7734" x="5124450" y="2114550"/>
          <p14:tracePt t="7750" x="5172075" y="2162175"/>
          <p14:tracePt t="7767" x="5229225" y="2200275"/>
          <p14:tracePt t="7783" x="5324475" y="2238375"/>
          <p14:tracePt t="7801" x="5429250" y="2257425"/>
          <p14:tracePt t="7817" x="5534025" y="2257425"/>
          <p14:tracePt t="7834" x="5753100" y="2238375"/>
          <p14:tracePt t="7850" x="5905500" y="2209800"/>
          <p14:tracePt t="7867" x="6067425" y="2143125"/>
          <p14:tracePt t="7884" x="6238875" y="2066925"/>
          <p14:tracePt t="7900" x="6296025" y="2038350"/>
          <p14:tracePt t="7917" x="6334125" y="2000250"/>
          <p14:tracePt t="7934" x="6372225" y="1857375"/>
          <p14:tracePt t="7950" x="6381750" y="1762125"/>
          <p14:tracePt t="7967" x="6343650" y="1609725"/>
          <p14:tracePt t="7984" x="6276975" y="1485900"/>
          <p14:tracePt t="8000" x="6219825" y="1419225"/>
          <p14:tracePt t="8017" x="6143625" y="1381125"/>
          <p14:tracePt t="8017" x="6105525" y="1362075"/>
          <p14:tracePt t="8034" x="6048375" y="1352550"/>
          <p14:tracePt t="8050" x="5991225" y="1343025"/>
          <p14:tracePt t="8067" x="5905500" y="1343025"/>
          <p14:tracePt t="8067" x="5876925" y="1362075"/>
          <p14:tracePt t="8084" x="5791200" y="1400175"/>
          <p14:tracePt t="8101" x="5724525" y="1447800"/>
          <p14:tracePt t="8117" x="5629275" y="1533525"/>
          <p14:tracePt t="8134" x="5534025" y="1600200"/>
          <p14:tracePt t="8150" x="5505450" y="1647825"/>
          <p14:tracePt t="8167" x="5476875" y="1704975"/>
          <p14:tracePt t="8184" x="5467350" y="1762125"/>
          <p14:tracePt t="8200" x="5467350" y="1800225"/>
          <p14:tracePt t="8217" x="5467350" y="1847850"/>
          <p14:tracePt t="8233" x="5495925" y="1885950"/>
          <p14:tracePt t="8250" x="5524500" y="1914525"/>
          <p14:tracePt t="8266" x="5619750" y="1962150"/>
          <p14:tracePt t="8283" x="5705475" y="1981200"/>
          <p14:tracePt t="8300" x="5772150" y="1981200"/>
          <p14:tracePt t="8317" x="5934075" y="1962150"/>
          <p14:tracePt t="8333" x="6010275" y="1943100"/>
          <p14:tracePt t="8350" x="6096000" y="1895475"/>
          <p14:tracePt t="8367" x="6153150" y="1828800"/>
          <p14:tracePt t="8383" x="6200775" y="1743075"/>
          <p14:tracePt t="8400" x="6210300" y="1600200"/>
          <p14:tracePt t="8417" x="6153150" y="1333500"/>
          <p14:tracePt t="8433" x="6096000" y="1200150"/>
          <p14:tracePt t="8450" x="5981700" y="1076325"/>
          <p14:tracePt t="8467" x="5886450" y="1028700"/>
          <p14:tracePt t="8483" x="5838825" y="1019175"/>
          <p14:tracePt t="8500" x="5715000" y="1019175"/>
          <p14:tracePt t="8517" x="5638800" y="1047750"/>
          <p14:tracePt t="8533" x="5553075" y="1104900"/>
          <p14:tracePt t="8550" x="5438775" y="1209675"/>
          <p14:tracePt t="8567" x="5372100" y="1304925"/>
          <p14:tracePt t="8583" x="5305425" y="1428750"/>
          <p14:tracePt t="8600" x="5276850" y="1524000"/>
          <p14:tracePt t="8617" x="5276850" y="1581150"/>
          <p14:tracePt t="8633" x="5276850" y="1695450"/>
          <p14:tracePt t="8650" x="5314950" y="1790700"/>
          <p14:tracePt t="8666" x="5324475" y="1819275"/>
          <p14:tracePt t="8683" x="5334000" y="1847850"/>
          <p14:tracePt t="8700" x="5343525" y="1857375"/>
          <p14:tracePt t="8717" x="5372100" y="1876425"/>
          <p14:tracePt t="8733" x="5400675" y="1885950"/>
          <p14:tracePt t="8750" x="5438775" y="1895475"/>
          <p14:tracePt t="8766" x="5476875" y="1895475"/>
          <p14:tracePt t="8783" x="5495925" y="1905000"/>
          <p14:tracePt t="8800" x="5524500" y="1905000"/>
          <p14:tracePt t="8816" x="5562600" y="1905000"/>
          <p14:tracePt t="8833" x="5591175" y="1895475"/>
          <p14:tracePt t="8850" x="5610225" y="1885950"/>
          <p14:tracePt t="8889" x="5619750" y="1885950"/>
          <p14:tracePt t="8901" x="5619750" y="1876425"/>
          <p14:tracePt t="8929" x="5629275" y="1876425"/>
          <p14:tracePt t="8938" x="5629275" y="1866900"/>
          <p14:tracePt t="8940" x="5629275" y="1857375"/>
          <p14:tracePt t="9290" x="5638800" y="1866900"/>
          <p14:tracePt t="9295" x="5648325" y="1885950"/>
          <p14:tracePt t="9299" x="5676900" y="1895475"/>
          <p14:tracePt t="9316" x="5715000" y="1933575"/>
          <p14:tracePt t="9317" x="5772150" y="1981200"/>
          <p14:tracePt t="9332" x="5934075" y="2124075"/>
          <p14:tracePt t="9350" x="6010275" y="2171700"/>
          <p14:tracePt t="9366" x="6067425" y="2228850"/>
          <p14:tracePt t="9383" x="6105525" y="2266950"/>
          <p14:tracePt t="9400" x="6124575" y="2266950"/>
          <p14:tracePt t="9416" x="6153150" y="2286000"/>
          <p14:tracePt t="9433" x="6181725" y="2286000"/>
          <p14:tracePt t="9449" x="6219825" y="2286000"/>
          <p14:tracePt t="9466" x="6267450" y="2276475"/>
          <p14:tracePt t="9483" x="6315075" y="2257425"/>
          <p14:tracePt t="9499" x="6334125" y="2247900"/>
          <p14:tracePt t="9516" x="6372225" y="2238375"/>
          <p14:tracePt t="9533" x="6391275" y="2238375"/>
          <p14:tracePt t="9550" x="6429375" y="2219325"/>
          <p14:tracePt t="9566" x="6448425" y="2219325"/>
          <p14:tracePt t="9583" x="6457950" y="2209800"/>
          <p14:tracePt t="9599" x="6477000" y="2200275"/>
          <p14:tracePt t="9616" x="6486525" y="2200275"/>
          <p14:tracePt t="9651" x="6486525" y="2190750"/>
          <p14:tracePt t="9653" x="6486525" y="2171700"/>
          <p14:tracePt t="9666" x="6477000" y="2095500"/>
          <p14:tracePt t="9683" x="6448425" y="2038350"/>
          <p14:tracePt t="9683" x="6419850" y="2009775"/>
          <p14:tracePt t="9700" x="6362700" y="1962150"/>
          <p14:tracePt t="9716" x="6296025" y="1933575"/>
          <p14:tracePt t="9733" x="6248400" y="1914525"/>
          <p14:tracePt t="9749" x="6210300" y="1914525"/>
          <p14:tracePt t="9766" x="6143625" y="1943100"/>
          <p14:tracePt t="9783" x="5981700" y="2076450"/>
          <p14:tracePt t="9800" x="5895975" y="2152650"/>
          <p14:tracePt t="9816" x="5772150" y="2295525"/>
          <p14:tracePt t="9833" x="5686425" y="2419350"/>
          <p14:tracePt t="9850" x="5657850" y="2457450"/>
          <p14:tracePt t="9866" x="5638800" y="2495550"/>
          <p14:tracePt t="9882" x="5638800" y="2514600"/>
          <p14:tracePt t="9900" x="5638800" y="2533650"/>
          <p14:tracePt t="9900" x="5657850" y="2552700"/>
          <p14:tracePt t="9916" x="5724525" y="2581275"/>
          <p14:tracePt t="9933" x="5762625" y="2600325"/>
          <p14:tracePt t="9950" x="5924550" y="2676525"/>
          <p14:tracePt t="9966" x="6057900" y="2714625"/>
          <p14:tracePt t="9983" x="6257925" y="2733675"/>
          <p14:tracePt t="9999" x="6457950" y="2752725"/>
          <p14:tracePt t="10016" x="6543675" y="2762250"/>
          <p14:tracePt t="10033" x="6619875" y="2771775"/>
          <p14:tracePt t="10049" x="6696075" y="2771775"/>
          <p14:tracePt t="10066" x="6734175" y="2762250"/>
          <p14:tracePt t="10083" x="6743700" y="2762250"/>
          <p14:tracePt t="10341" x="6753225" y="2752725"/>
          <p14:tracePt t="10346" x="6772275" y="2743200"/>
          <p14:tracePt t="10354" x="6800850" y="2733675"/>
          <p14:tracePt t="10365" x="7029450" y="2686050"/>
          <p14:tracePt t="10383" x="7296150" y="2638425"/>
          <p14:tracePt t="10399" x="7486650" y="2600325"/>
          <p14:tracePt t="10416" x="7553325" y="2562225"/>
          <p14:tracePt t="10433" x="7581900" y="2543175"/>
          <p14:tracePt t="10433" x="7591425" y="2524125"/>
          <p14:tracePt t="10449" x="7600950" y="2486025"/>
          <p14:tracePt t="10466" x="7600950" y="2409825"/>
          <p14:tracePt t="10482" x="7591425" y="2343150"/>
          <p14:tracePt t="10499" x="7572375" y="2305050"/>
          <p14:tracePt t="10516" x="7534275" y="2266950"/>
          <p14:tracePt t="10532" x="7467600" y="2228850"/>
          <p14:tracePt t="10549" x="7419975" y="2200275"/>
          <p14:tracePt t="10566" x="7315200" y="2162175"/>
          <p14:tracePt t="10582" x="7191375" y="2114550"/>
          <p14:tracePt t="10599" x="7143750" y="2105025"/>
          <p14:tracePt t="10616" x="7038975" y="2105025"/>
          <p14:tracePt t="10632" x="6962775" y="2105025"/>
          <p14:tracePt t="10649" x="6924675" y="2114550"/>
          <p14:tracePt t="10666" x="6886575" y="2143125"/>
          <p14:tracePt t="10682" x="6838950" y="2171700"/>
          <p14:tracePt t="10699" x="6791325" y="2209800"/>
          <p14:tracePt t="10716" x="6762750" y="2228850"/>
          <p14:tracePt t="10732" x="6724650" y="2257425"/>
          <p14:tracePt t="10749" x="6696075" y="2276475"/>
          <p14:tracePt t="10784" x="6686550" y="2286000"/>
          <p14:tracePt t="10808" x="6686550" y="2295525"/>
          <p14:tracePt t="10809" x="6686550" y="2305050"/>
          <p14:tracePt t="10815" x="6686550" y="2324100"/>
          <p14:tracePt t="10832" x="6715125" y="2381250"/>
          <p14:tracePt t="10849" x="6800850" y="2428875"/>
          <p14:tracePt t="10866" x="6867525" y="2457450"/>
          <p14:tracePt t="10882" x="7143750" y="2571750"/>
          <p14:tracePt t="10899" x="7277100" y="2609850"/>
          <p14:tracePt t="10915" x="7381875" y="2609850"/>
          <p14:tracePt t="10915" x="7448550" y="2609850"/>
          <p14:tracePt t="10932" x="7572375" y="2600325"/>
          <p14:tracePt t="10949" x="7724775" y="2562225"/>
          <p14:tracePt t="10966" x="7781925" y="2533650"/>
          <p14:tracePt t="10966" x="7800975" y="2514600"/>
          <p14:tracePt t="10982" x="7839075" y="2486025"/>
          <p14:tracePt t="10998" x="7886700" y="2371725"/>
          <p14:tracePt t="11015" x="7886700" y="2276475"/>
          <p14:tracePt t="11032" x="7877175" y="2200275"/>
          <p14:tracePt t="11049" x="7820025" y="2124075"/>
          <p14:tracePt t="11065" x="7705725" y="2047875"/>
          <p14:tracePt t="11082" x="7581900" y="2000250"/>
          <p14:tracePt t="11099" x="7429500" y="1981200"/>
          <p14:tracePt t="11115" x="7172325" y="1971675"/>
          <p14:tracePt t="11132" x="7048500" y="1990725"/>
          <p14:tracePt t="11149" x="6848475" y="2057400"/>
          <p14:tracePt t="11165" x="6705600" y="2105025"/>
          <p14:tracePt t="11182" x="6629400" y="2152650"/>
          <p14:tracePt t="11199" x="6591300" y="2181225"/>
          <p14:tracePt t="11215" x="6543675" y="2209800"/>
          <p14:tracePt t="11232" x="6524625" y="2228850"/>
          <p14:tracePt t="11249" x="6515100" y="2247900"/>
          <p14:tracePt t="11265" x="6505575" y="2276475"/>
          <p14:tracePt t="11282" x="6505575" y="2314575"/>
          <p14:tracePt t="11299" x="6515100" y="2352675"/>
          <p14:tracePt t="11316" x="6562725" y="2390775"/>
          <p14:tracePt t="11332" x="6648450" y="2428875"/>
          <p14:tracePt t="11349" x="6734175" y="2466975"/>
          <p14:tracePt t="11366" x="6867525" y="2514600"/>
          <p14:tracePt t="11382" x="6943725" y="2514600"/>
          <p14:tracePt t="11399" x="6991350" y="2514600"/>
          <p14:tracePt t="11416" x="7067550" y="2514600"/>
          <p14:tracePt t="11432" x="7172325" y="2495550"/>
          <p14:tracePt t="11449" x="7286625" y="2447925"/>
          <p14:tracePt t="11466" x="7543800" y="2381250"/>
          <p14:tracePt t="11482" x="7629525" y="2333625"/>
          <p14:tracePt t="11499" x="7658100" y="2295525"/>
          <p14:tracePt t="11516" x="7677150" y="2209800"/>
          <p14:tracePt t="11533" x="7648575" y="2047875"/>
          <p14:tracePt t="11549" x="7600950" y="1971675"/>
          <p14:tracePt t="11565" x="7477125" y="1857375"/>
          <p14:tracePt t="11582" x="7391400" y="1800225"/>
          <p14:tracePt t="11599" x="7334250" y="1790700"/>
          <p14:tracePt t="11615" x="7162800" y="1790700"/>
          <p14:tracePt t="11632" x="6943725" y="1876425"/>
          <p14:tracePt t="11649" x="6819900" y="1943100"/>
          <p14:tracePt t="11665" x="6667500" y="2057400"/>
          <p14:tracePt t="11682" x="6600825" y="2124075"/>
          <p14:tracePt t="11699" x="6581775" y="2152650"/>
          <p14:tracePt t="11715" x="6562725" y="2200275"/>
          <p14:tracePt t="11732" x="6543675" y="2238375"/>
          <p14:tracePt t="11749" x="6543675" y="2266950"/>
          <p14:tracePt t="11765" x="6543675" y="2295525"/>
          <p14:tracePt t="11782" x="6553200" y="2305050"/>
          <p14:tracePt t="11799" x="6553200" y="2314575"/>
          <p14:tracePt t="11815" x="6553200" y="2324100"/>
          <p14:tracePt t="15984" x="6543675" y="2343150"/>
          <p14:tracePt t="15989" x="6534150" y="2343150"/>
          <p14:tracePt t="16002" x="6515100" y="2362200"/>
          <p14:tracePt t="16003" x="6496050" y="2390775"/>
          <p14:tracePt t="16003" x="6486525" y="2390775"/>
          <p14:tracePt t="16014" x="6457950" y="2419350"/>
          <p14:tracePt t="16032" x="6429375" y="2438400"/>
          <p14:tracePt t="16047" x="6391275" y="2495550"/>
          <p14:tracePt t="16063" x="6372225" y="2552700"/>
          <p14:tracePt t="16063" x="6343650" y="2590800"/>
          <p14:tracePt t="16081" x="6286500" y="2724150"/>
          <p14:tracePt t="16097" x="6134100" y="2971800"/>
          <p14:tracePt t="16114" x="6010275" y="3171825"/>
          <p14:tracePt t="16131" x="5981700" y="3228975"/>
          <p14:tracePt t="16147" x="5943600" y="3295650"/>
          <p14:tracePt t="16164" x="5924550" y="3324225"/>
          <p14:tracePt t="16181" x="5915025" y="3352800"/>
          <p14:tracePt t="16197" x="5905500" y="3362325"/>
          <p14:tracePt t="16214" x="5895975" y="3381375"/>
          <p14:tracePt t="16231" x="5886450" y="3390900"/>
          <p14:tracePt t="16247" x="5886450" y="3400425"/>
          <p14:tracePt t="17349" x="5895975" y="3400425"/>
          <p14:tracePt t="17361" x="5905500" y="3400425"/>
          <p14:tracePt t="17383" x="5915025" y="3400425"/>
          <p14:tracePt t="17484" x="5905500" y="3400425"/>
          <p14:tracePt t="17488" x="5895975" y="3400425"/>
          <p14:tracePt t="17490" x="5886450" y="3400425"/>
          <p14:tracePt t="17496" x="5867400" y="3400425"/>
          <p14:tracePt t="17513" x="5857875" y="3400425"/>
          <p14:tracePt t="17530" x="5838825" y="3400425"/>
          <p14:tracePt t="17546" x="5829300" y="3400425"/>
          <p14:tracePt t="17644" x="5829300" y="3390900"/>
          <p14:tracePt t="17646" x="5819775" y="3390900"/>
          <p14:tracePt t="17663" x="5819775" y="3371850"/>
          <p14:tracePt t="17664" x="5810250" y="3362325"/>
          <p14:tracePt t="17679" x="5800725" y="3343275"/>
          <p14:tracePt t="17696" x="5791200" y="3314700"/>
          <p14:tracePt t="17713" x="5772150" y="3295650"/>
          <p14:tracePt t="17730" x="5762625" y="3286125"/>
          <p14:tracePt t="17747" x="5743575" y="3286125"/>
          <p14:tracePt t="17763" x="5734050" y="3267075"/>
          <p14:tracePt t="17780" x="5715000" y="3267075"/>
          <p14:tracePt t="17796" x="5686425" y="3248025"/>
          <p14:tracePt t="17813" x="5648325" y="3248025"/>
          <p14:tracePt t="17830" x="5600700" y="3248025"/>
          <p14:tracePt t="17830" x="5591175" y="3248025"/>
          <p14:tracePt t="17847" x="5562600" y="3248025"/>
          <p14:tracePt t="17863" x="5534025" y="3248025"/>
          <p14:tracePt t="17879" x="5486400" y="3267075"/>
          <p14:tracePt t="17897" x="5467350" y="3276600"/>
          <p14:tracePt t="17913" x="5448300" y="3295650"/>
          <p14:tracePt t="18217" x="5438775" y="3295650"/>
          <p14:tracePt t="18239" x="5419725" y="3295650"/>
          <p14:tracePt t="18246" x="5391150" y="3295650"/>
          <p14:tracePt t="18250" x="5324475" y="3276600"/>
          <p14:tracePt t="18263" x="5238750" y="3276600"/>
          <p14:tracePt t="18279" x="5172075" y="3276600"/>
          <p14:tracePt t="18296" x="5133975" y="3286125"/>
          <p14:tracePt t="18313" x="5105400" y="3286125"/>
          <p14:tracePt t="18330" x="5086350" y="3286125"/>
          <p14:tracePt t="18346" x="5067300" y="3286125"/>
          <p14:tracePt t="18363" x="5057775" y="3276600"/>
          <p14:tracePt t="18379" x="5057775" y="3267075"/>
          <p14:tracePt t="18396" x="5048250" y="3257550"/>
          <p14:tracePt t="18412" x="5038725" y="3248025"/>
          <p14:tracePt t="18429" x="5029200" y="3228975"/>
          <p14:tracePt t="18446" x="5019675" y="3209925"/>
          <p14:tracePt t="18463" x="5000625" y="3181350"/>
          <p14:tracePt t="18479" x="4991100" y="3152775"/>
          <p14:tracePt t="18496" x="4972050" y="3133725"/>
          <p14:tracePt t="18513" x="4962525" y="3095625"/>
          <p14:tracePt t="18529" x="4962525" y="3067050"/>
          <p14:tracePt t="18546" x="4962525" y="3048000"/>
          <p14:tracePt t="18562" x="4962525" y="3019425"/>
          <p14:tracePt t="18579" x="4962525" y="3000375"/>
          <p14:tracePt t="18596" x="4962525" y="2971800"/>
          <p14:tracePt t="18613" x="4981575" y="2933700"/>
          <p14:tracePt t="18629" x="5000625" y="2924175"/>
          <p14:tracePt t="18646" x="5019675" y="2905125"/>
          <p14:tracePt t="18663" x="5038725" y="2886075"/>
          <p14:tracePt t="18679" x="5048250" y="2876550"/>
          <p14:tracePt t="18696" x="5076825" y="2867025"/>
          <p14:tracePt t="18713" x="5086350" y="2857500"/>
          <p14:tracePt t="18729" x="5105400" y="2847975"/>
          <p14:tracePt t="18746" x="5143500" y="2838450"/>
          <p14:tracePt t="18763" x="5172075" y="2838450"/>
          <p14:tracePt t="18779" x="5191125" y="2838450"/>
          <p14:tracePt t="18796" x="5210175" y="2857500"/>
          <p14:tracePt t="18813" x="5229225" y="2895600"/>
          <p14:tracePt t="18829" x="5238750" y="2943225"/>
          <p14:tracePt t="18846" x="5238750" y="3057525"/>
          <p14:tracePt t="18863" x="5229225" y="3152775"/>
          <p14:tracePt t="18879" x="5229225" y="3257550"/>
          <p14:tracePt t="18896" x="5181600" y="3448050"/>
          <p14:tracePt t="18913" x="5067300" y="3686175"/>
          <p14:tracePt t="18929" x="4981575" y="3857625"/>
          <p14:tracePt t="18946" x="4876800" y="4019550"/>
          <p14:tracePt t="18963" x="4829175" y="4057650"/>
          <p14:tracePt t="18979" x="4819650" y="4067175"/>
          <p14:tracePt t="18996" x="4800600" y="4076700"/>
          <p14:tracePt t="19223" x="4791075" y="4086225"/>
          <p14:tracePt t="19232" x="4781550" y="4086225"/>
          <p14:tracePt t="19234" x="4762500" y="4086225"/>
          <p14:tracePt t="19246" x="4695825" y="4095750"/>
          <p14:tracePt t="19248" x="4572000" y="4152900"/>
          <p14:tracePt t="19263" x="4381500" y="4219575"/>
          <p14:tracePt t="19279" x="4181475" y="4343400"/>
          <p14:tracePt t="19279" x="4105275" y="4419600"/>
          <p14:tracePt t="19296" x="3962400" y="4562475"/>
          <p14:tracePt t="19312" x="3829050" y="4695825"/>
          <p14:tracePt t="19329" x="3676650" y="4914900"/>
          <p14:tracePt t="19329" x="3619500" y="4991100"/>
          <p14:tracePt t="19346" x="3562350" y="5133975"/>
          <p14:tracePt t="19363" x="3505200" y="5248275"/>
          <p14:tracePt t="19379" x="3448050" y="5448300"/>
          <p14:tracePt t="19396" x="3438525" y="5495925"/>
          <p14:tracePt t="19413" x="3429000" y="5562600"/>
          <p14:tracePt t="19430" x="3429000" y="5591175"/>
          <p14:tracePt t="19446" x="3429000" y="5600700"/>
          <p14:tracePt t="19463" x="3467100" y="5619750"/>
          <p14:tracePt t="19479" x="3524250" y="5619750"/>
          <p14:tracePt t="19496" x="3552825" y="5619750"/>
          <p14:tracePt t="19513" x="3619500" y="5619750"/>
          <p14:tracePt t="19529" x="3667125" y="5619750"/>
          <p14:tracePt t="19546" x="3686175" y="5619750"/>
          <p14:tracePt t="19563" x="3724275" y="5610225"/>
          <p14:tracePt t="19579" x="3829050" y="5572125"/>
          <p14:tracePt t="19596" x="3933825" y="5514975"/>
          <p14:tracePt t="19612" x="4076700" y="5410200"/>
          <p14:tracePt t="19612" x="4133850" y="5334000"/>
          <p14:tracePt t="19630" x="4257675" y="5191125"/>
          <p14:tracePt t="19646" x="4324350" y="5048250"/>
          <p14:tracePt t="19662" x="4371975" y="4886325"/>
          <p14:tracePt t="19679" x="4400550" y="4695825"/>
          <p14:tracePt t="19696" x="4400550" y="4572000"/>
          <p14:tracePt t="19712" x="4400550" y="4514850"/>
          <p14:tracePt t="19730" x="4371975" y="4438650"/>
          <p14:tracePt t="19746" x="4333875" y="4410075"/>
          <p14:tracePt t="19762" x="4286250" y="4371975"/>
          <p14:tracePt t="19779" x="4238625" y="4343400"/>
          <p14:tracePt t="19796" x="4191000" y="4324350"/>
          <p14:tracePt t="19812" x="4124325" y="4314825"/>
          <p14:tracePt t="19829" x="4086225" y="4314825"/>
          <p14:tracePt t="19846" x="4048125" y="4314825"/>
          <p14:tracePt t="19862" x="4000500" y="4324350"/>
          <p14:tracePt t="19879" x="3952875" y="4324350"/>
          <p14:tracePt t="19896" x="3905250" y="4343400"/>
          <p14:tracePt t="19912" x="3848100" y="4391025"/>
          <p14:tracePt t="19929" x="3790950" y="4438650"/>
          <p14:tracePt t="19946" x="3705225" y="4552950"/>
          <p14:tracePt t="19962" x="3638550" y="4638675"/>
          <p14:tracePt t="19979" x="3609975" y="4705350"/>
          <p14:tracePt t="19979" x="3590925" y="4743450"/>
          <p14:tracePt t="19996" x="3571875" y="4829175"/>
          <p14:tracePt t="20012" x="3562350" y="4943475"/>
          <p14:tracePt t="20029" x="3562350" y="5038725"/>
          <p14:tracePt t="20046" x="3581400" y="5143500"/>
          <p14:tracePt t="20063" x="3648075" y="5276850"/>
          <p14:tracePt t="20079" x="3714750" y="5362575"/>
          <p14:tracePt t="20096" x="3752850" y="5391150"/>
          <p14:tracePt t="20113" x="3819525" y="5438775"/>
          <p14:tracePt t="20129" x="3886200" y="5467350"/>
          <p14:tracePt t="20146" x="3943350" y="5486400"/>
          <p14:tracePt t="20146" x="3971925" y="5495925"/>
          <p14:tracePt t="20163" x="4095750" y="5514975"/>
          <p14:tracePt t="20179" x="4191000" y="5514975"/>
          <p14:tracePt t="20195" x="4333875" y="5476875"/>
          <p14:tracePt t="20195" x="4419600" y="5448300"/>
          <p14:tracePt t="20213" x="4505325" y="5429250"/>
          <p14:tracePt t="20229" x="4524375" y="5419725"/>
          <p14:tracePt t="20245" x="4543425" y="5391150"/>
          <p14:tracePt t="20263" x="4572000" y="5362575"/>
          <p14:tracePt t="20279" x="4591050" y="5276850"/>
          <p14:tracePt t="20295" x="4600575" y="5181600"/>
          <p14:tracePt t="20312" x="4600575" y="5133975"/>
          <p14:tracePt t="20329" x="4581525" y="5010150"/>
          <p14:tracePt t="20345" x="4505325" y="4876800"/>
          <p14:tracePt t="20362" x="4419600" y="4791075"/>
          <p14:tracePt t="20379" x="4343400" y="4676775"/>
          <p14:tracePt t="20395" x="4286250" y="4629150"/>
          <p14:tracePt t="20413" x="4238625" y="4591050"/>
          <p14:tracePt t="20429" x="4181475" y="4572000"/>
          <p14:tracePt t="20445" x="4095750" y="4562475"/>
          <p14:tracePt t="20462" x="4019550" y="4572000"/>
          <p14:tracePt t="20479" x="3914775" y="4610100"/>
          <p14:tracePt t="20495" x="3819525" y="4657725"/>
          <p14:tracePt t="20512" x="3705225" y="4762500"/>
          <p14:tracePt t="20529" x="3619500" y="4857750"/>
          <p14:tracePt t="20545" x="3562350" y="4943475"/>
          <p14:tracePt t="20562" x="3524250" y="5038725"/>
          <p14:tracePt t="20579" x="3514725" y="5095875"/>
          <p14:tracePt t="20596" x="3514725" y="5172075"/>
          <p14:tracePt t="20612" x="3514725" y="5238750"/>
          <p14:tracePt t="20629" x="3562350" y="5305425"/>
          <p14:tracePt t="20645" x="3657600" y="5381625"/>
          <p14:tracePt t="20662" x="3771900" y="5429250"/>
          <p14:tracePt t="20679" x="3829050" y="5448300"/>
          <p14:tracePt t="20695" x="3895725" y="5486400"/>
          <p14:tracePt t="20712" x="3981450" y="5505450"/>
          <p14:tracePt t="20729" x="4029075" y="5514975"/>
          <p14:tracePt t="20746" x="4086225" y="5514975"/>
          <p14:tracePt t="20762" x="4152900" y="5505450"/>
          <p14:tracePt t="20779" x="4229100" y="5476875"/>
          <p14:tracePt t="20796" x="4324350" y="5429250"/>
          <p14:tracePt t="20812" x="4362450" y="5400675"/>
          <p14:tracePt t="20829" x="4391025" y="5372100"/>
          <p14:tracePt t="20829" x="4410075" y="5353050"/>
          <p14:tracePt t="20846" x="4448175" y="5286375"/>
          <p14:tracePt t="20862" x="4486275" y="5210175"/>
          <p14:tracePt t="20879" x="4486275" y="5124450"/>
          <p14:tracePt t="20895" x="4486275" y="5038725"/>
          <p14:tracePt t="20912" x="4467225" y="4914900"/>
          <p14:tracePt t="20929" x="4400550" y="4762500"/>
          <p14:tracePt t="20945" x="4362450" y="4695825"/>
          <p14:tracePt t="20962" x="4295775" y="4619625"/>
          <p14:tracePt t="20978" x="4248150" y="4562475"/>
          <p14:tracePt t="20995" x="4200525" y="4533900"/>
          <p14:tracePt t="21012" x="4171950" y="4514850"/>
          <p14:tracePt t="21028" x="4105275" y="4495800"/>
          <p14:tracePt t="21045" x="4057650" y="4486275"/>
          <p14:tracePt t="21062" x="4029075" y="4486275"/>
          <p14:tracePt t="21079" x="3895725" y="4543425"/>
          <p14:tracePt t="21096" x="3790950" y="4619625"/>
          <p14:tracePt t="21112" x="3733800" y="4676775"/>
          <p14:tracePt t="21129" x="3667125" y="4752975"/>
          <p14:tracePt t="21145" x="3600450" y="4838700"/>
          <p14:tracePt t="21162" x="3571875" y="4895850"/>
          <p14:tracePt t="21179" x="3562350" y="4962525"/>
          <p14:tracePt t="21195" x="3562350" y="5019675"/>
          <p14:tracePt t="21211" x="3581400" y="5076825"/>
          <p14:tracePt t="21229" x="3629025" y="5143500"/>
          <p14:tracePt t="21245" x="3657600" y="5181600"/>
          <p14:tracePt t="21262" x="3686175" y="5200650"/>
          <p14:tracePt t="21279" x="3743325" y="5229225"/>
          <p14:tracePt t="21295" x="3800475" y="5248275"/>
          <p14:tracePt t="21312" x="3838575" y="5257800"/>
          <p14:tracePt t="21328" x="3905250" y="5257800"/>
          <p14:tracePt t="21345" x="3971925" y="5248275"/>
          <p14:tracePt t="21361" x="4000500" y="5238750"/>
          <p14:tracePt t="21379" x="4057650" y="5191125"/>
          <p14:tracePt t="21395" x="4086225" y="5143500"/>
          <p14:tracePt t="21412" x="4086225" y="5105400"/>
          <p14:tracePt t="21429" x="4067175" y="4886325"/>
          <p14:tracePt t="21446" x="4000500" y="4695825"/>
          <p14:tracePt t="21461" x="3943350" y="4600575"/>
          <p14:tracePt t="21478" x="3895725" y="4543425"/>
          <p14:tracePt t="21478" x="3876675" y="4543425"/>
          <p14:tracePt t="21495" x="3867150" y="4524375"/>
          <p14:tracePt t="21512" x="3848100" y="4524375"/>
          <p14:tracePt t="21528" x="3781425" y="4533900"/>
          <p14:tracePt t="21545" x="3724275" y="4572000"/>
          <p14:tracePt t="21562" x="3667125" y="4638675"/>
          <p14:tracePt t="21578" x="3619500" y="4714875"/>
          <p14:tracePt t="21596" x="3600450" y="4762500"/>
          <p14:tracePt t="21612" x="3600450" y="4848225"/>
          <p14:tracePt t="21628" x="3648075" y="4914900"/>
          <p14:tracePt t="21645" x="3762375" y="4991100"/>
          <p14:tracePt t="21662" x="4048125" y="5124450"/>
          <p14:tracePt t="21678" x="4286250" y="5219700"/>
          <p14:tracePt t="21695" x="4467225" y="5257800"/>
          <p14:tracePt t="21712" x="4657725" y="5276850"/>
          <p14:tracePt t="21728" x="4705350" y="5267325"/>
          <p14:tracePt t="21745" x="4714875" y="5248275"/>
          <p14:tracePt t="21762" x="4733925" y="5229225"/>
          <p14:tracePt t="21778" x="4733925" y="5210175"/>
          <p14:tracePt t="22036" x="4743450" y="5210175"/>
          <p14:tracePt t="22040" x="4772025" y="5219700"/>
          <p14:tracePt t="22044" x="4838700" y="5238750"/>
          <p14:tracePt t="22061" x="5057775" y="5276850"/>
          <p14:tracePt t="22078" x="5495925" y="5334000"/>
          <p14:tracePt t="22080" x="5753100" y="5391150"/>
          <p14:tracePt t="22095" x="6153150" y="5457825"/>
          <p14:tracePt t="22111" x="6410325" y="5534025"/>
          <p14:tracePt t="22129" x="6524625" y="5553075"/>
          <p14:tracePt t="22145" x="6562725" y="5562600"/>
          <p14:tracePt t="22345" x="6581775" y="5562600"/>
          <p14:tracePt t="22350" x="6610350" y="5562600"/>
          <p14:tracePt t="22358" x="6753225" y="5562600"/>
          <p14:tracePt t="22366" x="7010400" y="5562600"/>
          <p14:tracePt t="22378" x="7486650" y="5581650"/>
          <p14:tracePt t="22394" x="7715250" y="5619750"/>
          <p14:tracePt t="22412" x="7839075" y="5657850"/>
          <p14:tracePt t="22428" x="7848600" y="5657850"/>
          <p14:tracePt t="22444" x="7858125" y="5657850"/>
          <p14:tracePt t="22680" x="7858125" y="5667375"/>
          <p14:tracePt t="22691" x="7867650" y="5667375"/>
          <p14:tracePt t="22700" x="7867650" y="5676900"/>
          <p14:tracePt t="22702" x="7886700" y="5686425"/>
          <p14:tracePt t="22711" x="7896225" y="5695950"/>
          <p14:tracePt t="22728" x="7934325" y="5715000"/>
          <p14:tracePt t="22744" x="7943850" y="5715000"/>
          <p14:tracePt t="22878" x="7943850" y="5724525"/>
          <p14:tracePt t="23045" x="7943850" y="5715000"/>
          <p14:tracePt t="23056" x="7943850" y="5705475"/>
          <p14:tracePt t="23069" x="7943850" y="5695950"/>
          <p14:tracePt t="23094" x="7934325" y="5695950"/>
          <p14:tracePt t="23102" x="7934325" y="5686425"/>
          <p14:tracePt t="23135" x="7934325" y="5676900"/>
          <p14:tracePt t="23144" x="7934325" y="5667375"/>
          <p14:tracePt t="23152" x="7924800" y="5667375"/>
          <p14:tracePt t="23161" x="7915275" y="5657850"/>
          <p14:tracePt t="23162" x="7915275" y="5619750"/>
          <p14:tracePt t="23178" x="7886700" y="5572125"/>
          <p14:tracePt t="23194" x="7886700" y="5562600"/>
          <p14:tracePt t="23211" x="7877175" y="5553075"/>
          <p14:tracePt t="23228" x="7877175" y="5543550"/>
          <p14:tracePt t="23479" x="7877175" y="5534025"/>
          <p14:tracePt t="23747" x="7877175" y="5524500"/>
          <p14:tracePt t="23761" x="7877175" y="5505450"/>
          <p14:tracePt t="23777" x="7877175" y="5495925"/>
          <p14:tracePt t="23779" x="7877175" y="5486400"/>
          <p14:tracePt t="23794" x="7877175" y="5476875"/>
          <p14:tracePt t="24095" x="7877175" y="5467350"/>
          <p14:tracePt t="24132" x="7877175" y="5457825"/>
          <p14:tracePt t="24767" x="7877175" y="5448300"/>
          <p14:tracePt t="24792" x="7877175" y="5438775"/>
          <p14:tracePt t="24800" x="7867650" y="5438775"/>
          <p14:tracePt t="24801" x="7867650" y="5429250"/>
          <p14:tracePt t="24811" x="7867650" y="5419725"/>
          <p14:tracePt t="24827" x="7867650" y="5410200"/>
          <p14:tracePt t="24867" x="7867650" y="5400675"/>
          <p14:tracePt t="24881" x="7858125" y="5400675"/>
          <p14:tracePt t="24883" x="7858125" y="5391150"/>
          <p14:tracePt t="24895" x="7858125" y="5381625"/>
          <p14:tracePt t="24934" x="7858125" y="5372100"/>
          <p14:tracePt t="25005" x="7858125" y="5362575"/>
          <p14:tracePt t="26820" x="7858125" y="5372100"/>
          <p14:tracePt t="26862" x="7858125" y="5381625"/>
          <p14:tracePt t="26873" x="7858125" y="5391150"/>
          <p14:tracePt t="26898" x="7858125" y="5400675"/>
          <p14:tracePt t="27156" x="7867650" y="5391150"/>
          <p14:tracePt t="27210" x="7867650" y="5381625"/>
          <p14:tracePt t="27231" x="7877175" y="5381625"/>
          <p14:tracePt t="27235" x="7886700" y="5372100"/>
          <p14:tracePt t="27242" x="7896225" y="5372100"/>
          <p14:tracePt t="27249" x="7924800" y="5353050"/>
          <p14:tracePt t="27261" x="7943850" y="5343525"/>
          <p14:tracePt t="27277" x="8001000" y="5324475"/>
          <p14:tracePt t="27294" x="8039100" y="5314950"/>
          <p14:tracePt t="27311" x="8048625" y="5314950"/>
          <p14:tracePt t="27327" x="8067675" y="5286375"/>
          <p14:tracePt t="27344" x="8096250" y="5267325"/>
          <p14:tracePt t="27360" x="8115300" y="5267325"/>
          <p14:tracePt t="27377" x="8124825" y="5257800"/>
          <p14:tracePt t="27394" x="8153400" y="5238750"/>
          <p14:tracePt t="29043" x="8162925" y="5238750"/>
          <p14:tracePt t="29093" x="8162925" y="5248275"/>
          <p14:tracePt t="29143" x="8162925" y="5257800"/>
          <p14:tracePt t="29167" x="8162925" y="5267325"/>
          <p14:tracePt t="29171" x="8153400" y="5267325"/>
          <p14:tracePt t="29184" x="8153400" y="5276850"/>
          <p14:tracePt t="29192" x="8143875" y="5286375"/>
          <p14:tracePt t="29194" x="8124825" y="5305425"/>
          <p14:tracePt t="29209" x="8096250" y="5324475"/>
          <p14:tracePt t="29226" x="8067675" y="5372100"/>
          <p14:tracePt t="29243" x="8048625" y="5410200"/>
          <p14:tracePt t="29260" x="8029575" y="5438775"/>
          <p14:tracePt t="29276" x="8010525" y="5486400"/>
          <p14:tracePt t="29293" x="7991475" y="5543550"/>
          <p14:tracePt t="29310" x="7991475" y="5591175"/>
          <p14:tracePt t="29327" x="7981950" y="5657850"/>
          <p14:tracePt t="29343" x="7981950" y="5695950"/>
          <p14:tracePt t="29360" x="7962900" y="5743575"/>
          <p14:tracePt t="29376" x="7943850" y="5781675"/>
          <p14:tracePt t="29393" x="7915275" y="5810250"/>
          <p14:tracePt t="29409" x="7905750" y="5838825"/>
          <p14:tracePt t="29426" x="7877175" y="5876925"/>
          <p14:tracePt t="29426" x="7867650" y="5886450"/>
          <p14:tracePt t="29443" x="7839075" y="5924550"/>
          <p14:tracePt t="29460" x="7800975" y="5972175"/>
          <p14:tracePt t="29476" x="7753350" y="6038850"/>
          <p14:tracePt t="29493" x="7705725" y="6115050"/>
          <p14:tracePt t="29510" x="7677150" y="6143625"/>
          <p14:tracePt t="29526" x="7648575" y="6181725"/>
          <p14:tracePt t="29543" x="7629525" y="6219825"/>
          <p14:tracePt t="29559" x="7620000" y="6229350"/>
          <p14:tracePt t="29878" x="7610475" y="6229350"/>
          <p14:tracePt t="29891" x="7600950" y="6238875"/>
          <p14:tracePt t="29898" x="7600950" y="6248400"/>
          <p14:tracePt t="29909" x="7562850" y="6267450"/>
          <p14:tracePt t="29926" x="7515225" y="6305550"/>
          <p14:tracePt t="29928" x="7372350" y="6353175"/>
          <p14:tracePt t="29942" x="7258050" y="6381750"/>
          <p14:tracePt t="29959" x="7096125" y="6419850"/>
          <p14:tracePt t="29976" x="6934200" y="6477000"/>
          <p14:tracePt t="29993" x="6896100" y="6486525"/>
          <p14:tracePt t="30009" x="6848475" y="6496050"/>
          <p14:tracePt t="30026" x="6838950" y="6505575"/>
          <p14:tracePt t="30043" x="6829425" y="6505575"/>
          <p14:tracePt t="30059" x="6819900" y="6505575"/>
          <p14:tracePt t="30242" x="6819900" y="6496050"/>
          <p14:tracePt t="30247" x="6819900" y="6477000"/>
          <p14:tracePt t="30249" x="6829425" y="6438900"/>
          <p14:tracePt t="30259" x="6838950" y="6381750"/>
          <p14:tracePt t="30276" x="6858000" y="6334125"/>
          <p14:tracePt t="30293" x="6896100" y="6276975"/>
          <p14:tracePt t="30309" x="6953250" y="6238875"/>
          <p14:tracePt t="30326" x="6972300" y="6210300"/>
          <p14:tracePt t="30343" x="7000875" y="6191250"/>
          <p14:tracePt t="30359" x="7029450" y="6191250"/>
          <p14:tracePt t="30376" x="7038975" y="6191250"/>
          <p14:tracePt t="30392" x="7048500" y="6191250"/>
          <p14:tracePt t="30409" x="7058025" y="6191250"/>
          <p14:tracePt t="30756" x="7048500" y="6191250"/>
          <p14:tracePt t="30760" x="7038975" y="6191250"/>
          <p14:tracePt t="30768" x="7019925" y="6191250"/>
          <p14:tracePt t="30775" x="6838950" y="6200775"/>
          <p14:tracePt t="30791" x="6543675" y="6219825"/>
          <p14:tracePt t="30809" x="6334125" y="6248400"/>
          <p14:tracePt t="30826" x="6286500" y="6257925"/>
          <p14:tracePt t="30842" x="6248400" y="6257925"/>
          <p14:tracePt t="30859" x="6229350" y="6257925"/>
          <p14:tracePt t="31110" x="6210300" y="6257925"/>
          <p14:tracePt t="31115" x="6076950" y="6248400"/>
          <p14:tracePt t="31125" x="5610225" y="6153150"/>
          <p14:tracePt t="31126" x="5162550" y="6019800"/>
          <p14:tracePt t="31142" x="4657725" y="5895975"/>
          <p14:tracePt t="31159" x="4381500" y="5819775"/>
          <p14:tracePt t="31176" x="4210050" y="5762625"/>
          <p14:tracePt t="31193" x="4152900" y="5753100"/>
          <p14:tracePt t="31209" x="4114800" y="5715000"/>
          <p14:tracePt t="31226" x="4105275" y="5705475"/>
          <p14:tracePt t="31243" x="4095750" y="5705475"/>
          <p14:tracePt t="31259" x="4086225" y="5695950"/>
          <p14:tracePt t="31276" x="4076700" y="5676900"/>
          <p14:tracePt t="31292" x="4067175" y="5667375"/>
          <p14:tracePt t="31309" x="4057650" y="5657850"/>
          <p14:tracePt t="31326" x="4029075" y="5638800"/>
          <p14:tracePt t="31342" x="4010025" y="5600700"/>
          <p14:tracePt t="31360" x="3990975" y="5562600"/>
          <p14:tracePt t="31376" x="3943350" y="5495925"/>
          <p14:tracePt t="31392" x="3905250" y="5448300"/>
          <p14:tracePt t="31409" x="3895725" y="5429250"/>
          <p14:tracePt t="31426" x="3886200" y="5400675"/>
          <p14:tracePt t="31442" x="3886200" y="5381625"/>
          <p14:tracePt t="31459" x="3886200" y="5362575"/>
          <p14:tracePt t="31475" x="3895725" y="5324475"/>
          <p14:tracePt t="31492" x="3943350" y="5267325"/>
          <p14:tracePt t="31512" x="3990975" y="5248275"/>
          <p14:tracePt t="31526" x="4019550" y="5219700"/>
          <p14:tracePt t="31792" x="4019550" y="5210175"/>
          <p14:tracePt t="31800" x="4019550" y="5200650"/>
          <p14:tracePt t="31803" x="4000500" y="5172075"/>
          <p14:tracePt t="31810" x="3971925" y="4962525"/>
          <p14:tracePt t="31825" x="3971925" y="4857750"/>
          <p14:tracePt t="31842" x="3981450" y="4810125"/>
          <p14:tracePt t="31859" x="4000500" y="4762500"/>
          <p14:tracePt t="31875" x="4010025" y="4752975"/>
          <p14:tracePt t="31922" x="4019550" y="4752975"/>
          <p14:tracePt t="31931" x="4029075" y="4752975"/>
          <p14:tracePt t="31948" x="4038600" y="4752975"/>
          <p14:tracePt t="31948" x="4048125" y="4762500"/>
          <p14:tracePt t="31958" x="4076700" y="4791075"/>
          <p14:tracePt t="31974" x="4114800" y="4819650"/>
          <p14:tracePt t="31991" x="4143375" y="4838700"/>
          <p14:tracePt t="32008" x="4191000" y="4867275"/>
          <p14:tracePt t="32025" x="4219575" y="4924425"/>
          <p14:tracePt t="32041" x="4238625" y="4953000"/>
          <p14:tracePt t="32058" x="4248150" y="4991100"/>
          <p14:tracePt t="32075" x="4257675" y="5019675"/>
          <p14:tracePt t="32091" x="4267200" y="5038725"/>
          <p14:tracePt t="32108" x="4267200" y="5048250"/>
          <p14:tracePt t="32125" x="4267200" y="5086350"/>
          <p14:tracePt t="32141" x="4267200" y="5095875"/>
          <p14:tracePt t="32158" x="4267200" y="5124450"/>
          <p14:tracePt t="32175" x="4267200" y="5143500"/>
          <p14:tracePt t="32191" x="4267200" y="5153025"/>
          <p14:tracePt t="32208" x="4257675" y="5153025"/>
          <p14:tracePt t="32224" x="4257675" y="5162550"/>
          <p14:tracePt t="32300" x="4248150" y="5162550"/>
          <p14:tracePt t="37784" x="4257675" y="5172075"/>
          <p14:tracePt t="37787" x="4267200" y="5172075"/>
          <p14:tracePt t="37788" x="4295775" y="5172075"/>
          <p14:tracePt t="37805" x="4324350" y="5162550"/>
          <p14:tracePt t="37823" x="4352925" y="5105400"/>
          <p14:tracePt t="37839" x="4371975" y="5076825"/>
          <p14:tracePt t="37856" x="4381500" y="5048250"/>
          <p14:tracePt t="37872" x="4391025" y="4991100"/>
          <p14:tracePt t="37888" x="4410075" y="4943475"/>
          <p14:tracePt t="37906" x="4410075" y="4895850"/>
          <p14:tracePt t="37921" x="4410075" y="4857750"/>
          <p14:tracePt t="37939" x="4410075" y="4829175"/>
          <p14:tracePt t="37956" x="4381500" y="4772025"/>
          <p14:tracePt t="37972" x="4352925" y="4733925"/>
          <p14:tracePt t="37988" x="4343400" y="4705350"/>
          <p14:tracePt t="38006" x="4314825" y="4686300"/>
          <p14:tracePt t="38022" x="4286250" y="4676775"/>
          <p14:tracePt t="38038" x="4276725" y="4657725"/>
          <p14:tracePt t="38055" x="4257675" y="4648200"/>
          <p14:tracePt t="38072" x="4238625" y="4648200"/>
          <p14:tracePt t="38089" x="4229100" y="4638675"/>
          <p14:tracePt t="38105" x="4200525" y="4638675"/>
          <p14:tracePt t="38122" x="4171950" y="4638675"/>
          <p14:tracePt t="38138" x="4143375" y="4638675"/>
          <p14:tracePt t="38155" x="4114800" y="4648200"/>
          <p14:tracePt t="38155" x="4095750" y="4657725"/>
          <p14:tracePt t="38172" x="4067175" y="4676775"/>
          <p14:tracePt t="38188" x="3990975" y="4724400"/>
          <p14:tracePt t="38205" x="3933825" y="4752975"/>
          <p14:tracePt t="38222" x="3895725" y="4781550"/>
          <p14:tracePt t="38239" x="3829050" y="4838700"/>
          <p14:tracePt t="38255" x="3743325" y="4924425"/>
          <p14:tracePt t="38272" x="3695700" y="4972050"/>
          <p14:tracePt t="38288" x="3657600" y="5038725"/>
          <p14:tracePt t="38306" x="3629025" y="5114925"/>
          <p14:tracePt t="38322" x="3629025" y="5153025"/>
          <p14:tracePt t="38339" x="3609975" y="5219700"/>
          <p14:tracePt t="38355" x="3609975" y="5276850"/>
          <p14:tracePt t="38372" x="3609975" y="5343525"/>
          <p14:tracePt t="38389" x="3629025" y="5429250"/>
          <p14:tracePt t="38405" x="3667125" y="5486400"/>
          <p14:tracePt t="38422" x="3686175" y="5514975"/>
          <p14:tracePt t="38439" x="3714750" y="5553075"/>
          <p14:tracePt t="38455" x="3762375" y="5581650"/>
          <p14:tracePt t="38472" x="3790950" y="5591175"/>
          <p14:tracePt t="38489" x="3819525" y="5619750"/>
          <p14:tracePt t="38505" x="3895725" y="5657850"/>
          <p14:tracePt t="38522" x="3952875" y="5686425"/>
          <p14:tracePt t="38538" x="4019550" y="5695950"/>
          <p14:tracePt t="38555" x="4124325" y="5715000"/>
          <p14:tracePt t="38571" x="4171950" y="5715000"/>
          <p14:tracePt t="38588" x="4267200" y="5695950"/>
          <p14:tracePt t="38605" x="4391025" y="5648325"/>
          <p14:tracePt t="38622" x="4419600" y="5619750"/>
          <p14:tracePt t="38638" x="4476750" y="5572125"/>
          <p14:tracePt t="38655" x="4533900" y="5514975"/>
          <p14:tracePt t="38672" x="4581525" y="5438775"/>
          <p14:tracePt t="38689" x="4610100" y="5372100"/>
          <p14:tracePt t="38705" x="4610100" y="5305425"/>
          <p14:tracePt t="38722" x="4610100" y="5210175"/>
          <p14:tracePt t="38738" x="4600575" y="5076825"/>
          <p14:tracePt t="38755" x="4572000" y="5010150"/>
          <p14:tracePt t="38755" x="4552950" y="4972050"/>
          <p14:tracePt t="38772" x="4514850" y="4905375"/>
          <p14:tracePt t="38788" x="4486275" y="4810125"/>
          <p14:tracePt t="38805" x="4467225" y="4762500"/>
          <p14:tracePt t="38822" x="4448175" y="4724400"/>
          <p14:tracePt t="38838" x="4391025" y="4657725"/>
          <p14:tracePt t="38856" x="4371975" y="4638675"/>
          <p14:tracePt t="38872" x="4352925" y="4619625"/>
          <p14:tracePt t="38889" x="4314825" y="4591050"/>
          <p14:tracePt t="38905" x="4257675" y="4581525"/>
          <p14:tracePt t="38922" x="4229100" y="4581525"/>
          <p14:tracePt t="38939" x="4162425" y="4591050"/>
          <p14:tracePt t="38955" x="4019550" y="4657725"/>
          <p14:tracePt t="38972" x="3914775" y="4705350"/>
          <p14:tracePt t="38989" x="3724275" y="4800600"/>
          <p14:tracePt t="39005" x="3571875" y="4905375"/>
          <p14:tracePt t="39022" x="3486150" y="4991100"/>
          <p14:tracePt t="39039" x="3429000" y="5057775"/>
          <p14:tracePt t="39055" x="3390900" y="5133975"/>
          <p14:tracePt t="39072" x="3371850" y="5200650"/>
          <p14:tracePt t="39089" x="3362325" y="5267325"/>
          <p14:tracePt t="39105" x="3362325" y="5305425"/>
          <p14:tracePt t="39122" x="3381375" y="5381625"/>
          <p14:tracePt t="39139" x="3419475" y="5457825"/>
          <p14:tracePt t="39155" x="3448050" y="5505450"/>
          <p14:tracePt t="39172" x="3495675" y="5572125"/>
          <p14:tracePt t="39189" x="3533775" y="5600700"/>
          <p14:tracePt t="39205" x="3581400" y="5629275"/>
          <p14:tracePt t="39222" x="3638550" y="5648325"/>
          <p14:tracePt t="39239" x="3676650" y="5657850"/>
          <p14:tracePt t="39255" x="3724275" y="5667375"/>
          <p14:tracePt t="39272" x="3781425" y="5676900"/>
          <p14:tracePt t="39289" x="3838575" y="5676900"/>
          <p14:tracePt t="39305" x="3933825" y="5676900"/>
          <p14:tracePt t="39321" x="4010025" y="5667375"/>
          <p14:tracePt t="39340" x="4076700" y="5657850"/>
          <p14:tracePt t="39355" x="4143375" y="5638800"/>
          <p14:tracePt t="39371" x="4229100" y="5610225"/>
          <p14:tracePt t="39388" x="4305300" y="5581650"/>
          <p14:tracePt t="39405" x="4333875" y="5553075"/>
          <p14:tracePt t="39422" x="4400550" y="5486400"/>
          <p14:tracePt t="39438" x="4429125" y="5419725"/>
          <p14:tracePt t="39455" x="4457700" y="5372100"/>
          <p14:tracePt t="39472" x="4467225" y="5210175"/>
          <p14:tracePt t="39488" x="4467225" y="5153025"/>
          <p14:tracePt t="39505" x="4457700" y="5124450"/>
          <p14:tracePt t="39522" x="4438650" y="5076825"/>
          <p14:tracePt t="39538" x="4410075" y="5000625"/>
          <p14:tracePt t="39555" x="4400550" y="4962525"/>
          <p14:tracePt t="39572" x="4371975" y="4933950"/>
          <p14:tracePt t="39572" x="4362450" y="4924425"/>
          <p14:tracePt t="39589" x="4343400" y="4895850"/>
          <p14:tracePt t="39605" x="4314825" y="4876800"/>
          <p14:tracePt t="39622" x="4257675" y="4819650"/>
          <p14:tracePt t="39638" x="4200525" y="4791075"/>
          <p14:tracePt t="39655" x="4162425" y="4781550"/>
          <p14:tracePt t="39655" x="4152900" y="4772025"/>
          <p14:tracePt t="39672" x="4105275" y="4772025"/>
          <p14:tracePt t="39689" x="4019550" y="4762500"/>
          <p14:tracePt t="39705" x="3971925" y="4762500"/>
          <p14:tracePt t="39722" x="3914775" y="4762500"/>
          <p14:tracePt t="39738" x="3848100" y="4781550"/>
          <p14:tracePt t="39755" x="3800475" y="4800600"/>
          <p14:tracePt t="39772" x="3762375" y="4810125"/>
          <p14:tracePt t="39788" x="3714750" y="4838700"/>
          <p14:tracePt t="39805" x="3657600" y="4886325"/>
          <p14:tracePt t="39822" x="3609975" y="4933950"/>
          <p14:tracePt t="39839" x="3581400" y="4981575"/>
          <p14:tracePt t="39855" x="3562350" y="5048250"/>
          <p14:tracePt t="39872" x="3533775" y="5124450"/>
          <p14:tracePt t="39888" x="3524250" y="5172075"/>
          <p14:tracePt t="39905" x="3514725" y="5238750"/>
          <p14:tracePt t="39921" x="3505200" y="5295900"/>
          <p14:tracePt t="39938" x="3505200" y="5343525"/>
          <p14:tracePt t="39955" x="3505200" y="5391150"/>
          <p14:tracePt t="39971" x="3514725" y="5410200"/>
          <p14:tracePt t="39989" x="3514725" y="5429250"/>
          <p14:tracePt t="40005" x="3533775" y="5448300"/>
          <p14:tracePt t="40021" x="3562350" y="5476875"/>
          <p14:tracePt t="40038" x="3590925" y="5505450"/>
          <p14:tracePt t="40055" x="3629025" y="5534025"/>
          <p14:tracePt t="40071" x="3686175" y="5553075"/>
          <p14:tracePt t="40088" x="3733800" y="5562600"/>
          <p14:tracePt t="40105" x="3800475" y="5591175"/>
          <p14:tracePt t="40121" x="3933825" y="5610225"/>
          <p14:tracePt t="40138" x="4029075" y="5610225"/>
          <p14:tracePt t="40155" x="4114800" y="5610225"/>
          <p14:tracePt t="40172" x="4267200" y="5591175"/>
          <p14:tracePt t="40188" x="4343400" y="5562600"/>
          <p14:tracePt t="40205" x="4429125" y="5534025"/>
          <p14:tracePt t="40222" x="4552950" y="5448300"/>
          <p14:tracePt t="40238" x="4619625" y="5391150"/>
          <p14:tracePt t="40255" x="4667250" y="5353050"/>
          <p14:tracePt t="40272" x="4686300" y="5314950"/>
          <p14:tracePt t="40288" x="4705350" y="5267325"/>
          <p14:tracePt t="40305" x="4705350" y="5200650"/>
          <p14:tracePt t="40321" x="4676775" y="5019675"/>
          <p14:tracePt t="40338" x="4591050" y="4829175"/>
          <p14:tracePt t="40355" x="4533900" y="4733925"/>
          <p14:tracePt t="40355" x="4524375" y="4705350"/>
          <p14:tracePt t="40372" x="4495800" y="4648200"/>
          <p14:tracePt t="40388" x="4457700" y="4591050"/>
          <p14:tracePt t="40405" x="4391025" y="4543425"/>
          <p14:tracePt t="40421" x="4343400" y="4514850"/>
          <p14:tracePt t="40438" x="4267200" y="4495800"/>
          <p14:tracePt t="40455" x="4095750" y="4495800"/>
          <p14:tracePt t="40472" x="4000500" y="4514850"/>
          <p14:tracePt t="40488" x="3914775" y="4533900"/>
          <p14:tracePt t="40505" x="3819525" y="4591050"/>
          <p14:tracePt t="40522" x="3743325" y="4638675"/>
          <p14:tracePt t="40538" x="3686175" y="4686300"/>
          <p14:tracePt t="40554" x="3648075" y="4733925"/>
          <p14:tracePt t="40571" x="3629025" y="4762500"/>
          <p14:tracePt t="40588" x="3609975" y="4819650"/>
          <p14:tracePt t="40605" x="3600450" y="4867275"/>
          <p14:tracePt t="40621" x="3600450" y="4895850"/>
          <p14:tracePt t="40638" x="3600450" y="4933950"/>
          <p14:tracePt t="40654" x="3600450" y="4972050"/>
          <p14:tracePt t="40671" x="3609975" y="4981575"/>
          <p14:tracePt t="40688" x="3619500" y="4991100"/>
          <p14:tracePt t="40705" x="3629025" y="5000625"/>
          <p14:tracePt t="40741" x="3629025" y="5010150"/>
          <p14:tracePt t="40794" x="3638550" y="5010150"/>
          <p14:tracePt t="40832" x="3648075" y="5010150"/>
          <p14:tracePt t="40876" x="3657600" y="5010150"/>
          <p14:tracePt t="40906" x="3667125" y="5010150"/>
          <p14:tracePt t="41223" x="3667125" y="5019675"/>
          <p14:tracePt t="41247" x="3667125" y="5029200"/>
          <p14:tracePt t="41252" x="3676650" y="5029200"/>
          <p14:tracePt t="41262" x="3686175" y="5038725"/>
          <p14:tracePt t="41264" x="3743325" y="5057775"/>
          <p14:tracePt t="41271" x="4019550" y="5105400"/>
          <p14:tracePt t="41288" x="4410075" y="5181600"/>
          <p14:tracePt t="41304" x="4686300" y="5276850"/>
          <p14:tracePt t="41321" x="4905375" y="5381625"/>
          <p14:tracePt t="41338" x="5057775" y="5505450"/>
          <p14:tracePt t="41354" x="5114925" y="5553075"/>
          <p14:tracePt t="41371" x="5124450" y="5581650"/>
          <p14:tracePt t="41388" x="5124450" y="5591175"/>
          <p14:tracePt t="41459" x="5124450" y="5600700"/>
          <p14:tracePt t="41553" x="5124450" y="5610225"/>
          <p14:tracePt t="41582" x="5133975" y="5610225"/>
          <p14:tracePt t="41594" x="5143500" y="5610225"/>
          <p14:tracePt t="41604" x="5162550" y="5610225"/>
          <p14:tracePt t="41605" x="5210175" y="5619750"/>
          <p14:tracePt t="41621" x="5362575" y="5629275"/>
          <p14:tracePt t="41637" x="5429250" y="5638800"/>
          <p14:tracePt t="41654" x="5476875" y="5648325"/>
          <p14:tracePt t="41671" x="5543550" y="5648325"/>
          <p14:tracePt t="41687" x="5553075" y="5648325"/>
          <p14:tracePt t="41916" x="5562600" y="5648325"/>
          <p14:tracePt t="41918" x="5591175" y="5648325"/>
          <p14:tracePt t="41937" x="5734050" y="5638800"/>
          <p14:tracePt t="41939" x="5972175" y="5638800"/>
          <p14:tracePt t="41954" x="6372225" y="5638800"/>
          <p14:tracePt t="41971" x="6600825" y="5648325"/>
          <p14:tracePt t="41971" x="6705600" y="5667375"/>
          <p14:tracePt t="41989" x="6877050" y="5676900"/>
          <p14:tracePt t="42003" x="6991350" y="5676900"/>
          <p14:tracePt t="42021" x="7029450" y="5676900"/>
          <p14:tracePt t="42037" x="7086600" y="5676900"/>
          <p14:tracePt t="42054" x="7134225" y="5676900"/>
          <p14:tracePt t="42070" x="7172325" y="5667375"/>
          <p14:tracePt t="42088" x="7200900" y="5648325"/>
          <p14:tracePt t="42104" x="7229475" y="5629275"/>
          <p14:tracePt t="42120" x="7267575" y="5600700"/>
          <p14:tracePt t="42137" x="7286625" y="5572125"/>
          <p14:tracePt t="42154" x="7324725" y="5543550"/>
          <p14:tracePt t="42170" x="7353300" y="5524500"/>
          <p14:tracePt t="42187" x="7381875" y="5514975"/>
          <p14:tracePt t="42204" x="7410450" y="5495925"/>
          <p14:tracePt t="42220" x="7419975" y="5495925"/>
          <p14:tracePt t="42237" x="7448550" y="5476875"/>
          <p14:tracePt t="42254" x="7467600" y="5467350"/>
          <p14:tracePt t="42270" x="7496175" y="5448300"/>
          <p14:tracePt t="42287" x="7524750" y="5448300"/>
          <p14:tracePt t="42304" x="7572375" y="5448300"/>
          <p14:tracePt t="42320" x="7591425" y="5448300"/>
          <p14:tracePt t="42337" x="7600950" y="5448300"/>
          <p14:tracePt t="42373" x="7610475" y="5448300"/>
          <p14:tracePt t="42404" x="7620000" y="5448300"/>
          <p14:tracePt t="42421" x="7620000" y="5438775"/>
          <p14:tracePt t="42425" x="7629525" y="5438775"/>
          <p14:tracePt t="42427" x="7639050" y="5438775"/>
          <p14:tracePt t="42498" x="7648575" y="5438775"/>
          <p14:tracePt t="42504" x="7658100" y="5438775"/>
          <p14:tracePt t="42505" x="7667625" y="5438775"/>
          <p14:tracePt t="42520" x="7677150" y="5448300"/>
          <p14:tracePt t="42537" x="7696200" y="5448300"/>
          <p14:tracePt t="42580" x="7705725" y="5448300"/>
          <p14:tracePt t="42595" x="7705725" y="5457825"/>
          <p14:tracePt t="42876" x="7715250" y="5457825"/>
          <p14:tracePt t="42883" x="7743825" y="5457825"/>
          <p14:tracePt t="42885" x="7781925" y="5448300"/>
          <p14:tracePt t="42892" x="7800975" y="5438775"/>
          <p14:tracePt t="42904" x="7877175" y="5429250"/>
          <p14:tracePt t="42921" x="7915275" y="5429250"/>
          <p14:tracePt t="42937" x="7981950" y="5419725"/>
          <p14:tracePt t="42954" x="8010525" y="5400675"/>
          <p14:tracePt t="42970" x="8029575" y="5381625"/>
          <p14:tracePt t="42987" x="8048625" y="5372100"/>
          <p14:tracePt t="43004" x="8058150" y="5362575"/>
          <p14:tracePt t="43020" x="8067675" y="5353050"/>
          <p14:tracePt t="43037" x="8086725" y="5343525"/>
          <p14:tracePt t="43054" x="8096250" y="5334000"/>
          <p14:tracePt t="43070" x="8096250" y="5324475"/>
          <p14:tracePt t="43087" x="8115300" y="5314950"/>
          <p14:tracePt t="43104" x="8124825" y="5305425"/>
          <p14:tracePt t="43121" x="8134350" y="5286375"/>
          <p14:tracePt t="43137" x="8143875" y="5286375"/>
          <p14:tracePt t="43178" x="8143875" y="5276850"/>
          <p14:tracePt t="43285" x="8153400" y="5276850"/>
          <p14:tracePt t="43298" x="8153400" y="5267325"/>
          <p14:tracePt t="43310" x="8153400" y="5257800"/>
          <p14:tracePt t="43323" x="8162925" y="5257800"/>
          <p14:tracePt t="43688" x="8172450" y="5257800"/>
          <p14:tracePt t="44296" x="8172450" y="5267325"/>
          <p14:tracePt t="44308" x="8181975" y="5267325"/>
          <p14:tracePt t="44320" x="8181975" y="5276850"/>
          <p14:tracePt t="44321" x="8181975" y="5295900"/>
          <p14:tracePt t="44336" x="8181975" y="5314950"/>
          <p14:tracePt t="44353" x="8181975" y="5334000"/>
          <p14:tracePt t="44370" x="8172450" y="5353050"/>
          <p14:tracePt t="44386" x="8162925" y="5391150"/>
          <p14:tracePt t="44386" x="8153400" y="5410200"/>
          <p14:tracePt t="44403" x="8115300" y="5476875"/>
          <p14:tracePt t="44420" x="8096250" y="5505450"/>
          <p14:tracePt t="44437" x="8067675" y="5543550"/>
          <p14:tracePt t="44453" x="8010525" y="5591175"/>
          <p14:tracePt t="44470" x="7915275" y="5676900"/>
          <p14:tracePt t="44486" x="7791450" y="5781675"/>
          <p14:tracePt t="44503" x="7629525" y="5886450"/>
          <p14:tracePt t="44520" x="7486650" y="5924550"/>
          <p14:tracePt t="44536" x="7258050" y="6010275"/>
          <p14:tracePt t="44553" x="7077075" y="6105525"/>
          <p14:tracePt t="44570" x="6753225" y="6219825"/>
          <p14:tracePt t="44586" x="6419850" y="6315075"/>
          <p14:tracePt t="44603" x="6238875" y="6353175"/>
          <p14:tracePt t="44620" x="5981700" y="6419850"/>
          <p14:tracePt t="44636" x="5715000" y="6448425"/>
          <p14:tracePt t="44653" x="5562600" y="6467475"/>
          <p14:tracePt t="44670" x="5429250" y="6496050"/>
          <p14:tracePt t="44686" x="5372100" y="6496050"/>
          <p14:tracePt t="44703" x="5343525" y="6496050"/>
          <p14:tracePt t="44720" x="5324475" y="6496050"/>
          <p14:tracePt t="44736" x="5314950" y="6496050"/>
          <p14:tracePt t="44782" x="5314950" y="6486525"/>
          <p14:tracePt t="45033" x="5305425" y="6477000"/>
          <p14:tracePt t="45041" x="5286375" y="6438900"/>
          <p14:tracePt t="45052" x="5267325" y="6400800"/>
          <p14:tracePt t="45054" x="5238750" y="6353175"/>
          <p14:tracePt t="45069" x="5181600" y="6267450"/>
          <p14:tracePt t="45086" x="5153025" y="6210300"/>
          <p14:tracePt t="45103" x="5114925" y="6115050"/>
          <p14:tracePt t="45119" x="5095875" y="6048375"/>
          <p14:tracePt t="45136" x="5076825" y="6000750"/>
          <p14:tracePt t="45153" x="5067300" y="5934075"/>
          <p14:tracePt t="45169" x="5067300" y="5876925"/>
          <p14:tracePt t="45186" x="5067300" y="5848350"/>
          <p14:tracePt t="45186" x="5076825" y="5829300"/>
          <p14:tracePt t="45203" x="5095875" y="5800725"/>
          <p14:tracePt t="45219" x="5114925" y="5781675"/>
          <p14:tracePt t="45459" x="5114925" y="5772150"/>
          <p14:tracePt t="45472" x="5114925" y="5762625"/>
          <p14:tracePt t="45478" x="5114925" y="5753100"/>
          <p14:tracePt t="45485" x="5105400" y="5734050"/>
          <p14:tracePt t="45488" x="5076825" y="5686425"/>
          <p14:tracePt t="45502" x="5048250" y="5581650"/>
          <p14:tracePt t="45519" x="5029200" y="5505450"/>
          <p14:tracePt t="45536" x="5029200" y="5486400"/>
          <p14:tracePt t="45552" x="5029200" y="5448300"/>
          <p14:tracePt t="45569" x="5038725" y="5410200"/>
          <p14:tracePt t="45586" x="5048250" y="5400675"/>
          <p14:tracePt t="45619" x="5048250" y="5391150"/>
          <p14:tracePt t="45621" x="5048250" y="5381625"/>
          <p14:tracePt t="45662" x="5057775" y="5372100"/>
          <p14:tracePt t="45670" x="5067300" y="5372100"/>
          <p14:tracePt t="45692" x="5076825" y="5362575"/>
          <p14:tracePt t="45869" x="5057775" y="5353050"/>
          <p14:tracePt t="45881" x="5038725" y="5343525"/>
          <p14:tracePt t="45895" x="5019675" y="5343525"/>
          <p14:tracePt t="45904" x="5010150" y="5343525"/>
          <p14:tracePt t="45905" x="4953000" y="5334000"/>
          <p14:tracePt t="45919" x="4914900" y="5334000"/>
          <p14:tracePt t="45936" x="4867275" y="5334000"/>
          <p14:tracePt t="45953" x="4848225" y="5324475"/>
          <p14:tracePt t="45969" x="4838700" y="5324475"/>
          <p14:tracePt t="46018" x="4829175" y="5324475"/>
          <p14:tracePt t="46327" x="4838700" y="5314950"/>
          <p14:tracePt t="46334" x="4857750" y="5305425"/>
          <p14:tracePt t="46352" x="4895850" y="5295900"/>
          <p14:tracePt t="46354" x="4953000" y="5276850"/>
          <p14:tracePt t="46369" x="5067300" y="5267325"/>
          <p14:tracePt t="46386" x="5181600" y="5257800"/>
          <p14:tracePt t="46402" x="5219700" y="5257800"/>
          <p14:tracePt t="46418" x="5229225" y="5257800"/>
          <p14:tracePt t="46436" x="5238750" y="5257800"/>
          <p14:tracePt t="47680" x="5229225" y="5257800"/>
          <p14:tracePt t="47691" x="5191125" y="5248275"/>
          <p14:tracePt t="47693" x="5076825" y="5229225"/>
          <p14:tracePt t="47702" x="4886325" y="5210175"/>
          <p14:tracePt t="47702" x="4800600" y="5200650"/>
          <p14:tracePt t="47719" x="4667250" y="5181600"/>
          <p14:tracePt t="47735" x="4533900" y="5153025"/>
          <p14:tracePt t="47752" x="4476750" y="5143500"/>
          <p14:tracePt t="47769" x="4448175" y="5143500"/>
          <p14:tracePt t="47786" x="4429125" y="5143500"/>
          <p14:tracePt t="47802" x="4410075" y="5143500"/>
          <p14:tracePt t="47850" x="4400550" y="5143500"/>
          <p14:tracePt t="47879" x="4391025" y="5143500"/>
          <p14:tracePt t="47888" x="4381500" y="5143500"/>
          <p14:tracePt t="47889" x="4371975" y="5143500"/>
          <p14:tracePt t="47902" x="4352925" y="5143500"/>
          <p14:tracePt t="47918" x="4343400" y="5143500"/>
          <p14:tracePt t="47935" x="4333875" y="5143500"/>
          <p14:tracePt t="47983" x="4324350" y="5143500"/>
          <p14:tracePt t="48012" x="4314825" y="5143500"/>
          <p14:tracePt t="48073" x="4305300" y="5143500"/>
          <p14:tracePt t="48370" x="4324350" y="5143500"/>
          <p14:tracePt t="48374" x="4362450" y="5133975"/>
          <p14:tracePt t="48376" x="4448175" y="5105400"/>
          <p14:tracePt t="48385" x="4772025" y="5067300"/>
          <p14:tracePt t="48402" x="5019675" y="5067300"/>
          <p14:tracePt t="48402" x="5124450" y="5057775"/>
          <p14:tracePt t="48419" x="5314950" y="5057775"/>
          <p14:tracePt t="48435" x="5362575" y="5057775"/>
          <p14:tracePt t="48451" x="5391150" y="5057775"/>
          <p14:tracePt t="49053" x="5391150" y="5067300"/>
          <p14:tracePt t="49604" x="5391150" y="5076825"/>
          <p14:tracePt t="50572" x="5391150" y="5067300"/>
          <p14:tracePt t="51656" x="5391150" y="5038725"/>
          <p14:tracePt t="51662" x="5391150" y="4981575"/>
          <p14:tracePt t="51669" x="5391150" y="4943475"/>
          <p14:tracePt t="51671" x="5381625" y="4857750"/>
          <p14:tracePt t="51685" x="5305425" y="4619625"/>
          <p14:tracePt t="51702" x="5267325" y="4419600"/>
          <p14:tracePt t="51718" x="5200650" y="4124325"/>
          <p14:tracePt t="51718" x="5191125" y="4019550"/>
          <p14:tracePt t="51735" x="5181600" y="3867150"/>
          <p14:tracePt t="51752" x="5181600" y="3752850"/>
          <p14:tracePt t="51768" x="5200650" y="3590925"/>
          <p14:tracePt t="51785" x="5210175" y="3543300"/>
          <p14:tracePt t="51802" x="5219700" y="3533775"/>
          <p14:tracePt t="51818" x="5238750" y="3505200"/>
          <p14:tracePt t="52082" x="5238750" y="3486150"/>
          <p14:tracePt t="52090" x="5238750" y="3476625"/>
          <p14:tracePt t="52091" x="5238750" y="3448050"/>
          <p14:tracePt t="52101" x="5229225" y="3362325"/>
          <p14:tracePt t="52118" x="5229225" y="3286125"/>
          <p14:tracePt t="52134" x="5229225" y="3257550"/>
          <p14:tracePt t="52151" x="5229225" y="3219450"/>
          <p14:tracePt t="52168" x="5229225" y="3200400"/>
          <p14:tracePt t="52259" x="5229225" y="3190875"/>
          <p14:tracePt t="52314" x="5229225" y="3181350"/>
          <p14:tracePt t="52343" x="5229225" y="3171825"/>
          <p14:tracePt t="52351" x="5229225" y="3162300"/>
          <p14:tracePt t="52356" x="5229225" y="3152775"/>
          <p14:tracePt t="52389" x="5229225" y="3143250"/>
          <p14:tracePt t="52414" x="5229225" y="3133725"/>
          <p14:tracePt t="53298" x="5238750" y="3133725"/>
          <p14:tracePt t="53312" x="5248275" y="3133725"/>
          <p14:tracePt t="53325" x="5257800" y="3133725"/>
          <p14:tracePt t="53337" x="5276850" y="3133725"/>
          <p14:tracePt t="53338" x="5286375" y="3133725"/>
          <p14:tracePt t="53349" x="5353050" y="3133725"/>
          <p14:tracePt t="53366" x="5457825" y="3133725"/>
          <p14:tracePt t="53383" x="5619750" y="3143250"/>
          <p14:tracePt t="53400" x="5724525" y="3143250"/>
          <p14:tracePt t="53416" x="5819775" y="3143250"/>
          <p14:tracePt t="53433" x="5876925" y="3143250"/>
          <p14:tracePt t="53450" x="5895975" y="3143250"/>
          <p14:tracePt t="53466" x="5915025" y="3143250"/>
          <p14:tracePt t="53483" x="5924550" y="3133725"/>
          <p14:tracePt t="53500" x="5934075" y="3133725"/>
          <p14:tracePt t="53516" x="5943600" y="3133725"/>
          <p14:tracePt t="54862" x="5934075" y="3133725"/>
          <p14:tracePt t="54868" x="5934075" y="3143250"/>
          <p14:tracePt t="54882" x="5857875" y="3200400"/>
          <p14:tracePt t="54884" x="5686425" y="3343275"/>
          <p14:tracePt t="54900" x="5505450" y="3571875"/>
          <p14:tracePt t="54916" x="5067300" y="4105275"/>
          <p14:tracePt t="54933" x="4876800" y="4362450"/>
          <p14:tracePt t="54949" x="4610100" y="4686300"/>
          <p14:tracePt t="54966" x="4429125" y="4857750"/>
          <p14:tracePt t="54982" x="4352925" y="4914900"/>
          <p14:tracePt t="54999" x="4276725" y="4991100"/>
          <p14:tracePt t="55016" x="4229100" y="5048250"/>
          <p14:tracePt t="55033" x="4210050" y="5057775"/>
          <p14:tracePt t="55049" x="4200525" y="5067300"/>
          <p14:tracePt t="55067" x="4200525" y="5076825"/>
          <p14:tracePt t="55083" x="4191000" y="5076825"/>
          <p14:tracePt t="55099" x="4191000" y="5086350"/>
          <p14:tracePt t="55182" x="4181475" y="5086350"/>
          <p14:tracePt t="55189" x="4171950" y="5095875"/>
          <p14:tracePt t="55190" x="4162425" y="5105400"/>
          <p14:tracePt t="55199" x="4124325" y="5153025"/>
          <p14:tracePt t="55216" x="4105275" y="5172075"/>
          <p14:tracePt t="55216" x="4105275" y="5181600"/>
          <p14:tracePt t="55259" x="4095750" y="5181600"/>
          <p14:tracePt t="55425" x="4095750" y="5172075"/>
          <p14:tracePt t="55585" x="4095750" y="5162550"/>
          <p14:tracePt t="55922" x="4105275" y="5153025"/>
          <p14:tracePt t="55925" x="4114800" y="5153025"/>
          <p14:tracePt t="55939" x="4124325" y="5153025"/>
          <p14:tracePt t="55940" x="4133850" y="5143500"/>
          <p14:tracePt t="55949" x="4200525" y="5124450"/>
          <p14:tracePt t="55966" x="4257675" y="5095875"/>
          <p14:tracePt t="55982" x="4495800" y="5010150"/>
          <p14:tracePt t="55999" x="4791075" y="4857750"/>
          <p14:tracePt t="56016" x="4991100" y="4714875"/>
          <p14:tracePt t="56032" x="5324475" y="4467225"/>
          <p14:tracePt t="56049" x="5667375" y="4171950"/>
          <p14:tracePt t="56065" x="5819775" y="4029075"/>
          <p14:tracePt t="56065" x="5895975" y="3952875"/>
          <p14:tracePt t="56083" x="6000750" y="3819525"/>
          <p14:tracePt t="56099" x="6038850" y="3733800"/>
          <p14:tracePt t="56116" x="6057900" y="3705225"/>
          <p14:tracePt t="56133" x="6057900" y="3695700"/>
          <p14:tracePt t="56175" x="6057900" y="3686175"/>
          <p14:tracePt t="56425" x="6048375" y="3676650"/>
          <p14:tracePt t="56431" x="6029325" y="3648075"/>
          <p14:tracePt t="56435" x="6000750" y="3638550"/>
          <p14:tracePt t="56438" x="5943600" y="3600450"/>
          <p14:tracePt t="56449" x="5886450" y="3562350"/>
          <p14:tracePt t="56465" x="5800725" y="3514725"/>
          <p14:tracePt t="56483" x="5743575" y="3467100"/>
          <p14:tracePt t="56500" x="5715000" y="3429000"/>
          <p14:tracePt t="56516" x="5667375" y="3381375"/>
          <p14:tracePt t="56533" x="5667375" y="3371850"/>
          <p14:tracePt t="56550" x="5657850" y="3343275"/>
          <p14:tracePt t="56567" x="5657850" y="3324225"/>
          <p14:tracePt t="56583" x="5657850" y="3314700"/>
          <p14:tracePt t="56600" x="5657850" y="3295650"/>
          <p14:tracePt t="56616" x="5648325" y="3295650"/>
          <p14:tracePt t="56633" x="5648325" y="3267075"/>
          <p14:tracePt t="56649" x="5648325" y="3248025"/>
          <p14:tracePt t="56666" x="5648325" y="3228975"/>
          <p14:tracePt t="56683" x="5648325" y="3219450"/>
          <p14:tracePt t="56699" x="5657850" y="3219450"/>
          <p14:tracePt t="56716" x="5657850" y="3209925"/>
          <p14:tracePt t="56733" x="5657850" y="3200400"/>
          <p14:tracePt t="56749" x="5657850" y="3190875"/>
          <p14:tracePt t="56766" x="5667375" y="3171825"/>
          <p14:tracePt t="56815" x="5667375" y="3162300"/>
          <p14:tracePt t="57137" x="5657850" y="3162300"/>
          <p14:tracePt t="57830" x="5648325" y="3181350"/>
          <p14:tracePt t="57834" x="5638800" y="3200400"/>
          <p14:tracePt t="57849" x="5600700" y="3267075"/>
          <p14:tracePt t="57850" x="5543550" y="3343275"/>
          <p14:tracePt t="57866" x="5429250" y="3590925"/>
          <p14:tracePt t="57882" x="5314950" y="3924300"/>
          <p14:tracePt t="57900" x="5229225" y="4152900"/>
          <p14:tracePt t="57915" x="5029200" y="4533900"/>
          <p14:tracePt t="57932" x="4914900" y="4781550"/>
          <p14:tracePt t="57949" x="4876800" y="4867275"/>
          <p14:tracePt t="57966" x="4838700" y="4905375"/>
          <p14:tracePt t="57982" x="4819650" y="4933950"/>
          <p14:tracePt t="57999" x="4810125" y="4953000"/>
          <p14:tracePt t="58016" x="4791075" y="4962525"/>
          <p14:tracePt t="58032" x="4772025" y="4991100"/>
          <p14:tracePt t="58049" x="4762500" y="5010150"/>
          <p14:tracePt t="58049" x="4752975" y="5019675"/>
          <p14:tracePt t="58066" x="4743450" y="5029200"/>
          <p14:tracePt t="58082" x="4743450" y="5038725"/>
          <p14:tracePt t="58099" x="4733925" y="5038725"/>
          <p14:tracePt t="58099" x="4724400" y="5057775"/>
          <p14:tracePt t="58116" x="4714875" y="5067300"/>
          <p14:tracePt t="58132" x="4686300" y="5086350"/>
          <p14:tracePt t="58149" x="4676775" y="5105400"/>
          <p14:tracePt t="58165" x="4657725" y="5124450"/>
          <p14:tracePt t="58182" x="4638675" y="5153025"/>
          <p14:tracePt t="58199" x="4610100" y="5172075"/>
          <p14:tracePt t="58215" x="4591050" y="5191125"/>
          <p14:tracePt t="58232" x="4572000" y="5200650"/>
          <p14:tracePt t="58249" x="4562475" y="5210175"/>
          <p14:tracePt t="58265" x="4552950" y="5219700"/>
          <p14:tracePt t="58282" x="4543425" y="5219700"/>
          <p14:tracePt t="58299" x="4533900" y="5229225"/>
          <p14:tracePt t="58315" x="4533900" y="5238750"/>
          <p14:tracePt t="58332" x="4524375" y="5238750"/>
          <p14:tracePt t="58376" x="4514850" y="5238750"/>
          <p14:tracePt t="58392" x="4505325" y="5238750"/>
          <p14:tracePt t="58414" x="4505325" y="5248275"/>
          <p14:tracePt t="58451" x="4495800" y="5248275"/>
          <p14:tracePt t="59208" x="4495800" y="5238750"/>
          <p14:tracePt t="59221" x="4514850" y="5238750"/>
          <p14:tracePt t="59233" x="4533900" y="5238750"/>
          <p14:tracePt t="59235" x="4591050" y="5229225"/>
          <p14:tracePt t="59249" x="4657725" y="5229225"/>
          <p14:tracePt t="59265" x="4714875" y="5219700"/>
          <p14:tracePt t="59282" x="4810125" y="5219700"/>
          <p14:tracePt t="59299" x="4838700" y="5219700"/>
          <p14:tracePt t="59315" x="4886325" y="5219700"/>
          <p14:tracePt t="59332" x="4933950" y="5229225"/>
          <p14:tracePt t="59349" x="4972050" y="5238750"/>
          <p14:tracePt t="59365" x="5019675" y="5238750"/>
          <p14:tracePt t="59382" x="5048250" y="5238750"/>
          <p14:tracePt t="59398" x="5057775" y="5238750"/>
          <p14:tracePt t="59415" x="5067300" y="5238750"/>
          <p14:tracePt t="59432" x="5076825" y="5238750"/>
          <p14:tracePt t="59448" x="5086350" y="5238750"/>
          <p14:tracePt t="59465" x="5105400" y="5238750"/>
          <p14:tracePt t="59482" x="5114925" y="5238750"/>
          <p14:tracePt t="59520" x="5124450" y="5238750"/>
          <p14:tracePt t="59535" x="5133975" y="5238750"/>
          <p14:tracePt t="59548" x="5143500" y="5229225"/>
          <p14:tracePt t="59568" x="5153025" y="5229225"/>
          <p14:tracePt t="59636" x="5162550" y="5229225"/>
          <p14:tracePt t="59642" x="5172075" y="5229225"/>
          <p14:tracePt t="59644" x="5172075" y="5219700"/>
          <p14:tracePt t="59648" x="5181600" y="5219700"/>
          <p14:tracePt t="59665" x="5191125" y="5210175"/>
          <p14:tracePt t="59682" x="5210175" y="5200650"/>
          <p14:tracePt t="59717" x="5219700" y="5200650"/>
          <p14:tracePt t="59718" x="5229225" y="5191125"/>
          <p14:tracePt t="59732" x="5248275" y="5181600"/>
          <p14:tracePt t="59748" x="5267325" y="5172075"/>
          <p14:tracePt t="59765" x="5286375" y="5172075"/>
          <p14:tracePt t="59782" x="5295900" y="5172075"/>
          <p14:tracePt t="59799" x="5314950" y="5162550"/>
          <p14:tracePt t="59815" x="5324475" y="5162550"/>
          <p14:tracePt t="59832" x="5334000" y="5162550"/>
          <p14:tracePt t="59849" x="5343525" y="5143500"/>
          <p14:tracePt t="59866" x="5343525" y="5133975"/>
          <p14:tracePt t="59866" x="5353050" y="5133975"/>
          <p14:tracePt t="59882" x="5362575" y="5124450"/>
          <p14:tracePt t="59899" x="5391150" y="5105400"/>
          <p14:tracePt t="59915" x="5429250" y="5076825"/>
          <p14:tracePt t="59932" x="5438775" y="5048250"/>
          <p14:tracePt t="59949" x="5457825" y="5019675"/>
          <p14:tracePt t="59965" x="5476875" y="4991100"/>
          <p14:tracePt t="59982" x="5476875" y="4972050"/>
          <p14:tracePt t="59998" x="5476875" y="4962525"/>
          <p14:tracePt t="60015" x="5476875" y="4933950"/>
          <p14:tracePt t="60032" x="5476875" y="4924425"/>
          <p14:tracePt t="60048" x="5476875" y="4914900"/>
          <p14:tracePt t="60065" x="5457825" y="4886325"/>
          <p14:tracePt t="60081" x="5457825" y="4876800"/>
          <p14:tracePt t="60098" x="5448300" y="4867275"/>
          <p14:tracePt t="60115" x="5438775" y="4867275"/>
          <p14:tracePt t="60131" x="5429250" y="4867275"/>
          <p14:tracePt t="60148" x="5419725" y="4857750"/>
          <p14:tracePt t="60165" x="5400675" y="4848225"/>
          <p14:tracePt t="60181" x="5372100" y="4848225"/>
          <p14:tracePt t="60198" x="5343525" y="4838700"/>
          <p14:tracePt t="60215" x="5314950" y="4838700"/>
          <p14:tracePt t="60231" x="5295900" y="4838700"/>
          <p14:tracePt t="60248" x="5276850" y="4838700"/>
          <p14:tracePt t="60265" x="5257800" y="4838700"/>
          <p14:tracePt t="60281" x="5229225" y="4838700"/>
          <p14:tracePt t="60298" x="5210175" y="4857750"/>
          <p14:tracePt t="60315" x="5191125" y="4867275"/>
          <p14:tracePt t="60331" x="5162550" y="4886325"/>
          <p14:tracePt t="60348" x="5153025" y="4905375"/>
          <p14:tracePt t="60365" x="5124450" y="4933950"/>
          <p14:tracePt t="60381" x="5105400" y="4962525"/>
          <p14:tracePt t="60398" x="5095875" y="4981575"/>
          <p14:tracePt t="60415" x="5086350" y="4991100"/>
          <p14:tracePt t="60432" x="5076825" y="5019675"/>
          <p14:tracePt t="60448" x="5067300" y="5029200"/>
          <p14:tracePt t="60465" x="5067300" y="5038725"/>
          <p14:tracePt t="60482" x="5057775" y="5057775"/>
          <p14:tracePt t="60498" x="5057775" y="5076825"/>
          <p14:tracePt t="60515" x="5057775" y="5086350"/>
          <p14:tracePt t="60550" x="5057775" y="5095875"/>
          <p14:tracePt t="60574" x="5057775" y="5105400"/>
          <p14:tracePt t="60689" x="5057775" y="5114925"/>
          <p14:tracePt t="60799" x="5067300" y="5124450"/>
          <p14:tracePt t="60809" x="5067300" y="5133975"/>
          <p14:tracePt t="60813" x="5076825" y="5133975"/>
          <p14:tracePt t="60820" x="5086350" y="5143500"/>
          <p14:tracePt t="60831" x="5105400" y="5162550"/>
          <p14:tracePt t="60848" x="5133975" y="5181600"/>
          <p14:tracePt t="60864" x="5172075" y="5219700"/>
          <p14:tracePt t="60881" x="5200650" y="5238750"/>
          <p14:tracePt t="60898" x="5219700" y="5257800"/>
          <p14:tracePt t="60898" x="5229225" y="5257800"/>
          <p14:tracePt t="60915" x="5257800" y="5276850"/>
          <p14:tracePt t="60931" x="5324475" y="5286375"/>
          <p14:tracePt t="60931" x="5353050" y="5286375"/>
          <p14:tracePt t="60949" x="5391150" y="5286375"/>
          <p14:tracePt t="60965" x="5429250" y="5286375"/>
          <p14:tracePt t="60981" x="5486400" y="5276850"/>
          <p14:tracePt t="60998" x="5553075" y="5257800"/>
          <p14:tracePt t="61015" x="5581650" y="5238750"/>
          <p14:tracePt t="61031" x="5629275" y="5191125"/>
          <p14:tracePt t="61048" x="5648325" y="5172075"/>
          <p14:tracePt t="61064" x="5657850" y="5153025"/>
          <p14:tracePt t="61064" x="5667375" y="5153025"/>
          <p14:tracePt t="61081" x="5667375" y="5124450"/>
          <p14:tracePt t="61098" x="5667375" y="5114925"/>
          <p14:tracePt t="61114" x="5667375" y="5095875"/>
          <p14:tracePt t="61131" x="5667375" y="5048250"/>
          <p14:tracePt t="61148" x="5648325" y="5010150"/>
          <p14:tracePt t="61165" x="5600700" y="4962525"/>
          <p14:tracePt t="61181" x="5543550" y="4933950"/>
          <p14:tracePt t="61198" x="5514975" y="4905375"/>
          <p14:tracePt t="61214" x="5467350" y="4895850"/>
          <p14:tracePt t="61231" x="5438775" y="4886325"/>
          <p14:tracePt t="61248" x="5381625" y="4886325"/>
          <p14:tracePt t="61264" x="5324475" y="4895850"/>
          <p14:tracePt t="61281" x="5305425" y="4905375"/>
          <p14:tracePt t="61298" x="5238750" y="4933950"/>
          <p14:tracePt t="61314" x="5200650" y="4953000"/>
          <p14:tracePt t="61331" x="5181600" y="4972050"/>
          <p14:tracePt t="61348" x="5153025" y="4981575"/>
          <p14:tracePt t="61364" x="5153025" y="5000625"/>
          <p14:tracePt t="61381" x="5143500" y="5000625"/>
          <p14:tracePt t="61398" x="5133975" y="5029200"/>
          <p14:tracePt t="61414" x="5124450" y="5048250"/>
          <p14:tracePt t="61430" x="5124450" y="5067300"/>
          <p14:tracePt t="61430" x="5114925" y="5076825"/>
          <p14:tracePt t="61448" x="5114925" y="5105400"/>
          <p14:tracePt t="61464" x="5114925" y="5124450"/>
          <p14:tracePt t="61481" x="5114925" y="5143500"/>
          <p14:tracePt t="61498" x="5114925" y="5153025"/>
          <p14:tracePt t="61514" x="5114925" y="5172075"/>
          <p14:tracePt t="61531" x="5114925" y="5191125"/>
          <p14:tracePt t="61578" x="5124450" y="5200650"/>
          <p14:tracePt t="61594" x="5143500" y="5210175"/>
          <p14:tracePt t="61608" x="5162550" y="5210175"/>
          <p14:tracePt t="61620" x="5172075" y="5210175"/>
          <p14:tracePt t="61622" x="5181600" y="5210175"/>
          <p14:tracePt t="61631" x="5200650" y="5210175"/>
          <p14:tracePt t="61648" x="5210175" y="5210175"/>
          <p14:tracePt t="62031" x="5219700" y="5219700"/>
          <p14:tracePt t="62039" x="5229225" y="5219700"/>
          <p14:tracePt t="62043" x="5238750" y="5229225"/>
          <p14:tracePt t="62047" x="5276850" y="5248275"/>
          <p14:tracePt t="62064" x="5324475" y="5286375"/>
          <p14:tracePt t="62081" x="5372100" y="5314950"/>
          <p14:tracePt t="62097" x="5419725" y="5324475"/>
          <p14:tracePt t="62114" x="5448300" y="5324475"/>
          <p14:tracePt t="62130" x="5476875" y="5324475"/>
          <p14:tracePt t="62147" x="5505450" y="5314950"/>
          <p14:tracePt t="62164" x="5524500" y="5295900"/>
          <p14:tracePt t="62181" x="5553075" y="5286375"/>
          <p14:tracePt t="62181" x="5562600" y="5276850"/>
          <p14:tracePt t="62198" x="5581650" y="5267325"/>
          <p14:tracePt t="62214" x="5610225" y="5267325"/>
          <p14:tracePt t="62230" x="5629275" y="5267325"/>
          <p14:tracePt t="62247" x="5638800" y="5267325"/>
          <p14:tracePt t="62264" x="5657850" y="5267325"/>
          <p14:tracePt t="62280" x="5667375" y="5267325"/>
          <p14:tracePt t="62297" x="5676900" y="5267325"/>
          <p14:tracePt t="62363" x="5676900" y="5248275"/>
          <p14:tracePt t="62372" x="5676900" y="5238750"/>
          <p14:tracePt t="62374" x="5676900" y="5219700"/>
          <p14:tracePt t="62380" x="5657850" y="5143500"/>
          <p14:tracePt t="62397" x="5629275" y="5095875"/>
          <p14:tracePt t="62414" x="5562600" y="5038725"/>
          <p14:tracePt t="62430" x="5486400" y="4972050"/>
          <p14:tracePt t="62447" x="5419725" y="4924425"/>
          <p14:tracePt t="62464" x="5381625" y="4895850"/>
          <p14:tracePt t="62481" x="5324475" y="4867275"/>
          <p14:tracePt t="62497" x="5257800" y="4857750"/>
          <p14:tracePt t="62514" x="5210175" y="4848225"/>
          <p14:tracePt t="62531" x="5153025" y="4838700"/>
          <p14:tracePt t="62547" x="5095875" y="4838700"/>
          <p14:tracePt t="62565" x="5067300" y="4838700"/>
          <p14:tracePt t="62581" x="5048250" y="4848225"/>
          <p14:tracePt t="62597" x="5019675" y="4848225"/>
          <p14:tracePt t="62614" x="5010150" y="4848225"/>
          <p14:tracePt t="62631" x="4981575" y="4857750"/>
          <p14:tracePt t="62647" x="4933950" y="4867275"/>
          <p14:tracePt t="62664" x="4914900" y="4867275"/>
          <p14:tracePt t="62681" x="4886325" y="4876800"/>
          <p14:tracePt t="62697" x="4857750" y="4886325"/>
          <p14:tracePt t="62714" x="4829175" y="4905375"/>
          <p14:tracePt t="62714" x="4819650" y="4914900"/>
          <p14:tracePt t="62731" x="4791075" y="4924425"/>
          <p14:tracePt t="62748" x="4733925" y="4953000"/>
          <p14:tracePt t="62764" x="4695825" y="4972050"/>
          <p14:tracePt t="62781" x="4657725" y="4991100"/>
          <p14:tracePt t="62798" x="4610100" y="5029200"/>
          <p14:tracePt t="62814" x="4572000" y="5048250"/>
          <p14:tracePt t="62831" x="4514850" y="5076825"/>
          <p14:tracePt t="62848" x="4495800" y="5095875"/>
          <p14:tracePt t="62864" x="4486275" y="5095875"/>
          <p14:tracePt t="62911" x="4486275" y="5105400"/>
          <p14:tracePt t="63080" x="4505325" y="5105400"/>
          <p14:tracePt t="63089" x="4524375" y="5095875"/>
          <p14:tracePt t="63090" x="4572000" y="5076825"/>
          <p14:tracePt t="63097" x="4648200" y="5067300"/>
          <p14:tracePt t="63114" x="4791075" y="5057775"/>
          <p14:tracePt t="63130" x="4924425" y="5086350"/>
          <p14:tracePt t="63147" x="4981575" y="5124450"/>
          <p14:tracePt t="63164" x="5029200" y="5162550"/>
          <p14:tracePt t="63180" x="5086350" y="5210175"/>
          <p14:tracePt t="63197" x="5124450" y="5248275"/>
          <p14:tracePt t="63214" x="5153025" y="5276850"/>
          <p14:tracePt t="63231" x="5162550" y="5295900"/>
          <p14:tracePt t="65563" x="5153025" y="5295900"/>
          <p14:tracePt t="65571" x="5143500" y="5295900"/>
          <p14:tracePt t="65579" x="5133975" y="5295900"/>
          <p14:tracePt t="65581" x="5114925" y="5295900"/>
          <p14:tracePt t="65596" x="5095875" y="5295900"/>
          <p14:tracePt t="65613" x="5076825" y="5295900"/>
          <p14:tracePt t="65649" x="5067300" y="5295900"/>
          <p14:tracePt t="65662" x="5057775" y="5295900"/>
          <p14:tracePt t="65664" x="5048250" y="5295900"/>
          <p14:tracePt t="65679" x="5038725" y="5295900"/>
          <p14:tracePt t="65696" x="5019675" y="5295900"/>
          <p14:tracePt t="65712" x="5010150" y="5295900"/>
          <p14:tracePt t="65730" x="4991100" y="5305425"/>
          <p14:tracePt t="65746" x="4972050" y="5305425"/>
          <p14:tracePt t="65763" x="4962525" y="5305425"/>
          <p14:tracePt t="65779" x="4943475" y="5305425"/>
          <p14:tracePt t="65796" x="4914900" y="5305425"/>
          <p14:tracePt t="65812" x="4876800" y="5305425"/>
          <p14:tracePt t="65829" x="4829175" y="5305425"/>
          <p14:tracePt t="65846" x="4781550" y="5305425"/>
          <p14:tracePt t="65862" x="4752975" y="5305425"/>
          <p14:tracePt t="65879" x="4724400" y="5305425"/>
          <p14:tracePt t="65896" x="4714875" y="5295900"/>
          <p14:tracePt t="65912" x="4695825" y="5276850"/>
          <p14:tracePt t="65929" x="4667250" y="5267325"/>
          <p14:tracePt t="65946" x="4648200" y="5248275"/>
          <p14:tracePt t="65963" x="4610100" y="5229225"/>
          <p14:tracePt t="65979" x="4581525" y="5219700"/>
          <p14:tracePt t="65996" x="4562475" y="5200650"/>
          <p14:tracePt t="66013" x="4543425" y="5181600"/>
          <p14:tracePt t="66029" x="4533900" y="5172075"/>
          <p14:tracePt t="66046" x="4524375" y="5153025"/>
          <p14:tracePt t="66062" x="4514850" y="5133975"/>
          <p14:tracePt t="66079" x="4514850" y="5095875"/>
          <p14:tracePt t="66096" x="4514850" y="5076825"/>
          <p14:tracePt t="66113" x="4514850" y="5067300"/>
          <p14:tracePt t="66129" x="4514850" y="5048250"/>
          <p14:tracePt t="66206" x="4514850" y="5038725"/>
          <p14:tracePt t="66256" x="4514850" y="5029200"/>
          <p14:tracePt t="66258" x="4514850" y="5019675"/>
          <p14:tracePt t="66280" x="4514850" y="5010150"/>
          <p14:tracePt t="66309" x="4514850" y="5000625"/>
          <p14:tracePt t="66343" x="4514850" y="4991100"/>
          <p14:tracePt t="66356" x="4514850" y="4981575"/>
          <p14:tracePt t="66368" x="4514850" y="4972050"/>
          <p14:tracePt t="66379" x="4524375" y="4953000"/>
          <p14:tracePt t="66381" x="4524375" y="4943475"/>
          <p14:tracePt t="66418" x="4524375" y="4933950"/>
          <p14:tracePt t="66420" x="4533900" y="4933950"/>
          <p14:tracePt t="66430" x="4533900" y="4924425"/>
          <p14:tracePt t="66480" x="4533900" y="4914900"/>
          <p14:tracePt t="66504" x="4533900" y="4905375"/>
          <p14:tracePt t="66520" x="4543425" y="4905375"/>
          <p14:tracePt t="66524" x="4543425" y="4895850"/>
          <p14:tracePt t="66529" x="4543425" y="4886325"/>
          <p14:tracePt t="66531" x="4552950" y="4886325"/>
          <p14:tracePt t="66596" x="4552950" y="4876800"/>
          <p14:tracePt t="66669" x="4552950" y="4867275"/>
          <p14:tracePt t="66700" x="4562475" y="4867275"/>
          <p14:tracePt t="66711" x="4562475" y="4857750"/>
          <p14:tracePt t="66738" x="4572000" y="4857750"/>
          <p14:tracePt t="66751" x="4572000" y="4848225"/>
          <p14:tracePt t="66779" x="4581525" y="4848225"/>
          <p14:tracePt t="66813" x="4591050" y="4848225"/>
          <p14:tracePt t="66824" x="4600575" y="4848225"/>
          <p14:tracePt t="66862" x="4610100" y="4848225"/>
          <p14:tracePt t="66873" x="4619625" y="4848225"/>
          <p14:tracePt t="66887" x="4629150" y="4848225"/>
          <p14:tracePt t="66898" x="4638675" y="4848225"/>
          <p14:tracePt t="66914" x="4638675" y="4857750"/>
          <p14:tracePt t="66929" x="4638675" y="4867275"/>
          <p14:tracePt t="66946" x="4648200" y="4867275"/>
          <p14:tracePt t="66947" x="4648200" y="4876800"/>
          <p14:tracePt t="66962" x="4657725" y="4876800"/>
          <p14:tracePt t="66979" x="4667250" y="4895850"/>
          <p14:tracePt t="66996" x="4676775" y="4924425"/>
          <p14:tracePt t="67013" x="4676775" y="4933950"/>
          <p14:tracePt t="67053" x="4686300" y="4943475"/>
          <p14:tracePt t="67064" x="4686300" y="4953000"/>
          <p14:tracePt t="67066" x="4695825" y="4962525"/>
          <p14:tracePt t="67079" x="4705350" y="4981575"/>
          <p14:tracePt t="67096" x="4724400" y="5019675"/>
          <p14:tracePt t="67112" x="4724400" y="5057775"/>
          <p14:tracePt t="67129" x="4733925" y="5086350"/>
          <p14:tracePt t="67146" x="4733925" y="5114925"/>
          <p14:tracePt t="67146" x="4733925" y="5124450"/>
          <p14:tracePt t="67163" x="4733925" y="5143500"/>
          <p14:tracePt t="67179" x="4733925" y="5153025"/>
          <p14:tracePt t="67225" x="4733925" y="5162550"/>
          <p14:tracePt t="67226" x="4733925" y="5172075"/>
          <p14:tracePt t="67251" x="4743450" y="5181600"/>
          <p14:tracePt t="67262" x="4743450" y="5191125"/>
          <p14:tracePt t="67264" x="4743450" y="5210175"/>
          <p14:tracePt t="67279" x="4743450" y="5219700"/>
          <p14:tracePt t="67279" x="4743450" y="5229225"/>
          <p14:tracePt t="67296" x="4743450" y="5257800"/>
          <p14:tracePt t="67312" x="4743450" y="5295900"/>
          <p14:tracePt t="67329" x="4743450" y="5324475"/>
          <p14:tracePt t="67346" x="4743450" y="5353050"/>
          <p14:tracePt t="67362" x="4733925" y="5400675"/>
          <p14:tracePt t="67379" x="4724400" y="5467350"/>
          <p14:tracePt t="67396" x="4714875" y="5514975"/>
          <p14:tracePt t="67412" x="4705350" y="5553075"/>
          <p14:tracePt t="67429" x="4686300" y="5600700"/>
          <p14:tracePt t="67446" x="4667250" y="5629275"/>
          <p14:tracePt t="67462" x="4619625" y="5695950"/>
          <p14:tracePt t="67479" x="4572000" y="5753100"/>
          <p14:tracePt t="67496" x="4543425" y="5772150"/>
          <p14:tracePt t="67513" x="4505325" y="5800725"/>
          <p14:tracePt t="67529" x="4467225" y="5819775"/>
          <p14:tracePt t="67545" x="4448175" y="5819775"/>
          <p14:tracePt t="67562" x="4400550" y="5838825"/>
          <p14:tracePt t="67579" x="4371975" y="5838825"/>
          <p14:tracePt t="67595" x="4362450" y="5838825"/>
          <p14:tracePt t="67612" x="4352925" y="5838825"/>
          <p14:tracePt t="67681" x="4343400" y="5838825"/>
          <p14:tracePt t="68615" x="4362450" y="5838825"/>
          <p14:tracePt t="68624" x="4381500" y="5829300"/>
          <p14:tracePt t="68625" x="4429125" y="5800725"/>
          <p14:tracePt t="68645" x="4572000" y="5734050"/>
          <p14:tracePt t="68662" x="4924425" y="5600700"/>
          <p14:tracePt t="68663" x="5353050" y="5495925"/>
          <p14:tracePt t="68679" x="5734050" y="5410200"/>
          <p14:tracePt t="68695" x="6210300" y="5381625"/>
          <p14:tracePt t="68711" x="6638925" y="5334000"/>
          <p14:tracePt t="68728" x="6810375" y="5295900"/>
          <p14:tracePt t="68745" x="6991350" y="5257800"/>
          <p14:tracePt t="68762" x="7029450" y="5238750"/>
          <p14:tracePt t="68952" x="7038975" y="5238750"/>
          <p14:tracePt t="68966" x="7058025" y="5238750"/>
          <p14:tracePt t="68967" x="7134225" y="5248275"/>
          <p14:tracePt t="68978" x="7286625" y="5257800"/>
          <p14:tracePt t="68994" x="7581900" y="5276850"/>
          <p14:tracePt t="69012" x="7829550" y="5305425"/>
          <p14:tracePt t="69028" x="7896225" y="5314950"/>
          <p14:tracePt t="69045" x="7915275" y="5314950"/>
          <p14:tracePt t="69062" x="7924800" y="5314950"/>
          <p14:tracePt t="69078" x="7953375" y="5295900"/>
          <p14:tracePt t="69095" x="8001000" y="5276850"/>
          <p14:tracePt t="69112" x="8020050" y="5276850"/>
          <p14:tracePt t="69128" x="8039100" y="5257800"/>
          <p14:tracePt t="69145" x="8048625" y="5257800"/>
          <p14:tracePt t="70304" x="8048625" y="5248275"/>
          <p14:tracePt t="72949" x="8039100" y="5267325"/>
          <p14:tracePt t="72953" x="8001000" y="5295900"/>
          <p14:tracePt t="72962" x="7972425" y="5334000"/>
          <p14:tracePt t="72963" x="7877175" y="5429250"/>
          <p14:tracePt t="72977" x="7705725" y="5591175"/>
          <p14:tracePt t="72993" x="7553325" y="5743575"/>
          <p14:tracePt t="73010" x="7267575" y="6010275"/>
          <p14:tracePt t="73027" x="6962775" y="6238875"/>
          <p14:tracePt t="73043" x="6762750" y="6353175"/>
          <p14:tracePt t="73060" x="6343650" y="6477000"/>
          <p14:tracePt t="73077" x="6172200" y="6505575"/>
          <p14:tracePt t="73093" x="5991225" y="6524625"/>
          <p14:tracePt t="73110" x="5905500" y="6505575"/>
          <p14:tracePt t="73127" x="5867400" y="6496050"/>
          <p14:tracePt t="73143" x="5857875" y="6496050"/>
          <p14:tracePt t="73160" x="5857875" y="6486525"/>
          <p14:tracePt t="73394" x="5848350" y="6486525"/>
          <p14:tracePt t="73398" x="5829300" y="6467475"/>
          <p14:tracePt t="73409" x="5781675" y="6438900"/>
          <p14:tracePt t="73411" x="5495925" y="6276975"/>
          <p14:tracePt t="73426" x="5305425" y="6191250"/>
          <p14:tracePt t="73443" x="5029200" y="6048375"/>
          <p14:tracePt t="73460" x="4924425" y="5962650"/>
          <p14:tracePt t="73476" x="4876800" y="5915025"/>
          <p14:tracePt t="73493" x="4848225" y="5848350"/>
          <p14:tracePt t="73493" x="4838700" y="5829300"/>
          <p14:tracePt t="73510" x="4829175" y="5791200"/>
          <p14:tracePt t="73527" x="4819650" y="5772150"/>
          <p14:tracePt t="73543" x="4819650" y="5734050"/>
          <p14:tracePt t="73601" x="4819650" y="5724525"/>
          <p14:tracePt t="73626" x="4829175" y="5724525"/>
          <p14:tracePt t="73798" x="4829175" y="5705475"/>
          <p14:tracePt t="73803" x="4829175" y="5695950"/>
          <p14:tracePt t="73809" x="4848225" y="5676900"/>
          <p14:tracePt t="73811" x="4895850" y="5610225"/>
          <p14:tracePt t="73827" x="4962525" y="5534025"/>
          <p14:tracePt t="73843" x="5000625" y="5467350"/>
          <p14:tracePt t="73860" x="5029200" y="5419725"/>
          <p14:tracePt t="73876" x="5076825" y="5381625"/>
          <p14:tracePt t="73893" x="5095875" y="5372100"/>
          <p14:tracePt t="73909" x="5114925" y="5372100"/>
          <p14:tracePt t="74016" x="5124450" y="5362575"/>
          <p14:tracePt t="74027" x="5133975" y="5353050"/>
          <p14:tracePt t="74040" x="5143500" y="5343525"/>
          <p14:tracePt t="74052" x="5143500" y="5334000"/>
          <p14:tracePt t="74061" x="5153025" y="5324475"/>
          <p14:tracePt t="74062" x="5153025" y="5305425"/>
          <p14:tracePt t="74076" x="5162550" y="5286375"/>
          <p14:tracePt t="74190" x="5162550" y="5276850"/>
          <p14:tracePt t="74205" x="5153025" y="5267325"/>
          <p14:tracePt t="74214" x="5095875" y="5257800"/>
          <p14:tracePt t="74226" x="5057775" y="5248275"/>
          <p14:tracePt t="74228" x="4876800" y="5219700"/>
          <p14:tracePt t="74243" x="4657725" y="5200650"/>
          <p14:tracePt t="74260" x="4562475" y="5191125"/>
          <p14:tracePt t="74276" x="4448175" y="5172075"/>
          <p14:tracePt t="74293" x="4381500" y="5172075"/>
          <p14:tracePt t="74310" x="4362450" y="5162550"/>
          <p14:tracePt t="74326" x="4343400" y="5153025"/>
          <p14:tracePt t="74343" x="4333875" y="5143500"/>
          <p14:tracePt t="74391" x="4324350" y="5143500"/>
          <p14:tracePt t="74499" x="4324350" y="5133975"/>
          <p14:tracePt t="74610" x="4333875" y="5124450"/>
          <p14:tracePt t="74619" x="4343400" y="5124450"/>
          <p14:tracePt t="74620" x="4362450" y="5124450"/>
          <p14:tracePt t="74626" x="4391025" y="5114925"/>
          <p14:tracePt t="74626" x="4419600" y="5114925"/>
          <p14:tracePt t="74643" x="4543425" y="5105400"/>
          <p14:tracePt t="74659" x="4733925" y="5095875"/>
          <p14:tracePt t="74677" x="4810125" y="5095875"/>
          <p14:tracePt t="74677" x="4867275" y="5114925"/>
          <p14:tracePt t="74693" x="4933950" y="5124450"/>
          <p14:tracePt t="74710" x="4972050" y="5133975"/>
          <p14:tracePt t="74726" x="5000625" y="5153025"/>
          <p14:tracePt t="74743" x="5010150" y="5153025"/>
          <p14:tracePt t="74760" x="5029200" y="5153025"/>
          <p14:tracePt t="74776" x="5048250" y="5162550"/>
          <p14:tracePt t="74793" x="5057775" y="5172075"/>
          <p14:tracePt t="74809" x="5067300" y="5172075"/>
          <p14:tracePt t="74861" x="5076825" y="5172075"/>
          <p14:tracePt t="77836" x="5057775" y="5172075"/>
          <p14:tracePt t="77841" x="5029200" y="5162550"/>
          <p14:tracePt t="77843" x="4972050" y="5114925"/>
          <p14:tracePt t="77843" x="4953000" y="5105400"/>
          <p14:tracePt t="77859" x="4905375" y="5076825"/>
          <p14:tracePt t="77874" x="4810125" y="5057775"/>
          <p14:tracePt t="77892" x="4752975" y="5038725"/>
          <p14:tracePt t="77908" x="4733925" y="5038725"/>
          <p14:tracePt t="77925" x="4705350" y="5038725"/>
          <p14:tracePt t="77941" x="4676775" y="5038725"/>
          <p14:tracePt t="77958" x="4648200" y="5038725"/>
          <p14:tracePt t="77975" x="4629150" y="5048250"/>
          <p14:tracePt t="77991" x="4610100" y="5057775"/>
          <p14:tracePt t="78008" x="4600575" y="5057775"/>
          <p14:tracePt t="78025" x="4591050" y="5067300"/>
          <p14:tracePt t="78041" x="4572000" y="5076825"/>
          <p14:tracePt t="78058" x="4562475" y="5076825"/>
          <p14:tracePt t="78122" x="4552950" y="5076825"/>
          <p14:tracePt t="78139" x="4552950" y="5086350"/>
          <p14:tracePt t="78181" x="4543425" y="5086350"/>
          <p14:tracePt t="80062" x="4552950" y="5086350"/>
          <p14:tracePt t="80064" x="4562475" y="5086350"/>
          <p14:tracePt t="80074" x="4572000" y="5086350"/>
          <p14:tracePt t="80076" x="4591050" y="5086350"/>
          <p14:tracePt t="80091" x="4610100" y="5086350"/>
          <p14:tracePt t="80107" x="4629150" y="5095875"/>
          <p14:tracePt t="80124" x="4695825" y="5105400"/>
          <p14:tracePt t="80141" x="4705350" y="5105400"/>
          <p14:tracePt t="80157" x="4714875" y="5105400"/>
          <p14:tracePt t="80174" x="4743450" y="5105400"/>
          <p14:tracePt t="80252" x="4752975" y="5105400"/>
          <p14:tracePt t="80285" x="4752975" y="5095875"/>
          <p14:tracePt t="80352" x="4762500" y="5095875"/>
          <p14:tracePt t="80385" x="4772025" y="5095875"/>
          <p14:tracePt t="80402" x="4781550" y="5095875"/>
          <p14:tracePt t="80426" x="4791075" y="5095875"/>
          <p14:tracePt t="80447" x="4800600" y="5095875"/>
          <p14:tracePt t="80451" x="4810125" y="5095875"/>
          <p14:tracePt t="80466" x="4819650" y="5095875"/>
          <p14:tracePt t="80468" x="4829175" y="5095875"/>
          <p14:tracePt t="80473" x="4857750" y="5095875"/>
          <p14:tracePt t="80491" x="4876800" y="5095875"/>
          <p14:tracePt t="80507" x="4886325" y="5095875"/>
          <p14:tracePt t="80524" x="4886325" y="5105400"/>
          <p14:tracePt t="80524" x="4895850" y="5105400"/>
          <p14:tracePt t="80571" x="4905375" y="5105400"/>
          <p14:tracePt t="80586" x="4914900" y="5105400"/>
          <p14:tracePt t="80634" x="4924425" y="5105400"/>
          <p14:tracePt t="81095" x="4933950" y="5105400"/>
          <p14:tracePt t="83973" x="4933950" y="5086350"/>
          <p14:tracePt t="83979" x="4924425" y="5076825"/>
          <p14:tracePt t="83989" x="4914900" y="5076825"/>
          <p14:tracePt t="83991" x="4905375" y="5057775"/>
          <p14:tracePt t="84006" x="4895850" y="5048250"/>
          <p14:tracePt t="84023" x="4876800" y="5029200"/>
          <p14:tracePt t="84039" x="4876800" y="5019675"/>
          <p14:tracePt t="84080" x="4876800" y="5010150"/>
          <p14:tracePt t="84104" x="4867275" y="5000625"/>
          <p14:tracePt t="84115" x="4867275" y="4991100"/>
          <p14:tracePt t="84125" x="4867275" y="4981575"/>
          <p14:tracePt t="84127" x="4857750" y="4972050"/>
          <p14:tracePt t="84140" x="4857750" y="4962525"/>
          <p14:tracePt t="84188" x="4848225" y="4962525"/>
          <p14:tracePt t="84213" x="4848225" y="4953000"/>
          <p14:tracePt t="84303" x="4838700" y="4943475"/>
          <p14:tracePt t="84337" x="4838700" y="4933950"/>
          <p14:tracePt t="84338" x="4829175" y="4924425"/>
          <p14:tracePt t="84358" x="4819650" y="4924425"/>
          <p14:tracePt t="84359" x="4810125" y="4905375"/>
          <p14:tracePt t="84372" x="4800600" y="4876800"/>
          <p14:tracePt t="84389" x="4800600" y="4867275"/>
          <p14:tracePt t="84406" x="4781550" y="4857750"/>
          <p14:tracePt t="84422" x="4772025" y="4838700"/>
          <p14:tracePt t="84439" x="4772025" y="4819650"/>
          <p14:tracePt t="84456" x="4762500" y="4810125"/>
          <p14:tracePt t="84472" x="4762500" y="4800600"/>
          <p14:tracePt t="84507" x="4762500" y="4791075"/>
          <p14:tracePt t="84564" x="4752975" y="4791075"/>
          <p14:tracePt t="84869" x="4752975" y="4800600"/>
          <p14:tracePt t="84883" x="4752975" y="4810125"/>
          <p14:tracePt t="84894" x="4752975" y="4829175"/>
          <p14:tracePt t="84909" x="4752975" y="4848225"/>
          <p14:tracePt t="84910" x="4743450" y="4867275"/>
          <p14:tracePt t="84922" x="4743450" y="4895850"/>
          <p14:tracePt t="84939" x="4743450" y="4933950"/>
          <p14:tracePt t="84955" x="4743450" y="4972050"/>
          <p14:tracePt t="84972" x="4743450" y="5000625"/>
          <p14:tracePt t="84972" x="4733925" y="5000625"/>
          <p14:tracePt t="84990" x="4724400" y="5010150"/>
          <p14:tracePt t="85005" x="4724400" y="5038725"/>
          <p14:tracePt t="85022" x="4705350" y="5067300"/>
          <p14:tracePt t="85039" x="4686300" y="5095875"/>
          <p14:tracePt t="85056" x="4667250" y="5124450"/>
          <p14:tracePt t="85072" x="4638675" y="5191125"/>
          <p14:tracePt t="85089" x="4619625" y="5219700"/>
          <p14:tracePt t="85105" x="4581525" y="5286375"/>
          <p14:tracePt t="85122" x="4543425" y="5343525"/>
          <p14:tracePt t="85139" x="4524375" y="5381625"/>
          <p14:tracePt t="85155" x="4495800" y="5448300"/>
          <p14:tracePt t="85172" x="4438650" y="5524500"/>
          <p14:tracePt t="85189" x="4410075" y="5562600"/>
          <p14:tracePt t="85205" x="4381500" y="5600700"/>
          <p14:tracePt t="85222" x="4371975" y="5619750"/>
          <p14:tracePt t="85239" x="4352925" y="5648325"/>
          <p14:tracePt t="85256" x="4333875" y="5667375"/>
          <p14:tracePt t="85272" x="4324350" y="5686425"/>
          <p14:tracePt t="85289" x="4324350" y="5695950"/>
          <p14:tracePt t="85305" x="4314825" y="5695950"/>
          <p14:tracePt t="85322" x="4305300" y="5695950"/>
          <p14:tracePt t="85339" x="4305300" y="5705475"/>
          <p14:tracePt t="85753" x="4305300" y="5695950"/>
          <p14:tracePt t="85779" x="4295775" y="5695950"/>
          <p14:tracePt t="89433" x="4295775" y="5686425"/>
          <p14:tracePt t="89460" x="4295775" y="5676900"/>
          <p14:tracePt t="89472" x="4295775" y="5667375"/>
          <p14:tracePt t="89481" x="4305300" y="5657850"/>
          <p14:tracePt t="89486" x="4314825" y="5648325"/>
          <p14:tracePt t="89488" x="4343400" y="5610225"/>
          <p14:tracePt t="89504" x="4391025" y="5534025"/>
          <p14:tracePt t="89520" x="4543425" y="5295900"/>
          <p14:tracePt t="89537" x="4714875" y="5038725"/>
          <p14:tracePt t="89554" x="5029200" y="4476750"/>
          <p14:tracePt t="89570" x="5400675" y="3895725"/>
          <p14:tracePt t="89587" x="5553075" y="3648075"/>
          <p14:tracePt t="89604" x="5743575" y="3362325"/>
          <p14:tracePt t="89620" x="5829300" y="3286125"/>
          <p14:tracePt t="89637" x="5848350" y="3267075"/>
          <p14:tracePt t="89654" x="5857875" y="3257550"/>
          <p14:tracePt t="89965" x="5848350" y="3257550"/>
          <p14:tracePt t="90030" x="5848350" y="3248025"/>
          <p14:tracePt t="90043" x="5848350" y="3228975"/>
          <p14:tracePt t="90044" x="5848350" y="3200400"/>
          <p14:tracePt t="90054" x="5848350" y="3162300"/>
          <p14:tracePt t="90151" x="5857875" y="3162300"/>
          <p14:tracePt t="90163" x="5857875" y="3190875"/>
          <p14:tracePt t="90170" x="5857875" y="3209925"/>
          <p14:tracePt t="90172" x="5857875" y="3248025"/>
          <p14:tracePt t="90187" x="5867400" y="3324225"/>
          <p14:tracePt t="90204" x="5876925" y="3390900"/>
          <p14:tracePt t="90220" x="5886450" y="3448050"/>
          <p14:tracePt t="90237" x="5886450" y="3486150"/>
          <p14:tracePt t="90254" x="5886450" y="3495675"/>
          <p14:tracePt t="90270" x="5886450" y="3505200"/>
          <p14:tracePt t="90412" x="5886450" y="3495675"/>
          <p14:tracePt t="90477" x="5895975" y="3495675"/>
          <p14:tracePt t="90564" x="5895975" y="3486150"/>
          <p14:tracePt t="90585" x="5895975" y="3476625"/>
          <p14:tracePt t="90598" x="5905500" y="3467100"/>
          <p14:tracePt t="90609" x="5915025" y="3457575"/>
          <p14:tracePt t="90620" x="5915025" y="3438525"/>
          <p14:tracePt t="90622" x="5915025" y="3400425"/>
          <p14:tracePt t="90637" x="5934075" y="3352800"/>
          <p14:tracePt t="90654" x="5934075" y="3333750"/>
          <p14:tracePt t="90670" x="5934075" y="3314700"/>
          <p14:tracePt t="90708" x="5934075" y="3305175"/>
          <p14:tracePt t="90749" x="5934075" y="3295650"/>
          <p14:tracePt t="91156" x="5934075" y="3305175"/>
          <p14:tracePt t="91160" x="5943600" y="3305175"/>
          <p14:tracePt t="91170" x="5953125" y="3314700"/>
          <p14:tracePt t="91172" x="5981700" y="3371850"/>
          <p14:tracePt t="91187" x="5981700" y="3409950"/>
          <p14:tracePt t="91203" x="6010275" y="3457575"/>
          <p14:tracePt t="91220" x="6019800" y="3495675"/>
          <p14:tracePt t="91237" x="6029325" y="3495675"/>
          <p14:tracePt t="91253" x="6038850" y="3505200"/>
          <p14:tracePt t="91429" x="6029325" y="3495675"/>
          <p14:tracePt t="91433" x="6029325" y="3476625"/>
          <p14:tracePt t="91436" x="6029325" y="3419475"/>
          <p14:tracePt t="91453" x="6010275" y="3286125"/>
          <p14:tracePt t="91470" x="6010275" y="3238500"/>
          <p14:tracePt t="91487" x="6010275" y="3190875"/>
          <p14:tracePt t="91503" x="6010275" y="3181350"/>
          <p14:tracePt t="91680" x="6010275" y="3190875"/>
          <p14:tracePt t="91684" x="6010275" y="3200400"/>
          <p14:tracePt t="91686" x="6010275" y="3219450"/>
          <p14:tracePt t="91692" x="6010275" y="3238500"/>
          <p14:tracePt t="91703" x="6038850" y="3305175"/>
          <p14:tracePt t="91719" x="6048375" y="3362325"/>
          <p14:tracePt t="91736" x="6057900" y="3390900"/>
          <p14:tracePt t="91753" x="6057900" y="3409950"/>
          <p14:tracePt t="91842" x="6057900" y="3400425"/>
          <p14:tracePt t="92117" x="6057900" y="3409950"/>
          <p14:tracePt t="92119" x="6067425" y="3429000"/>
          <p14:tracePt t="92136" x="6076950" y="3467100"/>
          <p14:tracePt t="92138" x="6086475" y="3533775"/>
          <p14:tracePt t="92153" x="6105525" y="3590925"/>
          <p14:tracePt t="92170" x="6124575" y="3686175"/>
          <p14:tracePt t="92170" x="6124575" y="3724275"/>
          <p14:tracePt t="92187" x="6153150" y="3781425"/>
          <p14:tracePt t="92203" x="6162675" y="3810000"/>
          <p14:tracePt t="92219" x="6172200" y="3819525"/>
          <p14:tracePt t="92236" x="6172200" y="3829050"/>
          <p14:tracePt t="92271" x="6172200" y="3838575"/>
          <p14:tracePt t="92337" x="6172200" y="3848100"/>
          <p14:tracePt t="92349" x="6172200" y="3857625"/>
          <p14:tracePt t="92388" x="6172200" y="3867150"/>
          <p14:tracePt t="92407" x="6172200" y="3876675"/>
          <p14:tracePt t="92436" x="6172200" y="3886200"/>
          <p14:tracePt t="92481" x="6172200" y="3895725"/>
          <p14:tracePt t="92557" x="6172200" y="3905250"/>
          <p14:tracePt t="92586" x="6181725" y="3905250"/>
          <p14:tracePt t="92596" x="6181725" y="3914775"/>
          <p14:tracePt t="92611" x="6181725" y="3933825"/>
          <p14:tracePt t="92623" x="6191250" y="3933825"/>
          <p14:tracePt t="92636" x="6200775" y="3952875"/>
          <p14:tracePt t="92638" x="6210300" y="3962400"/>
          <p14:tracePt t="92652" x="6210300" y="3971925"/>
          <p14:tracePt t="92669" x="6219825" y="3981450"/>
          <p14:tracePt t="93119" x="6210300" y="3981450"/>
          <p14:tracePt t="93130" x="6200775" y="3981450"/>
          <p14:tracePt t="93135" x="6200775" y="3971925"/>
          <p14:tracePt t="93136" x="6191250" y="3962400"/>
          <p14:tracePt t="93152" x="6181725" y="3962400"/>
          <p14:tracePt t="93169" x="6181725" y="3952875"/>
          <p14:tracePt t="93186" x="6172200" y="3943350"/>
          <p14:tracePt t="93202" x="6162675" y="3924300"/>
          <p14:tracePt t="93219" x="6162675" y="3905250"/>
          <p14:tracePt t="93235" x="6181725" y="3848100"/>
          <p14:tracePt t="93253" x="6219825" y="3790950"/>
          <p14:tracePt t="93269" x="6248400" y="3771900"/>
          <p14:tracePt t="93285" x="6276975" y="3752850"/>
          <p14:tracePt t="93303" x="6315075" y="3743325"/>
          <p14:tracePt t="93319" x="6343650" y="3733800"/>
          <p14:tracePt t="93336" x="6400800" y="3733800"/>
          <p14:tracePt t="93353" x="6419850" y="3733800"/>
          <p14:tracePt t="93369" x="6438900" y="3733800"/>
          <p14:tracePt t="93385" x="6457950" y="3743325"/>
          <p14:tracePt t="93402" x="6467475" y="3743325"/>
          <p14:tracePt t="93419" x="6486525" y="3752850"/>
          <p14:tracePt t="93463" x="6496050" y="3762375"/>
          <p14:tracePt t="93488" x="6496050" y="3771900"/>
          <p14:tracePt t="94542" x="6486525" y="3771900"/>
          <p14:tracePt t="94569" x="6477000" y="3771900"/>
          <p14:tracePt t="95103" x="6477000" y="3781425"/>
          <p14:tracePt t="95166" x="6467475" y="3781425"/>
          <p14:tracePt t="96359" x="6448425" y="3781425"/>
          <p14:tracePt t="96366" x="6391275" y="3790950"/>
          <p14:tracePt t="96373" x="6267450" y="3810000"/>
          <p14:tracePt t="96384" x="6057900" y="3838575"/>
          <p14:tracePt t="96401" x="5715000" y="3924300"/>
          <p14:tracePt t="96418" x="5400675" y="4019550"/>
          <p14:tracePt t="96434" x="5257800" y="4057650"/>
          <p14:tracePt t="96451" x="5114925" y="4105275"/>
          <p14:tracePt t="96468" x="5000625" y="4152900"/>
          <p14:tracePt t="96484" x="4953000" y="4181475"/>
          <p14:tracePt t="96501" x="4867275" y="4200525"/>
          <p14:tracePt t="96518" x="4819650" y="4219575"/>
          <p14:tracePt t="96534" x="4791075" y="4229100"/>
          <p14:tracePt t="96551" x="4772025" y="4238625"/>
          <p14:tracePt t="96585" x="4772025" y="4248150"/>
          <p14:tracePt t="96601" x="4752975" y="4248150"/>
          <p14:tracePt t="96621" x="4752975" y="4257675"/>
          <p14:tracePt t="96636" x="4743450" y="4257675"/>
          <p14:tracePt t="96638" x="4743450" y="4267200"/>
          <p14:tracePt t="96651" x="4733925" y="4295775"/>
          <p14:tracePt t="96668" x="4724400" y="4324350"/>
          <p14:tracePt t="96685" x="4714875" y="4352925"/>
          <p14:tracePt t="96701" x="4714875" y="4381500"/>
          <p14:tracePt t="96718" x="4714875" y="4391025"/>
          <p14:tracePt t="96735" x="4714875" y="4400550"/>
          <p14:tracePt t="96751" x="4714875" y="4429125"/>
          <p14:tracePt t="96768" x="4733925" y="4457700"/>
          <p14:tracePt t="96785" x="4762500" y="4476750"/>
          <p14:tracePt t="96801" x="4791075" y="4486275"/>
          <p14:tracePt t="96818" x="4867275" y="4505325"/>
          <p14:tracePt t="96835" x="4924425" y="4514850"/>
          <p14:tracePt t="96851" x="5010150" y="4524375"/>
          <p14:tracePt t="96868" x="5133975" y="4524375"/>
          <p14:tracePt t="96885" x="5295900" y="4533900"/>
          <p14:tracePt t="96901" x="5486400" y="4543425"/>
          <p14:tracePt t="96918" x="5676900" y="4543425"/>
          <p14:tracePt t="96935" x="5791200" y="4543425"/>
          <p14:tracePt t="96951" x="5915025" y="4543425"/>
          <p14:tracePt t="96967" x="6124575" y="4543425"/>
          <p14:tracePt t="96985" x="6219825" y="4533900"/>
          <p14:tracePt t="97001" x="6477000" y="4505325"/>
          <p14:tracePt t="97017" x="6677025" y="4486275"/>
          <p14:tracePt t="97034" x="6838950" y="4448175"/>
          <p14:tracePt t="97034" x="6943725" y="4429125"/>
          <p14:tracePt t="97052" x="7143750" y="4391025"/>
          <p14:tracePt t="97068" x="7429500" y="4295775"/>
          <p14:tracePt t="97084" x="7581900" y="4210050"/>
          <p14:tracePt t="97102" x="7620000" y="4143375"/>
          <p14:tracePt t="97118" x="7639050" y="4076700"/>
          <p14:tracePt t="97134" x="7648575" y="3952875"/>
          <p14:tracePt t="97151" x="7648575" y="3857625"/>
          <p14:tracePt t="97168" x="7629525" y="3790950"/>
          <p14:tracePt t="97184" x="7524750" y="3667125"/>
          <p14:tracePt t="97201" x="7372350" y="3514725"/>
          <p14:tracePt t="97218" x="7029450" y="3314700"/>
          <p14:tracePt t="97234" x="6591300" y="3181350"/>
          <p14:tracePt t="97251" x="6200775" y="3124200"/>
          <p14:tracePt t="97268" x="5953125" y="3105150"/>
          <p14:tracePt t="97284" x="5591175" y="3114675"/>
          <p14:tracePt t="97301" x="5210175" y="3162300"/>
          <p14:tracePt t="97318" x="4981575" y="3228975"/>
          <p14:tracePt t="97334" x="4724400" y="3381375"/>
          <p14:tracePt t="97351" x="4495800" y="3486150"/>
          <p14:tracePt t="97368" x="4391025" y="3543300"/>
          <p14:tracePt t="97384" x="4276725" y="3657600"/>
          <p14:tracePt t="97401" x="4181475" y="3781425"/>
          <p14:tracePt t="97417" x="4152900" y="3838575"/>
          <p14:tracePt t="97434" x="4133850" y="3924300"/>
          <p14:tracePt t="97451" x="4133850" y="4010025"/>
          <p14:tracePt t="97467" x="4133850" y="4067175"/>
          <p14:tracePt t="97484" x="4191000" y="4143375"/>
          <p14:tracePt t="97501" x="4333875" y="4229100"/>
          <p14:tracePt t="97517" x="4419600" y="4276725"/>
          <p14:tracePt t="97534" x="4591050" y="4333875"/>
          <p14:tracePt t="97551" x="4752975" y="4371975"/>
          <p14:tracePt t="97567" x="4867275" y="4400550"/>
          <p14:tracePt t="97584" x="5124450" y="4419600"/>
          <p14:tracePt t="97601" x="5419725" y="4400550"/>
          <p14:tracePt t="97617" x="5715000" y="4362450"/>
          <p14:tracePt t="97634" x="6276975" y="4238625"/>
          <p14:tracePt t="97651" x="6572250" y="4124325"/>
          <p14:tracePt t="97667" x="6858000" y="3933825"/>
          <p14:tracePt t="97685" x="6972300" y="3810000"/>
          <p14:tracePt t="97701" x="7096125" y="3648075"/>
          <p14:tracePt t="97717" x="7143750" y="3590925"/>
          <p14:tracePt t="97734" x="7191375" y="3448050"/>
          <p14:tracePt t="97751" x="7200900" y="3381375"/>
          <p14:tracePt t="97767" x="7124700" y="3238500"/>
          <p14:tracePt t="97784" x="7000875" y="3076575"/>
          <p14:tracePt t="97784" x="6924675" y="3009900"/>
          <p14:tracePt t="97801" x="6734175" y="2838450"/>
          <p14:tracePt t="97817" x="6457950" y="2657475"/>
          <p14:tracePt t="97834" x="6115050" y="2609850"/>
          <p14:tracePt t="97851" x="5848350" y="2638425"/>
          <p14:tracePt t="97867" x="5476875" y="2762250"/>
          <p14:tracePt t="97884" x="5172075" y="2933700"/>
          <p14:tracePt t="97900" x="4981575" y="3086100"/>
          <p14:tracePt t="97917" x="4781550" y="3295650"/>
          <p14:tracePt t="97934" x="4695825" y="3429000"/>
          <p14:tracePt t="97951" x="4657725" y="3571875"/>
          <p14:tracePt t="97968" x="4638675" y="3857625"/>
          <p14:tracePt t="97984" x="4705350" y="4114800"/>
          <p14:tracePt t="98001" x="4791075" y="4257675"/>
          <p14:tracePt t="98018" x="4905375" y="4362450"/>
          <p14:tracePt t="98034" x="5286375" y="4533900"/>
          <p14:tracePt t="98051" x="5495925" y="4562475"/>
          <p14:tracePt t="98068" x="5753100" y="4562475"/>
          <p14:tracePt t="98084" x="6191250" y="4467225"/>
          <p14:tracePt t="98101" x="6315075" y="4400550"/>
          <p14:tracePt t="98117" x="6410325" y="4305300"/>
          <p14:tracePt t="98134" x="6515100" y="4162425"/>
          <p14:tracePt t="98151" x="6610350" y="4057650"/>
          <p14:tracePt t="98168" x="6667500" y="3981450"/>
          <p14:tracePt t="98184" x="6667500" y="3905250"/>
          <p14:tracePt t="98201" x="6667500" y="3848100"/>
          <p14:tracePt t="98217" x="6619875" y="3743325"/>
          <p14:tracePt t="98234" x="6400800" y="3457575"/>
          <p14:tracePt t="98251" x="6238875" y="3333750"/>
          <p14:tracePt t="98267" x="6057900" y="3248025"/>
          <p14:tracePt t="98284" x="5829300" y="3228975"/>
          <p14:tracePt t="98301" x="5638800" y="3238500"/>
          <p14:tracePt t="98317" x="5314950" y="3352800"/>
          <p14:tracePt t="98334" x="5095875" y="3552825"/>
          <p14:tracePt t="98351" x="4991100" y="3695700"/>
          <p14:tracePt t="98367" x="4905375" y="3895725"/>
          <p14:tracePt t="98384" x="4905375" y="4162425"/>
          <p14:tracePt t="98401" x="4991100" y="4352925"/>
          <p14:tracePt t="98417" x="5172075" y="4600575"/>
          <p14:tracePt t="98434" x="5362575" y="4733925"/>
          <p14:tracePt t="98451" x="5705475" y="4819650"/>
          <p14:tracePt t="98468" x="6096000" y="4829175"/>
          <p14:tracePt t="98484" x="6315075" y="4781550"/>
          <p14:tracePt t="98501" x="6496050" y="4724400"/>
          <p14:tracePt t="98518" x="6686550" y="4572000"/>
          <p14:tracePt t="98534" x="6743700" y="4448175"/>
          <p14:tracePt t="98551" x="6753225" y="4362450"/>
          <p14:tracePt t="98567" x="6753225" y="4276725"/>
          <p14:tracePt t="98584" x="6734175" y="4248150"/>
          <p14:tracePt t="98601" x="6705600" y="4191000"/>
          <p14:tracePt t="98618" x="6629400" y="4143375"/>
          <p14:tracePt t="98634" x="6553200" y="4095750"/>
          <p14:tracePt t="98651" x="6286500" y="3981450"/>
          <p14:tracePt t="98668" x="6124575" y="3952875"/>
          <p14:tracePt t="98684" x="6010275" y="3952875"/>
          <p14:tracePt t="98701" x="5819775" y="4019550"/>
          <p14:tracePt t="98717" x="5667375" y="4095750"/>
          <p14:tracePt t="98734" x="5610225" y="4143375"/>
          <p14:tracePt t="98751" x="5572125" y="4219575"/>
          <p14:tracePt t="98768" x="5562600" y="4276725"/>
          <p14:tracePt t="98784" x="5581650" y="4381500"/>
          <p14:tracePt t="98800" x="5638800" y="4514850"/>
          <p14:tracePt t="98817" x="5686425" y="4581525"/>
          <p14:tracePt t="98834" x="5743575" y="4638675"/>
          <p14:tracePt t="98850" x="5924550" y="4676775"/>
          <p14:tracePt t="98868" x="6124575" y="4676775"/>
          <p14:tracePt t="98884" x="6486525" y="4591050"/>
          <p14:tracePt t="98900" x="6715125" y="4448175"/>
          <p14:tracePt t="98917" x="6848475" y="4305300"/>
          <p14:tracePt t="98917" x="6886575" y="4248150"/>
          <p14:tracePt t="98934" x="6905625" y="4133850"/>
          <p14:tracePt t="98951" x="6896100" y="3848100"/>
          <p14:tracePt t="98967" x="6781800" y="3609975"/>
          <p14:tracePt t="98984" x="6677025" y="3467100"/>
          <p14:tracePt t="99000" x="6467475" y="3286125"/>
          <p14:tracePt t="99017" x="6210300" y="3133725"/>
          <p14:tracePt t="99033" x="6010275" y="3076575"/>
          <p14:tracePt t="99051" x="5686425" y="3076575"/>
          <p14:tracePt t="99067" x="5362575" y="3171825"/>
          <p14:tracePt t="99084" x="5172075" y="3238500"/>
          <p14:tracePt t="99101" x="4981575" y="3352800"/>
          <p14:tracePt t="99117" x="4886325" y="3448050"/>
          <p14:tracePt t="99134" x="4848225" y="3486150"/>
          <p14:tracePt t="99150" x="4810125" y="3571875"/>
          <p14:tracePt t="99167" x="4810125" y="3705225"/>
          <p14:tracePt t="99184" x="4819650" y="3800475"/>
          <p14:tracePt t="99184" x="4829175" y="3838575"/>
          <p14:tracePt t="99201" x="4886325" y="3914775"/>
          <p14:tracePt t="99217" x="4962525" y="4019550"/>
          <p14:tracePt t="99233" x="5029200" y="4076700"/>
          <p14:tracePt t="99251" x="5067300" y="4105275"/>
          <p14:tracePt t="99267" x="5219700" y="4133850"/>
          <p14:tracePt t="99284" x="5448300" y="4133850"/>
          <p14:tracePt t="99301" x="5572125" y="4067175"/>
          <p14:tracePt t="99317" x="5791200" y="3905250"/>
          <p14:tracePt t="99333" x="5838825" y="3819525"/>
          <p14:tracePt t="99350" x="5838825" y="3705225"/>
          <p14:tracePt t="99367" x="5705475" y="3400425"/>
          <p14:tracePt t="99383" x="5543550" y="3143250"/>
          <p14:tracePt t="99401" x="5438775" y="3009900"/>
          <p14:tracePt t="99417" x="5324475" y="2943225"/>
          <p14:tracePt t="99433" x="5200650" y="2914650"/>
          <p14:tracePt t="99450" x="4981575" y="2952750"/>
          <p14:tracePt t="99467" x="4819650" y="3038475"/>
          <p14:tracePt t="99483" x="4581525" y="3200400"/>
          <p14:tracePt t="99500" x="4457700" y="3343275"/>
          <p14:tracePt t="99517" x="4410075" y="3409950"/>
          <p14:tracePt t="99533" x="4391025" y="3514725"/>
          <p14:tracePt t="99550" x="4410075" y="3667125"/>
          <p14:tracePt t="99567" x="4448175" y="3752850"/>
          <p14:tracePt t="99584" x="4648200" y="3924300"/>
          <p14:tracePt t="99600" x="4953000" y="4057650"/>
          <p14:tracePt t="99618" x="5162550" y="4086225"/>
          <p14:tracePt t="99633" x="5543550" y="4086225"/>
          <p14:tracePt t="99650" x="5848350" y="4019550"/>
          <p14:tracePt t="99667" x="6000750" y="3952875"/>
          <p14:tracePt t="99684" x="6115050" y="3771900"/>
          <p14:tracePt t="99700" x="6134100" y="3648075"/>
          <p14:tracePt t="99717" x="6105525" y="3429000"/>
          <p14:tracePt t="99734" x="5962650" y="3105150"/>
          <p14:tracePt t="99751" x="5800725" y="2828925"/>
          <p14:tracePt t="99767" x="5715000" y="2743200"/>
          <p14:tracePt t="99784" x="5629275" y="2714625"/>
          <p14:tracePt t="99784" x="5591175" y="2714625"/>
          <p14:tracePt t="99800" x="5372100" y="2733675"/>
          <p14:tracePt t="99817" x="5181600" y="2809875"/>
          <p14:tracePt t="99833" x="4905375" y="2990850"/>
          <p14:tracePt t="99850" x="4695825" y="3257550"/>
          <p14:tracePt t="99867" x="4619625" y="3419475"/>
          <p14:tracePt t="99883" x="4591050" y="3705225"/>
          <p14:tracePt t="99900" x="4705350" y="3990975"/>
          <p14:tracePt t="99916" x="4867275" y="4152900"/>
          <p14:tracePt t="99933" x="5191125" y="4295775"/>
          <p14:tracePt t="99950" x="5600700" y="4333875"/>
          <p14:tracePt t="99967" x="5829300" y="4333875"/>
          <p14:tracePt t="99983" x="6219825" y="4276725"/>
          <p14:tracePt t="99983" x="6286500" y="4257675"/>
          <p14:tracePt t="100000" x="6429375" y="4181475"/>
          <p14:tracePt t="100017" x="6477000" y="4133850"/>
          <p14:tracePt t="100033" x="6486525" y="4000500"/>
          <p14:tracePt t="100050" x="6477000" y="3952875"/>
          <p14:tracePt t="100067" x="6410325" y="3848100"/>
          <p14:tracePt t="100083" x="6362700" y="3771900"/>
          <p14:tracePt t="100100" x="6353175" y="3762375"/>
          <p14:tracePt t="100374" x="6324600" y="3762375"/>
          <p14:tracePt t="100384" x="6305550" y="3781425"/>
          <p14:tracePt t="100388" x="6248400" y="3838575"/>
          <p14:tracePt t="100390" x="6134100" y="3933825"/>
          <p14:tracePt t="100400" x="6038850" y="4010025"/>
          <p14:tracePt t="100416" x="5962650" y="4048125"/>
          <p14:tracePt t="100416" x="5943600" y="4048125"/>
          <p14:tracePt t="100433" x="5924550" y="4057650"/>
          <p14:tracePt t="100450" x="5915025" y="4057650"/>
          <p14:tracePt t="100466" x="5905500" y="4057650"/>
          <p14:tracePt t="100483" x="5895975" y="4057650"/>
          <p14:tracePt t="100521" x="5895975" y="4067175"/>
          <p14:tracePt t="100523" x="5895975" y="4086225"/>
          <p14:tracePt t="100533" x="5895975" y="4114800"/>
          <p14:tracePt t="100550" x="5905500" y="4152900"/>
          <p14:tracePt t="100566" x="5924550" y="4181475"/>
          <p14:tracePt t="100583" x="5934075" y="4200525"/>
          <p14:tracePt t="100601" x="5953125" y="4229100"/>
          <p14:tracePt t="100616" x="5972175" y="4238625"/>
          <p14:tracePt t="100633" x="5981700" y="4248150"/>
          <p14:tracePt t="100650" x="6038850" y="4267200"/>
          <p14:tracePt t="100666" x="6153150" y="4276725"/>
          <p14:tracePt t="100683" x="6248400" y="4276725"/>
          <p14:tracePt t="100700" x="6343650" y="4276725"/>
          <p14:tracePt t="100716" x="6410325" y="4257675"/>
          <p14:tracePt t="100733" x="6429375" y="4238625"/>
          <p14:tracePt t="100750" x="6457950" y="4210050"/>
          <p14:tracePt t="100766" x="6477000" y="4105275"/>
          <p14:tracePt t="100783" x="6477000" y="4057650"/>
          <p14:tracePt t="100800" x="6457950" y="4010025"/>
          <p14:tracePt t="100816" x="6400800" y="3952875"/>
          <p14:tracePt t="100833" x="6362700" y="3933825"/>
          <p14:tracePt t="100850" x="6276975" y="3905250"/>
          <p14:tracePt t="100867" x="6210300" y="3895725"/>
          <p14:tracePt t="100883" x="6115050" y="3905250"/>
          <p14:tracePt t="100900" x="6000750" y="3962400"/>
          <p14:tracePt t="100916" x="5924550" y="4038600"/>
          <p14:tracePt t="100933" x="5895975" y="4067175"/>
          <p14:tracePt t="100949" x="5838825" y="4124325"/>
          <p14:tracePt t="100966" x="5800725" y="4171950"/>
          <p14:tracePt t="100983" x="5781675" y="4219575"/>
          <p14:tracePt t="100999" x="5753100" y="4305300"/>
          <p14:tracePt t="100999" x="5753100" y="4324350"/>
          <p14:tracePt t="101017" x="5753100" y="4362450"/>
          <p14:tracePt t="101033" x="5772150" y="4391025"/>
          <p14:tracePt t="101050" x="5895975" y="4486275"/>
          <p14:tracePt t="101067" x="5991225" y="4505325"/>
          <p14:tracePt t="101083" x="6115050" y="4505325"/>
          <p14:tracePt t="101099" x="6324600" y="4467225"/>
          <p14:tracePt t="101117" x="6391275" y="4400550"/>
          <p14:tracePt t="101133" x="6429375" y="4343400"/>
          <p14:tracePt t="101149" x="6438900" y="4229100"/>
          <p14:tracePt t="101166" x="6400800" y="4067175"/>
          <p14:tracePt t="101182" x="6305550" y="3867150"/>
          <p14:tracePt t="101199" x="6200775" y="3743325"/>
          <p14:tracePt t="101216" x="6143625" y="3714750"/>
          <p14:tracePt t="101233" x="6105525" y="3714750"/>
          <p14:tracePt t="101250" x="5934075" y="3743325"/>
          <p14:tracePt t="101266" x="5800725" y="3800475"/>
          <p14:tracePt t="101283" x="5715000" y="3867150"/>
          <p14:tracePt t="101300" x="5638800" y="3933825"/>
          <p14:tracePt t="101316" x="5610225" y="3962400"/>
          <p14:tracePt t="101333" x="5591175" y="3971925"/>
          <p14:tracePt t="101350" x="5581650" y="3990975"/>
          <p14:tracePt t="101366" x="5581650" y="4000500"/>
          <p14:tracePt t="101382" x="5581650" y="4010025"/>
          <p14:tracePt t="101420" x="5581650" y="4019550"/>
          <p14:tracePt t="101440" x="5581650" y="4029075"/>
          <p14:tracePt t="101600" x="5572125" y="4029075"/>
          <p14:tracePt t="101615" x="5572125" y="4019550"/>
          <p14:tracePt t="101647" x="5562600" y="4019550"/>
          <p14:tracePt t="101711" x="5553075" y="4019550"/>
          <p14:tracePt t="102320" x="5553075" y="4010025"/>
          <p14:tracePt t="102332" x="5543550" y="4010025"/>
          <p14:tracePt t="124770" x="5553075" y="4010025"/>
          <p14:tracePt t="130588" x="5562600" y="4010025"/>
          <p14:tracePt t="131964" x="5553075" y="4010025"/>
          <p14:tracePt t="144377" x="5562600" y="4010025"/>
          <p14:tracePt t="147599" x="5562600" y="4000500"/>
          <p14:tracePt t="148488" x="5562600" y="3990975"/>
          <p14:tracePt t="148497" x="5562600" y="3952875"/>
          <p14:tracePt t="148504" x="5476875" y="3790950"/>
          <p14:tracePt t="148514" x="5143500" y="2981325"/>
          <p14:tracePt t="148515" x="4800600" y="1790700"/>
          <p14:tracePt t="148531" x="4581525" y="571500"/>
          <p14:tracePt t="148548" x="4448175" y="0"/>
          <p14:tracePt t="148654" x="4467225" y="0"/>
          <p14:tracePt t="148896" x="4467225" y="9525"/>
          <p14:tracePt t="148916" x="4467225" y="19050"/>
          <p14:tracePt t="148922" x="4467225" y="38100"/>
          <p14:tracePt t="148923" x="4467225" y="66675"/>
          <p14:tracePt t="148931" x="4562475" y="352425"/>
          <p14:tracePt t="148948" x="4657725" y="581025"/>
          <p14:tracePt t="148965" x="4781550" y="828675"/>
          <p14:tracePt t="148981" x="4848225" y="952500"/>
          <p14:tracePt t="148998" x="4857750" y="990600"/>
          <p14:tracePt t="149015" x="4867275" y="1000125"/>
          <p14:tracePt t="149032" x="4867275" y="1009650"/>
          <p14:tracePt t="149048" x="4867275" y="1019175"/>
          <p14:tracePt t="149065" x="4867275" y="1038225"/>
          <p14:tracePt t="149082" x="4876800" y="1076325"/>
          <p14:tracePt t="149098" x="4886325" y="1104900"/>
          <p14:tracePt t="149115" x="4895850" y="1114425"/>
          <p14:tracePt t="150326" x="4886325" y="1104900"/>
          <p14:tracePt t="150330" x="4867275" y="1095375"/>
          <p14:tracePt t="150337" x="4791075" y="1047750"/>
          <p14:tracePt t="150348" x="4552950" y="962025"/>
          <p14:tracePt t="150365" x="4248150" y="904875"/>
          <p14:tracePt t="150381" x="4029075" y="857250"/>
          <p14:tracePt t="150398" x="3667125" y="781050"/>
          <p14:tracePt t="150415" x="3343275" y="742950"/>
          <p14:tracePt t="150431" x="3124200" y="723900"/>
          <p14:tracePt t="150448" x="2819400" y="704850"/>
          <p14:tracePt t="150465" x="2657475" y="695325"/>
          <p14:tracePt t="150481" x="2600325" y="695325"/>
          <p14:tracePt t="150498" x="2533650" y="704850"/>
          <p14:tracePt t="150514" x="2495550" y="714375"/>
          <p14:tracePt t="150531" x="2476500" y="714375"/>
          <p14:tracePt t="150547" x="2466975" y="714375"/>
          <p14:tracePt t="150826" x="2457450" y="704850"/>
          <p14:tracePt t="150836" x="2428875" y="657225"/>
          <p14:tracePt t="150838" x="2362200" y="581025"/>
          <p14:tracePt t="150848" x="1895475" y="323850"/>
          <p14:tracePt t="150864" x="1552575" y="219075"/>
          <p14:tracePt t="150881" x="1095375" y="161925"/>
          <p14:tracePt t="150898" x="771525" y="190500"/>
          <p14:tracePt t="150914" x="561975" y="266700"/>
          <p14:tracePt t="150932" x="266700" y="409575"/>
          <p14:tracePt t="150948" x="114300" y="523875"/>
          <p14:tracePt t="150964" x="0" y="628650"/>
          <p14:tracePt t="150981" x="0" y="685800"/>
          <p14:tracePt t="150998" x="0" y="714375"/>
          <p14:tracePt t="151015" x="0" y="752475"/>
          <p14:tracePt t="151031" x="0" y="800100"/>
          <p14:tracePt t="151048" x="0" y="847725"/>
          <p14:tracePt t="151064" x="85725" y="971550"/>
          <p14:tracePt t="151081" x="219075" y="1114425"/>
          <p14:tracePt t="151097" x="485775" y="1295400"/>
          <p14:tracePt t="151114" x="809625" y="1457325"/>
          <p14:tracePt t="151131" x="1019175" y="1552575"/>
          <p14:tracePt t="151147" x="1181100" y="1609725"/>
          <p14:tracePt t="151164" x="1333500" y="1638300"/>
          <p14:tracePt t="151181" x="1495425" y="1638300"/>
          <p14:tracePt t="151197" x="1771650" y="1590675"/>
          <p14:tracePt t="151214" x="1971675" y="1533525"/>
          <p14:tracePt t="151231" x="2381250" y="1304925"/>
          <p14:tracePt t="151247" x="2638425" y="1171575"/>
          <p14:tracePt t="151264" x="2743200" y="1057275"/>
          <p14:tracePt t="151281" x="2781300" y="714375"/>
          <p14:tracePt t="151298" x="2647950" y="504825"/>
          <p14:tracePt t="151314" x="2400300" y="219075"/>
          <p14:tracePt t="151331" x="2133600" y="19050"/>
          <p14:tracePt t="151347" x="1943100" y="0"/>
          <p14:tracePt t="151364" x="1762125" y="0"/>
          <p14:tracePt t="151364" x="1657350" y="0"/>
          <p14:tracePt t="151381" x="1285875" y="114300"/>
          <p14:tracePt t="151397" x="1085850" y="228600"/>
          <p14:tracePt t="151414" x="923925" y="342900"/>
          <p14:tracePt t="151431" x="704850" y="542925"/>
          <p14:tracePt t="151447" x="581025" y="676275"/>
          <p14:tracePt t="151464" x="552450" y="714375"/>
          <p14:tracePt t="151481" x="523875" y="781050"/>
          <p14:tracePt t="151497" x="523875" y="876300"/>
          <p14:tracePt t="151514" x="533400" y="942975"/>
          <p14:tracePt t="151514" x="542925" y="990600"/>
          <p14:tracePt t="151532" x="619125" y="1114425"/>
          <p14:tracePt t="151547" x="895350" y="1295400"/>
          <p14:tracePt t="151564" x="1276350" y="1409700"/>
          <p14:tracePt t="151580" x="1543050" y="1447800"/>
          <p14:tracePt t="151598" x="1876425" y="1466850"/>
          <p14:tracePt t="151614" x="2105025" y="1466850"/>
          <p14:tracePt t="151631" x="2209800" y="1428750"/>
          <p14:tracePt t="151631" x="2238375" y="1419225"/>
          <p14:tracePt t="151648" x="2286000" y="1390650"/>
          <p14:tracePt t="151664" x="2352675" y="1333500"/>
          <p14:tracePt t="151680" x="2447925" y="1228725"/>
          <p14:tracePt t="151698" x="2476500" y="1190625"/>
          <p14:tracePt t="151714" x="2476500" y="1143000"/>
          <p14:tracePt t="151730" x="2486025" y="1133475"/>
          <p14:tracePt t="151974" x="2495550" y="1133475"/>
          <p14:tracePt t="151978" x="2514600" y="1133475"/>
          <p14:tracePt t="151997" x="2714625" y="1209675"/>
          <p14:tracePt t="151999" x="3524250" y="1600200"/>
          <p14:tracePt t="152014" x="4324350" y="2047875"/>
          <p14:tracePt t="152031" x="5095875" y="2428875"/>
          <p14:tracePt t="152047" x="5895975" y="2752725"/>
          <p14:tracePt t="152064" x="6181725" y="2809875"/>
          <p14:tracePt t="152064" x="6219825" y="2809875"/>
          <p14:tracePt t="152081" x="6248400" y="2819400"/>
          <p14:tracePt t="152097" x="6257925" y="2819400"/>
          <p14:tracePt t="152285" x="6238875" y="2828925"/>
          <p14:tracePt t="152289" x="6219825" y="2847975"/>
          <p14:tracePt t="152302" x="6143625" y="2933700"/>
          <p14:tracePt t="152304" x="6057900" y="3038475"/>
          <p14:tracePt t="152314" x="5934075" y="3200400"/>
          <p14:tracePt t="152330" x="5781675" y="3457575"/>
          <p14:tracePt t="152347" x="5734050" y="3714750"/>
          <p14:tracePt t="152363" x="5772150" y="3933825"/>
          <p14:tracePt t="152380" x="5905500" y="4210050"/>
          <p14:tracePt t="152397" x="6076950" y="4467225"/>
          <p14:tracePt t="152413" x="6181725" y="4591050"/>
          <p14:tracePt t="152430" x="6315075" y="4714875"/>
          <p14:tracePt t="152447" x="6457950" y="4772025"/>
          <p14:tracePt t="152464" x="6696075" y="4810125"/>
          <p14:tracePt t="152480" x="7019925" y="4695825"/>
          <p14:tracePt t="152497" x="7219950" y="4552950"/>
          <p14:tracePt t="152514" x="7277100" y="4486275"/>
          <p14:tracePt t="152530" x="7258050" y="4267200"/>
          <p14:tracePt t="152547" x="7000875" y="3962400"/>
          <p14:tracePt t="152564" x="6810375" y="3781425"/>
          <p14:tracePt t="152580" x="6496050" y="3629025"/>
          <p14:tracePt t="152580" x="6391275" y="3600450"/>
          <p14:tracePt t="152597" x="6191250" y="3571875"/>
          <p14:tracePt t="152614" x="6010275" y="3609975"/>
          <p14:tracePt t="152630" x="5695950" y="3762375"/>
          <p14:tracePt t="152647" x="5457825" y="3933825"/>
          <p14:tracePt t="152664" x="5391150" y="4010025"/>
          <p14:tracePt t="152680" x="5353050" y="4076700"/>
          <p14:tracePt t="152697" x="5353050" y="4143375"/>
          <p14:tracePt t="152714" x="5410200" y="4286250"/>
          <p14:tracePt t="152730" x="5705475" y="4533900"/>
          <p14:tracePt t="152747" x="5876925" y="4610100"/>
          <p14:tracePt t="152763" x="6067425" y="4648200"/>
          <p14:tracePt t="152781" x="6210300" y="4610100"/>
          <p14:tracePt t="152797" x="6267450" y="4572000"/>
          <p14:tracePt t="152813" x="6305550" y="4505325"/>
          <p14:tracePt t="152830" x="6305550" y="4448175"/>
          <p14:tracePt t="152847" x="6305550" y="4410075"/>
          <p14:tracePt t="152863" x="6257925" y="4352925"/>
          <p14:tracePt t="152880" x="6191250" y="4314825"/>
          <p14:tracePt t="152897" x="6162675" y="4295775"/>
          <p14:tracePt t="152913" x="6115050" y="4276725"/>
          <p14:tracePt t="152930" x="6096000" y="4276725"/>
          <p14:tracePt t="152946" x="6057900" y="4276725"/>
          <p14:tracePt t="152964" x="6048375" y="4276725"/>
          <p14:tracePt t="153034" x="6038850" y="4286250"/>
          <p14:tracePt t="156666" x="6038850" y="4295775"/>
          <p14:tracePt t="161929" x="6038850" y="4305300"/>
          <p14:tracePt t="167097" x="6029325" y="4295775"/>
          <p14:tracePt t="167107" x="6019800" y="4295775"/>
          <p14:tracePt t="167112" x="6010275" y="4276725"/>
          <p14:tracePt t="167125" x="5943600" y="4229100"/>
          <p14:tracePt t="167126" x="5867400" y="4181475"/>
          <p14:tracePt t="167142" x="5781675" y="4124325"/>
          <p14:tracePt t="167158" x="5724525" y="4067175"/>
          <p14:tracePt t="167175" x="5695950" y="4038600"/>
          <p14:tracePt t="167192" x="5667375" y="4000500"/>
          <p14:tracePt t="167208" x="5657850" y="3981450"/>
          <p14:tracePt t="167225" x="5638800" y="3971925"/>
          <p14:tracePt t="167553" x="5629275" y="3962400"/>
          <p14:tracePt t="167563" x="5562600" y="3895725"/>
          <p14:tracePt t="167565" x="5457825" y="3819525"/>
          <p14:tracePt t="167575" x="5133975" y="3467100"/>
          <p14:tracePt t="167591" x="4876800" y="3114675"/>
          <p14:tracePt t="167608" x="4743450" y="2924175"/>
          <p14:tracePt t="167625" x="4610100" y="2714625"/>
          <p14:tracePt t="167641" x="4562475" y="2590800"/>
          <p14:tracePt t="167659" x="4552950" y="2552700"/>
          <p14:tracePt t="167675" x="4543425" y="2505075"/>
          <p14:tracePt t="167691" x="4524375" y="2428875"/>
          <p14:tracePt t="167707" x="4524375" y="2400300"/>
          <p14:tracePt t="167725" x="4533900" y="2343150"/>
          <p14:tracePt t="167741" x="4600575" y="2247900"/>
          <p14:tracePt t="167758" x="4705350" y="2171700"/>
          <p14:tracePt t="167775" x="4791075" y="2105025"/>
          <p14:tracePt t="167791" x="4848225" y="2076450"/>
          <p14:tracePt t="167808" x="4895850" y="2057400"/>
          <p14:tracePt t="167824" x="4943475" y="2047875"/>
          <p14:tracePt t="167841" x="4991100" y="2038350"/>
          <p14:tracePt t="167858" x="5010150" y="2038350"/>
          <p14:tracePt t="167874" x="5038725" y="2038350"/>
          <p14:tracePt t="167891" x="5086350" y="2038350"/>
          <p14:tracePt t="167908" x="5124450" y="2038350"/>
          <p14:tracePt t="167924" x="5153025" y="2057400"/>
          <p14:tracePt t="167924" x="5162550" y="2066925"/>
          <p14:tracePt t="167941" x="5191125" y="2076450"/>
          <p14:tracePt t="167958" x="5229225" y="2105025"/>
          <p14:tracePt t="167974" x="5314950" y="2143125"/>
          <p14:tracePt t="167991" x="5391150" y="2200275"/>
          <p14:tracePt t="168008" x="5429250" y="2219325"/>
          <p14:tracePt t="168024" x="5467350" y="2257425"/>
          <p14:tracePt t="168042" x="5505450" y="2276475"/>
          <p14:tracePt t="168058" x="5619750" y="2352675"/>
          <p14:tracePt t="168074" x="5743575" y="2476500"/>
          <p14:tracePt t="168091" x="5848350" y="2638425"/>
          <p14:tracePt t="168108" x="6000750" y="2895600"/>
          <p14:tracePt t="168124" x="6124575" y="3190875"/>
          <p14:tracePt t="168141" x="6172200" y="3295650"/>
          <p14:tracePt t="168158" x="6200775" y="3381375"/>
          <p14:tracePt t="168175" x="6229350" y="3590925"/>
          <p14:tracePt t="168191" x="6229350" y="3619500"/>
          <p14:tracePt t="168208" x="6229350" y="3648075"/>
          <p14:tracePt t="168225" x="6210300" y="3695700"/>
          <p14:tracePt t="168241" x="6181725" y="3743325"/>
          <p14:tracePt t="168257" x="6124575" y="3810000"/>
          <p14:tracePt t="168274" x="6086475" y="3857625"/>
          <p14:tracePt t="168291" x="6038850" y="3867150"/>
          <p14:tracePt t="168308" x="5953125" y="3886200"/>
          <p14:tracePt t="168325" x="5753100" y="3876675"/>
          <p14:tracePt t="168341" x="5514975" y="3790950"/>
          <p14:tracePt t="168357" x="5076825" y="3562350"/>
          <p14:tracePt t="168375" x="4610100" y="3286125"/>
          <p14:tracePt t="168391" x="4400550" y="3133725"/>
          <p14:tracePt t="168407" x="4143375" y="2924175"/>
          <p14:tracePt t="168425" x="3981450" y="2695575"/>
          <p14:tracePt t="168441" x="3886200" y="2524125"/>
          <p14:tracePt t="168458" x="3752850" y="2266950"/>
          <p14:tracePt t="168474" x="3695700" y="2124075"/>
          <p14:tracePt t="168474" x="3676650" y="2066925"/>
          <p14:tracePt t="168491" x="3676650" y="2000250"/>
          <p14:tracePt t="168507" x="3686175" y="1819275"/>
          <p14:tracePt t="168525" x="3733800" y="1724025"/>
          <p14:tracePt t="168541" x="3933825" y="1533525"/>
          <p14:tracePt t="168557" x="4067175" y="1438275"/>
          <p14:tracePt t="168557" x="4143375" y="1400175"/>
          <p14:tracePt t="168574" x="4257675" y="1352550"/>
          <p14:tracePt t="168591" x="4333875" y="1323975"/>
          <p14:tracePt t="168607" x="4467225" y="1323975"/>
          <p14:tracePt t="168624" x="4514850" y="1323975"/>
          <p14:tracePt t="168641" x="4543425" y="1343025"/>
          <p14:tracePt t="168658" x="4591050" y="1400175"/>
          <p14:tracePt t="168674" x="4619625" y="1485900"/>
          <p14:tracePt t="168691" x="4676775" y="1628775"/>
          <p14:tracePt t="168708" x="4743450" y="1800225"/>
          <p14:tracePt t="168724" x="4772025" y="1885950"/>
          <p14:tracePt t="168741" x="4772025" y="1971675"/>
          <p14:tracePt t="168758" x="4752975" y="2009775"/>
          <p14:tracePt t="168774" x="4733925" y="2028825"/>
          <p14:tracePt t="168791" x="4705350" y="2038350"/>
          <p14:tracePt t="168808" x="4638675" y="2038350"/>
          <p14:tracePt t="168824" x="4552950" y="2038350"/>
          <p14:tracePt t="168841" x="4476750" y="2038350"/>
          <p14:tracePt t="168858" x="4448175" y="2038350"/>
          <p14:tracePt t="168894" x="4438650" y="2038350"/>
          <p14:tracePt t="169129" x="4457700" y="2038350"/>
          <p14:tracePt t="169133" x="4476750" y="2038350"/>
          <p14:tracePt t="169141" x="4486275" y="2038350"/>
          <p14:tracePt t="169157" x="4524375" y="2057400"/>
          <p14:tracePt t="169159" x="4543425" y="2057400"/>
          <p14:tracePt t="169174" x="4562475" y="2047875"/>
          <p14:tracePt t="169191" x="4495800" y="1743075"/>
          <p14:tracePt t="169208" x="4219575" y="1323975"/>
          <p14:tracePt t="169224" x="3629025" y="819150"/>
          <p14:tracePt t="169241" x="3162300" y="476250"/>
          <p14:tracePt t="169258" x="2952750" y="333375"/>
          <p14:tracePt t="169274" x="2657475" y="228600"/>
          <p14:tracePt t="169291" x="2419350" y="219075"/>
          <p14:tracePt t="169307" x="2238375" y="238125"/>
          <p14:tracePt t="169324" x="2066925" y="323850"/>
          <p14:tracePt t="169341" x="1971675" y="381000"/>
          <p14:tracePt t="169357" x="1943100" y="390525"/>
          <p14:tracePt t="169374" x="1905000" y="447675"/>
          <p14:tracePt t="169391" x="1885950" y="523875"/>
          <p14:tracePt t="169408" x="1876425" y="685800"/>
          <p14:tracePt t="169424" x="1895475" y="847725"/>
          <p14:tracePt t="169441" x="1924050" y="923925"/>
          <p14:tracePt t="169457" x="1962150" y="981075"/>
          <p14:tracePt t="169475" x="2000250" y="1047750"/>
          <p14:tracePt t="169491" x="2038350" y="1085850"/>
          <p14:tracePt t="169508" x="2085975" y="1123950"/>
          <p14:tracePt t="169524" x="2152650" y="1152525"/>
          <p14:tracePt t="169541" x="2200275" y="1152525"/>
          <p14:tracePt t="169558" x="2266950" y="1152525"/>
          <p14:tracePt t="169574" x="2324100" y="1152525"/>
          <p14:tracePt t="169591" x="2352675" y="1152525"/>
          <p14:tracePt t="169607" x="2381250" y="1152525"/>
          <p14:tracePt t="169624" x="2409825" y="1123950"/>
          <p14:tracePt t="169640" x="2438400" y="1085850"/>
          <p14:tracePt t="169657" x="2438400" y="1047750"/>
          <p14:tracePt t="169675" x="2428875" y="952500"/>
          <p14:tracePt t="169691" x="2381250" y="876300"/>
          <p14:tracePt t="169708" x="2324100" y="828675"/>
          <p14:tracePt t="169724" x="2257425" y="790575"/>
          <p14:tracePt t="169740" x="2171700" y="762000"/>
          <p14:tracePt t="169758" x="2105025" y="762000"/>
          <p14:tracePt t="169774" x="2028825" y="771525"/>
          <p14:tracePt t="169791" x="1962150" y="819150"/>
          <p14:tracePt t="169808" x="1895475" y="857250"/>
          <p14:tracePt t="169824" x="1781175" y="942975"/>
          <p14:tracePt t="169841" x="1714500" y="1047750"/>
          <p14:tracePt t="169857" x="1695450" y="1085850"/>
          <p14:tracePt t="169874" x="1685925" y="1123950"/>
          <p14:tracePt t="169891" x="1685925" y="1143000"/>
          <p14:tracePt t="169907" x="1685925" y="1152525"/>
          <p14:tracePt t="169907" x="1685925" y="1162050"/>
          <p14:tracePt t="169924" x="1685925" y="1171575"/>
          <p14:tracePt t="169941" x="1695450" y="1181100"/>
          <p14:tracePt t="169979" x="1695450" y="1190625"/>
          <p14:tracePt t="170073" x="1695450" y="1181100"/>
          <p14:tracePt t="170164" x="1685925" y="1181100"/>
          <p14:tracePt t="170968" x="1685925" y="1171575"/>
          <p14:tracePt t="171812" x="1695450" y="1171575"/>
          <p14:tracePt t="175452" x="1704975" y="1181100"/>
          <p14:tracePt t="175461" x="1714500" y="1181100"/>
          <p14:tracePt t="175493" x="1724025" y="1181100"/>
          <p14:tracePt t="175510" x="1733550" y="1181100"/>
          <p14:tracePt t="175534" x="1743075" y="1181100"/>
          <p14:tracePt t="175550" x="1752600" y="1181100"/>
          <p14:tracePt t="175555" x="1762125" y="1181100"/>
          <p14:tracePt t="175557" x="1781175" y="1181100"/>
          <p14:tracePt t="175571" x="1857375" y="1171575"/>
          <p14:tracePt t="175588" x="1914525" y="1171575"/>
          <p14:tracePt t="175604" x="2009775" y="1171575"/>
          <p14:tracePt t="175622" x="2124075" y="1171575"/>
          <p14:tracePt t="175638" x="2266950" y="1171575"/>
          <p14:tracePt t="175655" x="2409825" y="1190625"/>
          <p14:tracePt t="175672" x="2590800" y="1200150"/>
          <p14:tracePt t="175688" x="2686050" y="1200150"/>
          <p14:tracePt t="175705" x="2752725" y="1200150"/>
          <p14:tracePt t="175964" x="2762250" y="1200150"/>
          <p14:tracePt t="175969" x="2771775" y="1219200"/>
          <p14:tracePt t="175976" x="2828925" y="1247775"/>
          <p14:tracePt t="175988" x="2924175" y="1343025"/>
          <p14:tracePt t="175989" x="3343275" y="1628775"/>
          <p14:tracePt t="176005" x="3886200" y="2009775"/>
          <p14:tracePt t="176021" x="4495800" y="2314575"/>
          <p14:tracePt t="176038" x="4800600" y="2428875"/>
          <p14:tracePt t="176054" x="5114925" y="2524125"/>
          <p14:tracePt t="176071" x="5314950" y="2543175"/>
          <p14:tracePt t="176088" x="5429250" y="2505075"/>
          <p14:tracePt t="176105" x="5476875" y="2438400"/>
          <p14:tracePt t="176121" x="5495925" y="2305050"/>
          <p14:tracePt t="176138" x="5362575" y="1952625"/>
          <p14:tracePt t="176155" x="5210175" y="1657350"/>
          <p14:tracePt t="176171" x="5029200" y="1400175"/>
          <p14:tracePt t="176188" x="4886325" y="1257300"/>
          <p14:tracePt t="176205" x="4848225" y="1228725"/>
          <p14:tracePt t="176221" x="4781550" y="1228725"/>
          <p14:tracePt t="176238" x="4648200" y="1285875"/>
          <p14:tracePt t="176255" x="4581525" y="1352550"/>
          <p14:tracePt t="176272" x="4486275" y="1476375"/>
          <p14:tracePt t="176288" x="4429125" y="1752600"/>
          <p14:tracePt t="176305" x="4429125" y="1971675"/>
          <p14:tracePt t="176321" x="4610100" y="2428875"/>
          <p14:tracePt t="176338" x="4876800" y="2847975"/>
          <p14:tracePt t="176354" x="5038725" y="3048000"/>
          <p14:tracePt t="176371" x="5295900" y="3248025"/>
          <p14:tracePt t="176388" x="5419725" y="3286125"/>
          <p14:tracePt t="176405" x="5591175" y="3295650"/>
          <p14:tracePt t="176422" x="5715000" y="3248025"/>
          <p14:tracePt t="176438" x="5838825" y="3067050"/>
          <p14:tracePt t="176454" x="5886450" y="2781300"/>
          <p14:tracePt t="176471" x="5867400" y="2552700"/>
          <p14:tracePt t="176488" x="5715000" y="2105025"/>
          <p14:tracePt t="176504" x="5486400" y="1724025"/>
          <p14:tracePt t="176522" x="5314950" y="1524000"/>
          <p14:tracePt t="176538" x="5038725" y="1333500"/>
          <p14:tracePt t="176554" x="4752975" y="1209675"/>
          <p14:tracePt t="176572" x="4543425" y="1162050"/>
          <p14:tracePt t="176588" x="4314825" y="1162050"/>
          <p14:tracePt t="176605" x="4038600" y="1295400"/>
          <p14:tracePt t="176621" x="3876675" y="1400175"/>
          <p14:tracePt t="176638" x="3648075" y="1638300"/>
          <p14:tracePt t="176654" x="3524250" y="1914525"/>
          <p14:tracePt t="176671" x="3514725" y="2238375"/>
          <p14:tracePt t="176689" x="3638550" y="2476500"/>
          <p14:tracePt t="176705" x="3943350" y="2867025"/>
          <p14:tracePt t="176721" x="4362450" y="3181350"/>
          <p14:tracePt t="176738" x="4600575" y="3295650"/>
          <p14:tracePt t="176755" x="4953000" y="3381375"/>
          <p14:tracePt t="176771" x="5286375" y="3381375"/>
          <p14:tracePt t="176789" x="5467350" y="3343275"/>
          <p14:tracePt t="176805" x="5695950" y="3200400"/>
          <p14:tracePt t="176822" x="5857875" y="3009900"/>
          <p14:tracePt t="176839" x="5895975" y="2895600"/>
          <p14:tracePt t="176855" x="5895975" y="2609850"/>
          <p14:tracePt t="176871" x="5676900" y="2143125"/>
          <p14:tracePt t="176888" x="5505450" y="1809750"/>
          <p14:tracePt t="176905" x="5314950" y="1533525"/>
          <p14:tracePt t="176921" x="5067300" y="1362075"/>
          <p14:tracePt t="176938" x="4876800" y="1304925"/>
          <p14:tracePt t="176955" x="4543425" y="1304925"/>
          <p14:tracePt t="176971" x="4229100" y="1409700"/>
          <p14:tracePt t="176988" x="4010025" y="1533525"/>
          <p14:tracePt t="177006" x="3829050" y="1695450"/>
          <p14:tracePt t="177021" x="3581400" y="2057400"/>
          <p14:tracePt t="177038" x="3562350" y="2276475"/>
          <p14:tracePt t="177055" x="3676650" y="2676525"/>
          <p14:tracePt t="177071" x="4010025" y="3086100"/>
          <p14:tracePt t="177088" x="4276725" y="3286125"/>
          <p14:tracePt t="177105" x="4695825" y="3495675"/>
          <p14:tracePt t="177122" x="5048250" y="3543300"/>
          <p14:tracePt t="177138" x="5267325" y="3543300"/>
          <p14:tracePt t="177138" x="5400675" y="3524250"/>
          <p14:tracePt t="177155" x="5686425" y="3371850"/>
          <p14:tracePt t="177172" x="5800725" y="3209925"/>
          <p14:tracePt t="177188" x="5905500" y="2981325"/>
          <p14:tracePt t="177205" x="5924550" y="2705100"/>
          <p14:tracePt t="177222" x="5905500" y="2505075"/>
          <p14:tracePt t="177238" x="5781675" y="2209800"/>
          <p14:tracePt t="177255" x="5591175" y="1933575"/>
          <p14:tracePt t="177272" x="5400675" y="1781175"/>
          <p14:tracePt t="177288" x="5048250" y="1657350"/>
          <p14:tracePt t="177305" x="4800600" y="1619250"/>
          <p14:tracePt t="177305" x="4695825" y="1619250"/>
          <p14:tracePt t="177321" x="4505325" y="1628775"/>
          <p14:tracePt t="177338" x="4276725" y="1685925"/>
          <p14:tracePt t="177354" x="3971925" y="1847850"/>
          <p14:tracePt t="177371" x="3781425" y="2028825"/>
          <p14:tracePt t="177388" x="3724275" y="2171700"/>
          <p14:tracePt t="177405" x="3733800" y="2495550"/>
          <p14:tracePt t="177421" x="3895725" y="2857500"/>
          <p14:tracePt t="177438" x="4143375" y="3152775"/>
          <p14:tracePt t="177454" x="4514850" y="3448050"/>
          <p14:tracePt t="177471" x="4886325" y="3590925"/>
          <p14:tracePt t="177488" x="5086350" y="3609975"/>
          <p14:tracePt t="177505" x="5372100" y="3552825"/>
          <p14:tracePt t="177521" x="5486400" y="3457575"/>
          <p14:tracePt t="177538" x="5562600" y="3362325"/>
          <p14:tracePt t="177555" x="5562600" y="3314700"/>
          <p14:tracePt t="177571" x="5572125" y="3295650"/>
          <p14:tracePt t="177608" x="5572125" y="3286125"/>
          <p14:tracePt t="177627" x="5572125" y="3276600"/>
          <p14:tracePt t="177728" x="5553075" y="3276600"/>
          <p14:tracePt t="177976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algn="just"/>
            <a:r>
              <a:rPr lang="en-US" dirty="0" smtClean="0"/>
              <a:t>Write an algorithm to remove the last node from the circularly linked list with only head pointer. Also specify the time complexity.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Write an algorithm to remove the </a:t>
            </a:r>
            <a:r>
              <a:rPr lang="en-US" dirty="0" smtClean="0"/>
              <a:t>last node </a:t>
            </a:r>
            <a:r>
              <a:rPr lang="en-US" dirty="0"/>
              <a:t>from the </a:t>
            </a:r>
            <a:r>
              <a:rPr lang="en-US" dirty="0" smtClean="0"/>
              <a:t>circularly </a:t>
            </a:r>
            <a:r>
              <a:rPr lang="en-US" dirty="0"/>
              <a:t>linked list with </a:t>
            </a:r>
            <a:r>
              <a:rPr lang="en-US" dirty="0" smtClean="0"/>
              <a:t>tail pointer. </a:t>
            </a:r>
            <a:r>
              <a:rPr lang="en-US" dirty="0"/>
              <a:t>Also specify the time complexity.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3"/>
    </mc:Choice>
    <mc:Fallback xmlns="">
      <p:transition spd="slow" advTm="47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166" x="5553075" y="3276600"/>
          <p14:tracePt t="7533" x="5543550" y="3276600"/>
          <p14:tracePt t="7537" x="5534025" y="3276600"/>
          <p14:tracePt t="7547" x="5410200" y="3190875"/>
          <p14:tracePt t="7564" x="5181600" y="3048000"/>
          <p14:tracePt t="7565" x="4905375" y="2886075"/>
          <p14:tracePt t="7581" x="4486275" y="2695575"/>
          <p14:tracePt t="7598" x="4314825" y="2628900"/>
          <p14:tracePt t="7615" x="4267200" y="2600325"/>
          <p14:tracePt t="7631" x="4219575" y="2581275"/>
          <p14:tracePt t="7648" x="4200525" y="2571750"/>
          <p14:tracePt t="7665" x="4191000" y="2571750"/>
          <p14:tracePt t="7995" x="4171950" y="2571750"/>
          <p14:tracePt t="8011" x="4152900" y="2562225"/>
          <p14:tracePt t="8016" x="4124325" y="2552700"/>
          <p14:tracePt t="8020" x="4086225" y="2543175"/>
          <p14:tracePt t="8031" x="3895725" y="2495550"/>
          <p14:tracePt t="8048" x="3857625" y="2476500"/>
          <p14:tracePt t="8064" x="3829050" y="2476500"/>
          <p14:tracePt t="8081" x="3819525" y="2476500"/>
          <p14:tracePt t="8132" x="3810000" y="2476500"/>
          <p14:tracePt t="8376" x="3810000" y="2466975"/>
          <p14:tracePt t="8425" x="3819525" y="2466975"/>
          <p14:tracePt t="8429" x="3829050" y="2466975"/>
          <p14:tracePt t="8438" x="3876675" y="2476500"/>
          <p14:tracePt t="8447" x="4000500" y="2514600"/>
          <p14:tracePt t="8464" x="4162425" y="2571750"/>
          <p14:tracePt t="8481" x="4276725" y="2628900"/>
          <p14:tracePt t="8498" x="4410075" y="2705100"/>
          <p14:tracePt t="8514" x="4543425" y="2800350"/>
          <p14:tracePt t="8531" x="4572000" y="2819400"/>
          <p14:tracePt t="8547" x="4581525" y="2819400"/>
          <p14:tracePt t="8564" x="4581525" y="2828925"/>
          <p14:tracePt t="8834" x="4610100" y="2819400"/>
          <p14:tracePt t="8838" x="4695825" y="2781300"/>
          <p14:tracePt t="8846" x="4781550" y="2752725"/>
          <p14:tracePt t="8852" x="5124450" y="2647950"/>
          <p14:tracePt t="8864" x="5381625" y="2552700"/>
          <p14:tracePt t="8881" x="5667375" y="2486025"/>
          <p14:tracePt t="8897" x="5772150" y="2466975"/>
          <p14:tracePt t="8914" x="5791200" y="2457450"/>
          <p14:tracePt t="8931" x="5800725" y="2457450"/>
          <p14:tracePt t="9002" x="5810250" y="2447925"/>
          <p14:tracePt t="9033" x="5819775" y="2447925"/>
          <p14:tracePt t="9036" x="5819775" y="2438400"/>
          <p14:tracePt t="9047" x="5829300" y="2438400"/>
          <p14:tracePt t="9048" x="5838825" y="2438400"/>
          <p14:tracePt t="9064" x="5848350" y="2438400"/>
          <p14:tracePt t="9080" x="5857875" y="2438400"/>
          <p14:tracePt t="9169" x="5857875" y="2428875"/>
          <p14:tracePt t="9182" x="5857875" y="2419350"/>
          <p14:tracePt t="9194" x="5857875" y="2409825"/>
          <p14:tracePt t="9198" x="5867400" y="2400300"/>
          <p14:tracePt t="9207" x="5876925" y="2381250"/>
          <p14:tracePt t="9214" x="5876925" y="2371725"/>
          <p14:tracePt t="9230" x="5886450" y="2362200"/>
          <p14:tracePt t="9247" x="5886450" y="2352675"/>
          <p14:tracePt t="9264" x="5886450" y="2343150"/>
          <p14:tracePt t="9319" x="5895975" y="2343150"/>
          <p14:tracePt t="9323" x="5895975" y="2333625"/>
          <p14:tracePt t="9356" x="5905500" y="2333625"/>
          <p14:tracePt t="9372" x="5915025" y="2333625"/>
          <p14:tracePt t="9629" x="5924550" y="2333625"/>
          <p14:tracePt t="9635" x="5934075" y="2333625"/>
          <p14:tracePt t="9638" x="6010275" y="2305050"/>
          <p14:tracePt t="9649" x="6315075" y="2247900"/>
          <p14:tracePt t="9664" x="6562725" y="2219325"/>
          <p14:tracePt t="9681" x="7038975" y="2200275"/>
          <p14:tracePt t="9698" x="7477125" y="2200275"/>
          <p14:tracePt t="9714" x="7762875" y="2200275"/>
          <p14:tracePt t="9731" x="7848600" y="2209800"/>
          <p14:tracePt t="9747" x="7915275" y="2238375"/>
          <p14:tracePt t="9764" x="7962900" y="2247900"/>
          <p14:tracePt t="9781" x="7972425" y="2257425"/>
          <p14:tracePt t="9942" x="7981950" y="2257425"/>
          <p14:tracePt t="10738" x="7972425" y="2257425"/>
          <p14:tracePt t="10741" x="7953375" y="2257425"/>
          <p14:tracePt t="10747" x="7896225" y="2257425"/>
          <p14:tracePt t="10762" x="7772400" y="2257425"/>
          <p14:tracePt t="10763" x="7477125" y="2266950"/>
          <p14:tracePt t="10779" x="7286625" y="2295525"/>
          <p14:tracePt t="10796" x="6924675" y="2390775"/>
          <p14:tracePt t="10813" x="6667500" y="2486025"/>
          <p14:tracePt t="10829" x="6543675" y="2524125"/>
          <p14:tracePt t="10846" x="6448425" y="2562225"/>
          <p14:tracePt t="10846" x="6429375" y="2562225"/>
          <p14:tracePt t="10863" x="6419850" y="2562225"/>
          <p14:tracePt t="10879" x="6419850" y="2571750"/>
          <p14:tracePt t="11151" x="6400800" y="2571750"/>
          <p14:tracePt t="11156" x="6391275" y="2571750"/>
          <p14:tracePt t="11159" x="6362700" y="2571750"/>
          <p14:tracePt t="11167" x="6267450" y="2562225"/>
          <p14:tracePt t="11179" x="5953125" y="2619375"/>
          <p14:tracePt t="11196" x="5524500" y="2676525"/>
          <p14:tracePt t="11212" x="5257800" y="2695575"/>
          <p14:tracePt t="11229" x="4924425" y="2762250"/>
          <p14:tracePt t="11246" x="4686300" y="2771775"/>
          <p14:tracePt t="11262" x="4591050" y="2781300"/>
          <p14:tracePt t="11279" x="4438650" y="2790825"/>
          <p14:tracePt t="11296" x="4333875" y="2800350"/>
          <p14:tracePt t="11312" x="4286250" y="2809875"/>
          <p14:tracePt t="11329" x="4276725" y="2809875"/>
          <p14:tracePt t="11346" x="4248150" y="2809875"/>
          <p14:tracePt t="11362" x="4229100" y="2809875"/>
          <p14:tracePt t="11379" x="4210050" y="2809875"/>
          <p14:tracePt t="11396" x="4200525" y="2809875"/>
          <p14:tracePt t="11412" x="4191000" y="2800350"/>
          <p14:tracePt t="11465" x="4181475" y="2800350"/>
          <p14:tracePt t="11491" x="4171950" y="2800350"/>
          <p14:tracePt t="11511" x="4162425" y="2800350"/>
          <p14:tracePt t="11529" x="4152900" y="2800350"/>
          <p14:tracePt t="11545" x="4152900" y="2790825"/>
          <p14:tracePt t="11554" x="4143375" y="2790825"/>
          <p14:tracePt t="11571" x="4133850" y="2790825"/>
          <p14:tracePt t="11592" x="4133850" y="2781300"/>
          <p14:tracePt t="11596" x="4124325" y="2781300"/>
          <p14:tracePt t="11621" x="4114800" y="2771775"/>
          <p14:tracePt t="11633" x="4105275" y="2771775"/>
          <p14:tracePt t="11647" x="4105275" y="2762250"/>
          <p14:tracePt t="11647" x="4095750" y="2762250"/>
          <p14:tracePt t="11662" x="4095750" y="2752725"/>
          <p14:tracePt t="11679" x="4086225" y="2743200"/>
          <p14:tracePt t="11695" x="4086225" y="2733675"/>
          <p14:tracePt t="11735" x="4076700" y="2733675"/>
          <p14:tracePt t="11756" x="4076700" y="2724150"/>
          <p14:tracePt t="11888" x="4076700" y="2714625"/>
          <p14:tracePt t="11909" x="4076700" y="2705100"/>
          <p14:tracePt t="11922" x="4076700" y="2695575"/>
          <p14:tracePt t="11939" x="4076700" y="2686050"/>
          <p14:tracePt t="11960" x="4076700" y="2676525"/>
          <p14:tracePt t="11977" x="4076700" y="2667000"/>
          <p14:tracePt t="12002" x="4076700" y="2657475"/>
          <p14:tracePt t="12010" x="4076700" y="2647950"/>
          <p14:tracePt t="12016" x="4095750" y="2638425"/>
          <p14:tracePt t="12029" x="4114800" y="2619375"/>
          <p14:tracePt t="12046" x="4143375" y="2600325"/>
          <p14:tracePt t="12062" x="4162425" y="2590800"/>
          <p14:tracePt t="12078" x="4181475" y="2581275"/>
          <p14:tracePt t="12095" x="4200525" y="2571750"/>
          <p14:tracePt t="12112" x="4295775" y="2533650"/>
          <p14:tracePt t="12129" x="4362450" y="2514600"/>
          <p14:tracePt t="12145" x="4419600" y="2505075"/>
          <p14:tracePt t="12162" x="4572000" y="2486025"/>
          <p14:tracePt t="12179" x="4629150" y="2486025"/>
          <p14:tracePt t="12195" x="4743450" y="2514600"/>
          <p14:tracePt t="12212" x="4867275" y="2552700"/>
          <p14:tracePt t="12228" x="4905375" y="2571750"/>
          <p14:tracePt t="12245" x="4972050" y="2609850"/>
          <p14:tracePt t="12262" x="5029200" y="2657475"/>
          <p14:tracePt t="12278" x="5067300" y="2686050"/>
          <p14:tracePt t="12295" x="5105400" y="2733675"/>
          <p14:tracePt t="12312" x="5133975" y="2781300"/>
          <p14:tracePt t="12328" x="5143500" y="2838450"/>
          <p14:tracePt t="12345" x="5143500" y="2886075"/>
          <p14:tracePt t="12362" x="5143500" y="2914650"/>
          <p14:tracePt t="12378" x="5086350" y="2952750"/>
          <p14:tracePt t="12395" x="5038725" y="2952750"/>
          <p14:tracePt t="12412" x="4981575" y="2962275"/>
          <p14:tracePt t="12428" x="4638675" y="2962275"/>
          <p14:tracePt t="12445" x="4476750" y="2943225"/>
          <p14:tracePt t="12461" x="4324350" y="2886075"/>
          <p14:tracePt t="12478" x="4200525" y="2809875"/>
          <p14:tracePt t="12495" x="4171950" y="2781300"/>
          <p14:tracePt t="12512" x="4143375" y="2733675"/>
          <p14:tracePt t="12529" x="4143375" y="2695575"/>
          <p14:tracePt t="12545" x="4143375" y="2647950"/>
          <p14:tracePt t="12562" x="4210050" y="2562225"/>
          <p14:tracePt t="12579" x="4391025" y="2457450"/>
          <p14:tracePt t="12595" x="4533900" y="2390775"/>
          <p14:tracePt t="12611" x="4810125" y="2324100"/>
          <p14:tracePt t="12628" x="5010150" y="2305050"/>
          <p14:tracePt t="12645" x="5076825" y="2305050"/>
          <p14:tracePt t="12661" x="5143500" y="2314575"/>
          <p14:tracePt t="12678" x="5191125" y="2352675"/>
          <p14:tracePt t="12678" x="5210175" y="2362200"/>
          <p14:tracePt t="12695" x="5229225" y="2390775"/>
          <p14:tracePt t="12711" x="5248275" y="2476500"/>
          <p14:tracePt t="12729" x="5248275" y="2543175"/>
          <p14:tracePt t="12761" x="5248275" y="2571750"/>
          <p14:tracePt t="12762" x="5238750" y="2609850"/>
          <p14:tracePt t="12778" x="5229225" y="2628900"/>
          <p14:tracePt t="12795" x="5229225" y="2638425"/>
          <p14:tracePt t="12811" x="5229225" y="2647950"/>
          <p14:tracePt t="12892" x="5229225" y="2657475"/>
          <p14:tracePt t="12916" x="5219700" y="2657475"/>
          <p14:tracePt t="18272" x="5219700" y="2647950"/>
          <p14:tracePt t="18284" x="5210175" y="2647950"/>
          <p14:tracePt t="18321" x="5200650" y="2647950"/>
          <p14:tracePt t="18326" x="5200650" y="2638425"/>
          <p14:tracePt t="18344" x="5181600" y="2638425"/>
          <p14:tracePt t="18344" x="5114925" y="2590800"/>
          <p14:tracePt t="18361" x="5010150" y="2552700"/>
          <p14:tracePt t="18377" x="4743450" y="2495550"/>
          <p14:tracePt t="18394" x="4467225" y="2457450"/>
          <p14:tracePt t="18411" x="4276725" y="2457450"/>
          <p14:tracePt t="18428" x="4038600" y="2457450"/>
          <p14:tracePt t="18444" x="3886200" y="2476500"/>
          <p14:tracePt t="18460" x="3829050" y="2495550"/>
          <p14:tracePt t="18477" x="3781425" y="2505075"/>
          <p14:tracePt t="18494" x="3743325" y="2524125"/>
          <p14:tracePt t="18511" x="3724275" y="2524125"/>
          <p14:tracePt t="18527" x="3714750" y="2533650"/>
          <p14:tracePt t="18544" x="3705225" y="2543175"/>
          <p14:tracePt t="18582" x="3695700" y="2543175"/>
          <p14:tracePt t="18624" x="3695700" y="2552700"/>
          <p14:tracePt t="18636" x="3695700" y="2562225"/>
          <p14:tracePt t="19056" x="3686175" y="2571750"/>
          <p14:tracePt t="19077" x="3676650" y="2571750"/>
          <p14:tracePt t="19088" x="3657600" y="2571750"/>
          <p14:tracePt t="19092" x="3638550" y="2571750"/>
          <p14:tracePt t="19110" x="3590925" y="2562225"/>
          <p14:tracePt t="19111" x="3362325" y="2495550"/>
          <p14:tracePt t="19128" x="3019425" y="2409825"/>
          <p14:tracePt t="19144" x="2819400" y="2381250"/>
          <p14:tracePt t="19160" x="2581275" y="2362200"/>
          <p14:tracePt t="19177" x="2457450" y="2362200"/>
          <p14:tracePt t="19194" x="2428875" y="2362200"/>
          <p14:tracePt t="19210" x="2381250" y="2371725"/>
          <p14:tracePt t="19227" x="2352675" y="2381250"/>
          <p14:tracePt t="19243" x="2314575" y="2419350"/>
          <p14:tracePt t="19260" x="2286000" y="2457450"/>
          <p14:tracePt t="19277" x="2238375" y="2514600"/>
          <p14:tracePt t="19294" x="2209800" y="2581275"/>
          <p14:tracePt t="19310" x="2190750" y="2628900"/>
          <p14:tracePt t="19327" x="2181225" y="2695575"/>
          <p14:tracePt t="19344" x="2181225" y="2781300"/>
          <p14:tracePt t="19360" x="2190750" y="2819400"/>
          <p14:tracePt t="19377" x="2209800" y="2886075"/>
          <p14:tracePt t="19394" x="2247900" y="2943225"/>
          <p14:tracePt t="19410" x="2295525" y="2971800"/>
          <p14:tracePt t="19427" x="2362200" y="3009900"/>
          <p14:tracePt t="19444" x="2438400" y="3019425"/>
          <p14:tracePt t="19460" x="2486025" y="3019425"/>
          <p14:tracePt t="19477" x="2562225" y="3019425"/>
          <p14:tracePt t="19494" x="2590800" y="3019425"/>
          <p14:tracePt t="19510" x="2676525" y="3019425"/>
          <p14:tracePt t="19527" x="2828925" y="2990850"/>
          <p14:tracePt t="19544" x="2924175" y="2962275"/>
          <p14:tracePt t="19560" x="3067050" y="2905125"/>
          <p14:tracePt t="19577" x="3267075" y="2838450"/>
          <p14:tracePt t="19594" x="3362325" y="2800350"/>
          <p14:tracePt t="19610" x="3590925" y="2752725"/>
          <p14:tracePt t="19627" x="3781425" y="2695575"/>
          <p14:tracePt t="19644" x="3886200" y="2667000"/>
          <p14:tracePt t="19660" x="4019550" y="2628900"/>
          <p14:tracePt t="19677" x="4086225" y="2590800"/>
          <p14:tracePt t="19693" x="4162425" y="2486025"/>
          <p14:tracePt t="19710" x="4200525" y="2409825"/>
          <p14:tracePt t="19726" x="4219575" y="2295525"/>
          <p14:tracePt t="19743" x="4200525" y="2057400"/>
          <p14:tracePt t="19760" x="4086225" y="1866900"/>
          <p14:tracePt t="19777" x="3857625" y="1666875"/>
          <p14:tracePt t="19793" x="3733800" y="1619250"/>
          <p14:tracePt t="19810" x="3533775" y="1600200"/>
          <p14:tracePt t="19827" x="3362325" y="1609725"/>
          <p14:tracePt t="19843" x="3248025" y="1628775"/>
          <p14:tracePt t="19860" x="3038475" y="1676400"/>
          <p14:tracePt t="19877" x="2867025" y="1743075"/>
          <p14:tracePt t="19893" x="2752725" y="1800225"/>
          <p14:tracePt t="19910" x="2676525" y="1857375"/>
          <p14:tracePt t="19927" x="2647950" y="1885950"/>
          <p14:tracePt t="19943" x="2628900" y="1914525"/>
          <p14:tracePt t="19960" x="2619375" y="1981200"/>
          <p14:tracePt t="19977" x="2619375" y="2047875"/>
          <p14:tracePt t="19993" x="2647950" y="2171700"/>
          <p14:tracePt t="20010" x="2743200" y="2324100"/>
          <p14:tracePt t="20027" x="2800350" y="2390775"/>
          <p14:tracePt t="20043" x="2914650" y="2505075"/>
          <p14:tracePt t="20060" x="3019425" y="2562225"/>
          <p14:tracePt t="20077" x="3133725" y="2609850"/>
          <p14:tracePt t="20077" x="3209925" y="2638425"/>
          <p14:tracePt t="20097" x="3409950" y="2676525"/>
          <p14:tracePt t="20110" x="3733800" y="2695575"/>
          <p14:tracePt t="20127" x="3943350" y="2676525"/>
          <p14:tracePt t="20143" x="4229100" y="2619375"/>
          <p14:tracePt t="20160" x="4486275" y="2533650"/>
          <p14:tracePt t="20176" x="4686300" y="2447925"/>
          <p14:tracePt t="20193" x="4829175" y="2400300"/>
          <p14:tracePt t="20210" x="4972050" y="2324100"/>
          <p14:tracePt t="20226" x="4991100" y="2266950"/>
          <p14:tracePt t="20243" x="4991100" y="2143125"/>
          <p14:tracePt t="20260" x="4752975" y="1781175"/>
          <p14:tracePt t="20276" x="4524375" y="1609725"/>
          <p14:tracePt t="20293" x="4343400" y="1466850"/>
          <p14:tracePt t="20310" x="3981450" y="1343025"/>
          <p14:tracePt t="20326" x="3819525" y="1352550"/>
          <p14:tracePt t="20343" x="3543300" y="1514475"/>
          <p14:tracePt t="20360" x="3276600" y="1714500"/>
          <p14:tracePt t="20376" x="3095625" y="1876425"/>
          <p14:tracePt t="20393" x="2943225" y="2066925"/>
          <p14:tracePt t="20410" x="2895600" y="2152650"/>
          <p14:tracePt t="20427" x="2876550" y="2238375"/>
          <p14:tracePt t="20443" x="2876550" y="2390775"/>
          <p14:tracePt t="20460" x="2962275" y="2524125"/>
          <p14:tracePt t="20477" x="3057525" y="2619375"/>
          <p14:tracePt t="20493" x="3200400" y="2705100"/>
          <p14:tracePt t="20510" x="3448050" y="2724150"/>
          <p14:tracePt t="20527" x="3629025" y="2724150"/>
          <p14:tracePt t="20543" x="3895725" y="2676525"/>
          <p14:tracePt t="20560" x="4105275" y="2647950"/>
          <p14:tracePt t="20577" x="4248150" y="2609850"/>
          <p14:tracePt t="20593" x="4448175" y="2505075"/>
          <p14:tracePt t="20610" x="4533900" y="2409825"/>
          <p14:tracePt t="20627" x="4572000" y="2352675"/>
          <p14:tracePt t="20643" x="4581525" y="2171700"/>
          <p14:tracePt t="20643" x="4562475" y="2066925"/>
          <p14:tracePt t="20660" x="4467225" y="1847850"/>
          <p14:tracePt t="20676" x="4276725" y="1619250"/>
          <p14:tracePt t="20693" x="4010025" y="1438275"/>
          <p14:tracePt t="20709" x="3771900" y="1333500"/>
          <p14:tracePt t="20727" x="3667125" y="1314450"/>
          <p14:tracePt t="20743" x="3419475" y="1362075"/>
          <p14:tracePt t="20759" x="3219450" y="1476375"/>
          <p14:tracePt t="20777" x="3095625" y="1543050"/>
          <p14:tracePt t="20793" x="2971800" y="1609725"/>
          <p14:tracePt t="20809" x="2895600" y="1685925"/>
          <p14:tracePt t="20826" x="2876550" y="1733550"/>
          <p14:tracePt t="20843" x="2867025" y="1800225"/>
          <p14:tracePt t="20860" x="2914650" y="1962150"/>
          <p14:tracePt t="20877" x="3019425" y="2105025"/>
          <p14:tracePt t="20893" x="3248025" y="2305050"/>
          <p14:tracePt t="20909" x="3400425" y="2390775"/>
          <p14:tracePt t="20926" x="3600450" y="2447925"/>
          <p14:tracePt t="20943" x="3733800" y="2466975"/>
          <p14:tracePt t="20959" x="3848100" y="2476500"/>
          <p14:tracePt t="20976" x="3905250" y="2476500"/>
          <p14:tracePt t="20993" x="3943350" y="2466975"/>
          <p14:tracePt t="21010" x="3962400" y="2457450"/>
          <p14:tracePt t="21026" x="3971925" y="2457450"/>
          <p14:tracePt t="21043" x="3981450" y="2447925"/>
          <p14:tracePt t="21266" x="3971925" y="2457450"/>
          <p14:tracePt t="21274" x="3895725" y="2552700"/>
          <p14:tracePt t="21292" x="3800475" y="2686050"/>
          <p14:tracePt t="21293" x="3657600" y="2857500"/>
          <p14:tracePt t="21309" x="3495675" y="3057525"/>
          <p14:tracePt t="21326" x="3390900" y="3143250"/>
          <p14:tracePt t="21343" x="3362325" y="3162300"/>
          <p14:tracePt t="21360" x="3324225" y="3190875"/>
          <p14:tracePt t="21377" x="3295650" y="3190875"/>
          <p14:tracePt t="21393" x="3286125" y="3190875"/>
          <p14:tracePt t="21410" x="3267075" y="3190875"/>
          <p14:tracePt t="21427" x="3248025" y="3200400"/>
          <p14:tracePt t="21443" x="3238500" y="3200400"/>
          <p14:tracePt t="21459" x="3219450" y="3209925"/>
          <p14:tracePt t="21477" x="3209925" y="3219450"/>
          <p14:tracePt t="21493" x="3190875" y="3238500"/>
          <p14:tracePt t="21509" x="3200400" y="3314700"/>
          <p14:tracePt t="21527" x="3248025" y="3419475"/>
          <p14:tracePt t="21543" x="3343275" y="3552825"/>
          <p14:tracePt t="21559" x="3495675" y="3705225"/>
          <p14:tracePt t="21577" x="3676650" y="3781425"/>
          <p14:tracePt t="21593" x="3790950" y="3800475"/>
          <p14:tracePt t="21609" x="3924300" y="3800475"/>
          <p14:tracePt t="21627" x="4048125" y="3771900"/>
          <p14:tracePt t="21643" x="4133850" y="3714750"/>
          <p14:tracePt t="21659" x="4152900" y="3648075"/>
          <p14:tracePt t="21883" x="4171950" y="3648075"/>
          <p14:tracePt t="21888" x="4200525" y="3648075"/>
          <p14:tracePt t="21896" x="4267200" y="3638550"/>
          <p14:tracePt t="21900" x="4514850" y="3638550"/>
          <p14:tracePt t="21910" x="5114925" y="3657600"/>
          <p14:tracePt t="21926" x="5524500" y="3676650"/>
          <p14:tracePt t="21942" x="6076950" y="3714750"/>
          <p14:tracePt t="21960" x="6353175" y="3743325"/>
          <p14:tracePt t="21976" x="6438900" y="3752850"/>
          <p14:tracePt t="21992" x="6534150" y="3752850"/>
          <p14:tracePt t="22009" x="6600825" y="3695700"/>
          <p14:tracePt t="22025" x="6629400" y="3657600"/>
          <p14:tracePt t="22042" x="6734175" y="3476625"/>
          <p14:tracePt t="22059" x="6762750" y="3248025"/>
          <p14:tracePt t="22075" x="6743700" y="3038475"/>
          <p14:tracePt t="22092" x="6686550" y="2762250"/>
          <p14:tracePt t="22092" x="6657975" y="2695575"/>
          <p14:tracePt t="22109" x="6610350" y="2590800"/>
          <p14:tracePt t="22126" x="6515100" y="2505075"/>
          <p14:tracePt t="22143" x="6419850" y="2466975"/>
          <p14:tracePt t="22159" x="6296025" y="2438400"/>
          <p14:tracePt t="22177" x="6105525" y="2428875"/>
          <p14:tracePt t="22193" x="5876925" y="2428875"/>
          <p14:tracePt t="22209" x="5686425" y="2476500"/>
          <p14:tracePt t="22226" x="5600700" y="2495550"/>
          <p14:tracePt t="22243" x="5534025" y="2524125"/>
          <p14:tracePt t="22259" x="5476875" y="2562225"/>
          <p14:tracePt t="22276" x="5438775" y="2590800"/>
          <p14:tracePt t="22293" x="5410200" y="2638425"/>
          <p14:tracePt t="22309" x="5400675" y="2686050"/>
          <p14:tracePt t="22326" x="5400675" y="2724150"/>
          <p14:tracePt t="22343" x="5410200" y="2800350"/>
          <p14:tracePt t="22359" x="5562600" y="2952750"/>
          <p14:tracePt t="22376" x="5724525" y="3086100"/>
          <p14:tracePt t="22393" x="6105525" y="3305175"/>
          <p14:tracePt t="22409" x="6562725" y="3457575"/>
          <p14:tracePt t="22426" x="7029450" y="3543300"/>
          <p14:tracePt t="22443" x="7248525" y="3562350"/>
          <p14:tracePt t="22459" x="7486650" y="3562350"/>
          <p14:tracePt t="22476" x="7572375" y="3552825"/>
          <p14:tracePt t="22493" x="7610475" y="3533775"/>
          <p14:tracePt t="22509" x="7667625" y="3390900"/>
          <p14:tracePt t="22526" x="7620000" y="2962275"/>
          <p14:tracePt t="22543" x="7505700" y="2733675"/>
          <p14:tracePt t="22559" x="7210425" y="2476500"/>
          <p14:tracePt t="22576" x="6829425" y="2314575"/>
          <p14:tracePt t="22592" x="6562725" y="2266950"/>
          <p14:tracePt t="22609" x="6210300" y="2266950"/>
          <p14:tracePt t="22626" x="5819775" y="2447925"/>
          <p14:tracePt t="22643" x="5600700" y="2619375"/>
          <p14:tracePt t="22659" x="5381625" y="2809875"/>
          <p14:tracePt t="22676" x="5133975" y="3076575"/>
          <p14:tracePt t="22676" x="5095875" y="3143250"/>
          <p14:tracePt t="22693" x="5048250" y="3228975"/>
          <p14:tracePt t="22709" x="5029200" y="3314700"/>
          <p14:tracePt t="22726" x="5048250" y="3495675"/>
          <p14:tracePt t="22742" x="5086350" y="3571875"/>
          <p14:tracePt t="22759" x="5305425" y="3752850"/>
          <p14:tracePt t="22776" x="5514975" y="3838575"/>
          <p14:tracePt t="22792" x="5715000" y="3886200"/>
          <p14:tracePt t="22809" x="6019800" y="3867150"/>
          <p14:tracePt t="22826" x="6343650" y="3781425"/>
          <p14:tracePt t="22842" x="6505575" y="3657600"/>
          <p14:tracePt t="22859" x="6648450" y="3419475"/>
          <p14:tracePt t="22876" x="6677025" y="3181350"/>
          <p14:tracePt t="22892" x="6629400" y="3028950"/>
          <p14:tracePt t="22909" x="6457950" y="2752725"/>
          <p14:tracePt t="22926" x="6191250" y="2609850"/>
          <p14:tracePt t="22942" x="6019800" y="2562225"/>
          <p14:tracePt t="22959" x="5695950" y="2552700"/>
          <p14:tracePt t="22976" x="5524500" y="2609850"/>
          <p14:tracePt t="22992" x="5229225" y="2752725"/>
          <p14:tracePt t="23009" x="5019675" y="2905125"/>
          <p14:tracePt t="23026" x="4962525" y="2962275"/>
          <p14:tracePt t="23042" x="4933950" y="3028950"/>
          <p14:tracePt t="23059" x="4933950" y="3086100"/>
          <p14:tracePt t="23076" x="4943475" y="3152775"/>
          <p14:tracePt t="23076" x="4962525" y="3171825"/>
          <p14:tracePt t="23093" x="5048250" y="3257550"/>
          <p14:tracePt t="23109" x="5200650" y="3324225"/>
          <p14:tracePt t="23125" x="5362575" y="3390900"/>
          <p14:tracePt t="23142" x="5457825" y="3390900"/>
          <p14:tracePt t="23159" x="5753100" y="3324225"/>
          <p14:tracePt t="23176" x="5848350" y="3248025"/>
          <p14:tracePt t="23192" x="5962650" y="3086100"/>
          <p14:tracePt t="23209" x="6048375" y="2695575"/>
          <p14:tracePt t="23226" x="6010275" y="2466975"/>
          <p14:tracePt t="23242" x="5953125" y="2324100"/>
          <p14:tracePt t="23259" x="5867400" y="2247900"/>
          <p14:tracePt t="23259" x="5810250" y="2238375"/>
          <p14:tracePt t="23276" x="5676900" y="2219325"/>
          <p14:tracePt t="23292" x="5562600" y="2219325"/>
          <p14:tracePt t="23292" x="5514975" y="2219325"/>
          <p14:tracePt t="23309" x="5372100" y="2276475"/>
          <p14:tracePt t="23325" x="5124450" y="2438400"/>
          <p14:tracePt t="23342" x="4943475" y="2590800"/>
          <p14:tracePt t="23359" x="4752975" y="2771775"/>
          <p14:tracePt t="23375" x="4686300" y="2886075"/>
          <p14:tracePt t="23392" x="4676775" y="2933700"/>
          <p14:tracePt t="23409" x="4676775" y="3009900"/>
          <p14:tracePt t="23425" x="4714875" y="3143250"/>
          <p14:tracePt t="23442" x="4752975" y="3200400"/>
          <p14:tracePt t="23459" x="4800600" y="3257550"/>
          <p14:tracePt t="23476" x="4857750" y="3295650"/>
          <p14:tracePt t="23492" x="4895850" y="3305175"/>
          <p14:tracePt t="23508" x="4943475" y="3305175"/>
          <p14:tracePt t="23525" x="5000625" y="3305175"/>
          <p14:tracePt t="23542" x="5038725" y="3295650"/>
          <p14:tracePt t="23559" x="5048250" y="3295650"/>
          <p14:tracePt t="23575" x="5057775" y="3295650"/>
          <p14:tracePt t="23617" x="5057775" y="3286125"/>
          <p14:tracePt t="24254" x="5057775" y="3295650"/>
          <p14:tracePt t="29440" x="5057775" y="3305175"/>
          <p14:tracePt t="29449" x="5057775" y="3314700"/>
          <p14:tracePt t="29450" x="5057775" y="3324225"/>
          <p14:tracePt t="29461" x="5038725" y="3400425"/>
          <p14:tracePt t="29461" x="5010150" y="3467100"/>
          <p14:tracePt t="29474" x="4933950" y="3648075"/>
          <p14:tracePt t="29474" x="4914900" y="3752850"/>
          <p14:tracePt t="29490" x="4867275" y="3962400"/>
          <p14:tracePt t="29507" x="4829175" y="4229100"/>
          <p14:tracePt t="29524" x="4810125" y="4324350"/>
          <p14:tracePt t="29540" x="4800600" y="4438650"/>
          <p14:tracePt t="29557" x="4791075" y="4505325"/>
          <p14:tracePt t="29574" x="4781550" y="4552950"/>
          <p14:tracePt t="29590" x="4772025" y="4600575"/>
          <p14:tracePt t="29606" x="4772025" y="4629150"/>
          <p14:tracePt t="29624" x="4772025" y="4638675"/>
          <p14:tracePt t="29640" x="4772025" y="4648200"/>
          <p14:tracePt t="29656" x="4772025" y="4657725"/>
          <p14:tracePt t="29673" x="4772025" y="4667250"/>
          <p14:tracePt t="29746" x="4762500" y="4667250"/>
          <p14:tracePt t="29750" x="4752975" y="4657725"/>
          <p14:tracePt t="29765" x="4752975" y="4638675"/>
          <p14:tracePt t="29766" x="4743450" y="4619625"/>
          <p14:tracePt t="29773" x="4686300" y="4438650"/>
          <p14:tracePt t="29790" x="4657725" y="4305300"/>
          <p14:tracePt t="29807" x="4619625" y="4029075"/>
          <p14:tracePt t="29823" x="4610100" y="3819525"/>
          <p14:tracePt t="29840" x="4629150" y="3667125"/>
          <p14:tracePt t="29856" x="4667250" y="3552825"/>
          <p14:tracePt t="29873" x="4676775" y="3495675"/>
          <p14:tracePt t="29890" x="4686300" y="3467100"/>
          <p14:tracePt t="29907" x="4686300" y="3429000"/>
          <p14:tracePt t="29923" x="4705350" y="3381375"/>
          <p14:tracePt t="29940" x="4705350" y="3362325"/>
          <p14:tracePt t="29956" x="4705350" y="3352800"/>
          <p14:tracePt t="29973" x="4714875" y="3333750"/>
          <p14:tracePt t="29990" x="4724400" y="3333750"/>
          <p14:tracePt t="30006" x="4724400" y="3314700"/>
          <p14:tracePt t="30023" x="4724400" y="3295650"/>
          <p14:tracePt t="30039" x="4733925" y="3276600"/>
          <p14:tracePt t="30057" x="4743450" y="3267075"/>
          <p14:tracePt t="30073" x="4752975" y="3257550"/>
          <p14:tracePt t="30089" x="4752975" y="3238500"/>
          <p14:tracePt t="30106" x="4762500" y="3228975"/>
          <p14:tracePt t="30171" x="4772025" y="3228975"/>
          <p14:tracePt t="30420" x="4772025" y="3219450"/>
          <p14:tracePt t="30428" x="4772025" y="3209925"/>
          <p14:tracePt t="30432" x="4772025" y="3181350"/>
          <p14:tracePt t="30439" x="4791075" y="3067050"/>
          <p14:tracePt t="30456" x="4810125" y="2914650"/>
          <p14:tracePt t="30473" x="4829175" y="2819400"/>
          <p14:tracePt t="30490" x="4848225" y="2705100"/>
          <p14:tracePt t="30506" x="4867275" y="2609850"/>
          <p14:tracePt t="30523" x="4867275" y="2571750"/>
          <p14:tracePt t="30540" x="4867275" y="2562225"/>
          <p14:tracePt t="30556" x="4867275" y="2552700"/>
          <p14:tracePt t="30573" x="4867275" y="2543175"/>
          <p14:tracePt t="30589" x="4867275" y="2533650"/>
          <p14:tracePt t="30606" x="4867275" y="2524125"/>
          <p14:tracePt t="30623" x="4876800" y="2514600"/>
          <p14:tracePt t="30639" x="4876800" y="2505075"/>
          <p14:tracePt t="30741" x="4876800" y="2514600"/>
          <p14:tracePt t="30751" x="4876800" y="2524125"/>
          <p14:tracePt t="30756" x="4876800" y="2533650"/>
          <p14:tracePt t="30756" x="4876800" y="2590800"/>
          <p14:tracePt t="30773" x="4876800" y="2752725"/>
          <p14:tracePt t="30789" x="4867275" y="3000375"/>
          <p14:tracePt t="30806" x="4867275" y="3238500"/>
          <p14:tracePt t="30823" x="4867275" y="3600450"/>
          <p14:tracePt t="30839" x="4867275" y="3895725"/>
          <p14:tracePt t="30856" x="4886325" y="4019550"/>
          <p14:tracePt t="30856" x="4886325" y="4057650"/>
          <p14:tracePt t="30873" x="4886325" y="4114800"/>
          <p14:tracePt t="30889" x="4886325" y="4133850"/>
          <p14:tracePt t="30906" x="4886325" y="4152900"/>
          <p14:tracePt t="30923" x="4886325" y="4162425"/>
          <p14:tracePt t="30960" x="4886325" y="4171950"/>
          <p14:tracePt t="31001" x="4886325" y="4162425"/>
          <p14:tracePt t="31010" x="4886325" y="4143375"/>
          <p14:tracePt t="31022" x="4895850" y="4095750"/>
          <p14:tracePt t="31023" x="4924425" y="3990975"/>
          <p14:tracePt t="31039" x="4943475" y="3762375"/>
          <p14:tracePt t="31056" x="4924425" y="3524250"/>
          <p14:tracePt t="31073" x="4905375" y="3314700"/>
          <p14:tracePt t="31089" x="4876800" y="3076575"/>
          <p14:tracePt t="31106" x="4838700" y="2933700"/>
          <p14:tracePt t="31123" x="4838700" y="2876550"/>
          <p14:tracePt t="31139" x="4829175" y="2800350"/>
          <p14:tracePt t="31155" x="4829175" y="2771775"/>
          <p14:tracePt t="31172" x="4829175" y="2762250"/>
          <p14:tracePt t="31189" x="4829175" y="2752725"/>
          <p14:tracePt t="31206" x="4829175" y="2743200"/>
          <p14:tracePt t="31399" x="4829175" y="2752725"/>
          <p14:tracePt t="31411" x="4829175" y="2762250"/>
          <p14:tracePt t="31420" x="4819650" y="2781300"/>
          <p14:tracePt t="31424" x="4810125" y="2809875"/>
          <p14:tracePt t="31439" x="4810125" y="2819400"/>
          <p14:tracePt t="31456" x="4800600" y="2819400"/>
          <p14:tracePt t="31511" x="4800600" y="2809875"/>
          <p14:tracePt t="31519" x="4800600" y="2800350"/>
          <p14:tracePt t="31523" x="4800600" y="2733675"/>
          <p14:tracePt t="31539" x="4810125" y="2676525"/>
          <p14:tracePt t="31556" x="4838700" y="2562225"/>
          <p14:tracePt t="31556" x="4838700" y="2524125"/>
          <p14:tracePt t="31572" x="4867275" y="2438400"/>
          <p14:tracePt t="31589" x="4867275" y="2409825"/>
          <p14:tracePt t="31606" x="4867275" y="2400300"/>
          <p14:tracePt t="31622" x="4867275" y="2381250"/>
          <p14:tracePt t="31710" x="4867275" y="2371725"/>
          <p14:tracePt t="31809" x="4867275" y="2381250"/>
          <p14:tracePt t="31830" x="4867275" y="2390775"/>
          <p14:tracePt t="31867" x="4867275" y="2400300"/>
          <p14:tracePt t="31880" x="4867275" y="2409825"/>
          <p14:tracePt t="31885" x="4867275" y="2419350"/>
          <p14:tracePt t="31888" x="4867275" y="2495550"/>
          <p14:tracePt t="31905" x="4848225" y="2676525"/>
          <p14:tracePt t="31922" x="4791075" y="2905125"/>
          <p14:tracePt t="31939" x="4657725" y="3381375"/>
          <p14:tracePt t="31956" x="4610100" y="3676650"/>
          <p14:tracePt t="31972" x="4591050" y="3781425"/>
          <p14:tracePt t="31989" x="4572000" y="3857625"/>
          <p14:tracePt t="32005" x="4552950" y="3895725"/>
          <p14:tracePt t="32022" x="4543425" y="3914775"/>
          <p14:tracePt t="32039" x="4543425" y="3924300"/>
          <p14:tracePt t="32039" x="4533900" y="3933825"/>
          <p14:tracePt t="32056" x="4533900" y="3943350"/>
          <p14:tracePt t="32095" x="4533900" y="3952875"/>
          <p14:tracePt t="32116" x="4524375" y="3952875"/>
          <p14:tracePt t="32129" x="4514850" y="3952875"/>
          <p14:tracePt t="32141" x="4495800" y="3924300"/>
          <p14:tracePt t="32145" x="4381500" y="3743325"/>
          <p14:tracePt t="32155" x="4219575" y="3419475"/>
          <p14:tracePt t="32172" x="4181475" y="3181350"/>
          <p14:tracePt t="32189" x="4152900" y="2857500"/>
          <p14:tracePt t="32206" x="4162425" y="2657475"/>
          <p14:tracePt t="32222" x="4162425" y="2609850"/>
          <p14:tracePt t="32239" x="4181475" y="2543175"/>
          <p14:tracePt t="32256" x="4181475" y="2524125"/>
          <p14:tracePt t="32272" x="4181475" y="2495550"/>
          <p14:tracePt t="32288" x="4181475" y="2476500"/>
          <p14:tracePt t="32305" x="4191000" y="2457450"/>
          <p14:tracePt t="32322" x="4200525" y="2447925"/>
          <p14:tracePt t="32338" x="4200525" y="2438400"/>
          <p14:tracePt t="32355" x="4210050" y="2428875"/>
          <p14:tracePt t="32372" x="4210050" y="2419350"/>
          <p14:tracePt t="32388" x="4219575" y="2400300"/>
          <p14:tracePt t="32405" x="4219575" y="2390775"/>
          <p14:tracePt t="32422" x="4229100" y="2390775"/>
          <p14:tracePt t="32438" x="4229100" y="2371725"/>
          <p14:tracePt t="32455" x="4238625" y="2371725"/>
          <p14:tracePt t="32472" x="4238625" y="2362200"/>
          <p14:tracePt t="32582" x="4248150" y="2362200"/>
          <p14:tracePt t="32607" x="4248150" y="2371725"/>
          <p14:tracePt t="32641" x="4248150" y="2381250"/>
          <p14:tracePt t="32679" x="4248150" y="2390775"/>
          <p14:tracePt t="32686" x="4248150" y="2400300"/>
          <p14:tracePt t="32695" x="4248150" y="2409825"/>
          <p14:tracePt t="32711" x="4248150" y="2428875"/>
          <p14:tracePt t="32711" x="4248150" y="2438400"/>
          <p14:tracePt t="32722" x="4248150" y="2495550"/>
          <p14:tracePt t="32739" x="4229100" y="2628900"/>
          <p14:tracePt t="32755" x="4191000" y="3028950"/>
          <p14:tracePt t="32772" x="4162425" y="3295650"/>
          <p14:tracePt t="32788" x="4152900" y="3552825"/>
          <p14:tracePt t="32788" x="4152900" y="3667125"/>
          <p14:tracePt t="32805" x="4152900" y="3943350"/>
          <p14:tracePt t="32822" x="4162425" y="4086225"/>
          <p14:tracePt t="32839" x="4171950" y="4238625"/>
          <p14:tracePt t="32855" x="4171950" y="4324350"/>
          <p14:tracePt t="32871" x="4171950" y="4362450"/>
          <p14:tracePt t="32888" x="4171950" y="4371975"/>
          <p14:tracePt t="32905" x="4181475" y="4381500"/>
          <p14:tracePt t="32979" x="4191000" y="4371975"/>
          <p14:tracePt t="32985" x="4191000" y="4343400"/>
          <p14:tracePt t="32989" x="4191000" y="4286250"/>
          <p14:tracePt t="33005" x="4191000" y="4067175"/>
          <p14:tracePt t="33005" x="4191000" y="3800475"/>
          <p14:tracePt t="33022" x="4191000" y="3381375"/>
          <p14:tracePt t="33038" x="4210050" y="3009900"/>
          <p14:tracePt t="33055" x="4229100" y="2809875"/>
          <p14:tracePt t="33072" x="4229100" y="2714625"/>
          <p14:tracePt t="33088" x="4248150" y="2676525"/>
          <p14:tracePt t="33105" x="4248150" y="2667000"/>
          <p14:tracePt t="33122" x="4248150" y="2647950"/>
          <p14:tracePt t="33138" x="4248150" y="2638425"/>
          <p14:tracePt t="33242" x="4248150" y="2647950"/>
          <p14:tracePt t="33247" x="4248150" y="2676525"/>
          <p14:tracePt t="33251" x="4238625" y="2733675"/>
          <p14:tracePt t="33260" x="4171950" y="3057525"/>
          <p14:tracePt t="33272" x="4152900" y="3305175"/>
          <p14:tracePt t="33289" x="4152900" y="3705225"/>
          <p14:tracePt t="33305" x="4191000" y="4038600"/>
          <p14:tracePt t="33322" x="4229100" y="4229100"/>
          <p14:tracePt t="33339" x="4267200" y="4381500"/>
          <p14:tracePt t="33355" x="4305300" y="4438650"/>
          <p14:tracePt t="33372" x="4333875" y="4457700"/>
          <p14:tracePt t="33389" x="4343400" y="4467225"/>
          <p14:tracePt t="33405" x="4352925" y="4467225"/>
          <p14:tracePt t="33422" x="4381500" y="4467225"/>
          <p14:tracePt t="33422" x="4391025" y="4457700"/>
          <p14:tracePt t="33439" x="4419600" y="4438650"/>
          <p14:tracePt t="33455" x="4486275" y="4352925"/>
          <p14:tracePt t="33472" x="4552950" y="4210050"/>
          <p14:tracePt t="33489" x="4581525" y="4057650"/>
          <p14:tracePt t="33505" x="4610100" y="3771900"/>
          <p14:tracePt t="33522" x="4610100" y="3448050"/>
          <p14:tracePt t="33539" x="4610100" y="3276600"/>
          <p14:tracePt t="33555" x="4591050" y="3076575"/>
          <p14:tracePt t="33572" x="4591050" y="3000375"/>
          <p14:tracePt t="33589" x="4591050" y="2981325"/>
          <p14:tracePt t="33605" x="4591050" y="2952750"/>
          <p14:tracePt t="33622" x="4591050" y="2924175"/>
          <p14:tracePt t="33657" x="4591050" y="2905125"/>
          <p14:tracePt t="33676" x="4591050" y="2895600"/>
          <p14:tracePt t="33677" x="4591050" y="2886075"/>
          <p14:tracePt t="33756" x="4591050" y="2914650"/>
          <p14:tracePt t="33760" x="4591050" y="2962275"/>
          <p14:tracePt t="33770" x="4591050" y="3124200"/>
          <p14:tracePt t="33788" x="4610100" y="3390900"/>
          <p14:tracePt t="33789" x="4638675" y="3638550"/>
          <p14:tracePt t="33805" x="4714875" y="4019550"/>
          <p14:tracePt t="33822" x="4791075" y="4324350"/>
          <p14:tracePt t="33838" x="4829175" y="4495800"/>
          <p14:tracePt t="33855" x="4838700" y="4524375"/>
          <p14:tracePt t="33872" x="4838700" y="4533900"/>
          <p14:tracePt t="33888" x="4838700" y="4543425"/>
          <p14:tracePt t="33930" x="4848225" y="4543425"/>
          <p14:tracePt t="33934" x="4857750" y="4495800"/>
          <p14:tracePt t="33939" x="4895850" y="4162425"/>
          <p14:tracePt t="33955" x="4895850" y="3714750"/>
          <p14:tracePt t="33972" x="4895850" y="3419475"/>
          <p14:tracePt t="33988" x="4867275" y="3028950"/>
          <p14:tracePt t="34005" x="4867275" y="2771775"/>
          <p14:tracePt t="34022" x="4867275" y="2705100"/>
          <p14:tracePt t="34038" x="4867275" y="2657475"/>
          <p14:tracePt t="34055" x="4867275" y="2647950"/>
          <p14:tracePt t="34160" x="4857750" y="2657475"/>
          <p14:tracePt t="34166" x="4857750" y="2667000"/>
          <p14:tracePt t="34171" x="4848225" y="2676525"/>
          <p14:tracePt t="34178" x="4848225" y="2714625"/>
          <p14:tracePt t="34188" x="4829175" y="2771775"/>
          <p14:tracePt t="34205" x="4829175" y="2838450"/>
          <p14:tracePt t="34221" x="4829175" y="2933700"/>
          <p14:tracePt t="34238" x="4914900" y="3200400"/>
          <p14:tracePt t="34255" x="5010150" y="3514725"/>
          <p14:tracePt t="34271" x="5057775" y="3600450"/>
          <p14:tracePt t="34288" x="5095875" y="3743325"/>
          <p14:tracePt t="34305" x="5114925" y="3790950"/>
          <p14:tracePt t="34321" x="5114925" y="3810000"/>
          <p14:tracePt t="34321" x="5124450" y="3810000"/>
          <p14:tracePt t="34339" x="5124450" y="3829050"/>
          <p14:tracePt t="34355" x="5133975" y="3838575"/>
          <p14:tracePt t="34569" x="5133975" y="3857625"/>
          <p14:tracePt t="34570" x="5133975" y="3867150"/>
          <p14:tracePt t="34577" x="5133975" y="3895725"/>
          <p14:tracePt t="34588" x="5124450" y="3914775"/>
          <p14:tracePt t="34605" x="5124450" y="3924300"/>
          <p14:tracePt t="34643" x="5114925" y="3924300"/>
          <p14:tracePt t="34668" x="5114925" y="3933825"/>
          <p14:tracePt t="34685" x="5105400" y="3933825"/>
          <p14:tracePt t="34693" x="5095875" y="3914775"/>
          <p14:tracePt t="34693" x="5000625" y="3733800"/>
          <p14:tracePt t="34704" x="4895850" y="3409950"/>
          <p14:tracePt t="34721" x="4791075" y="3114675"/>
          <p14:tracePt t="34721" x="4762500" y="3009900"/>
          <p14:tracePt t="34738" x="4676775" y="2724150"/>
          <p14:tracePt t="34754" x="4657725" y="2600325"/>
          <p14:tracePt t="34771" x="4648200" y="2533650"/>
          <p14:tracePt t="34788" x="4648200" y="2514600"/>
          <p14:tracePt t="34804" x="4648200" y="2505075"/>
          <p14:tracePt t="35693" x="4638675" y="2505075"/>
          <p14:tracePt t="38332" x="4648200" y="2505075"/>
          <p14:tracePt t="38341" x="4667250" y="2514600"/>
          <p14:tracePt t="38341" x="4686300" y="2514600"/>
          <p14:tracePt t="38352" x="4743450" y="2533650"/>
          <p14:tracePt t="38369" x="4800600" y="2543175"/>
          <p14:tracePt t="38386" x="4838700" y="2562225"/>
          <p14:tracePt t="38402" x="4848225" y="2562225"/>
          <p14:tracePt t="38419" x="4867275" y="2571750"/>
          <p14:tracePt t="38436" x="4876800" y="2581275"/>
          <p14:tracePt t="38473" x="4886325" y="2581275"/>
          <p14:tracePt t="39027" x="4895850" y="2581275"/>
          <p14:tracePt t="39037" x="4905375" y="2581275"/>
          <p14:tracePt t="39041" x="4981575" y="2581275"/>
          <p14:tracePt t="39052" x="5276850" y="2581275"/>
          <p14:tracePt t="39069" x="5495925" y="2600325"/>
          <p14:tracePt t="39085" x="5829300" y="2657475"/>
          <p14:tracePt t="39102" x="6086475" y="2752725"/>
          <p14:tracePt t="39119" x="6162675" y="2771775"/>
          <p14:tracePt t="39135" x="6210300" y="2781300"/>
          <p14:tracePt t="39152" x="6238875" y="2790825"/>
          <p14:tracePt t="39169" x="6248400" y="2790825"/>
          <p14:tracePt t="39185" x="6257925" y="2800350"/>
          <p14:tracePt t="39202" x="6267450" y="2800350"/>
          <p14:tracePt t="39238" x="6276975" y="2800350"/>
          <p14:tracePt t="39503" x="6286500" y="2800350"/>
          <p14:tracePt t="39509" x="6305550" y="2800350"/>
          <p14:tracePt t="39513" x="6334125" y="2790825"/>
          <p14:tracePt t="39521" x="6619875" y="2771775"/>
          <p14:tracePt t="39535" x="6915150" y="2771775"/>
          <p14:tracePt t="39552" x="7153275" y="2800350"/>
          <p14:tracePt t="39568" x="7467600" y="2828925"/>
          <p14:tracePt t="39585" x="7696200" y="2847975"/>
          <p14:tracePt t="39602" x="7829550" y="2867025"/>
          <p14:tracePt t="39618" x="8086725" y="2886075"/>
          <p14:tracePt t="39635" x="8429625" y="2895600"/>
          <p14:tracePt t="39652" x="8620125" y="2895600"/>
          <p14:tracePt t="39668" x="8886825" y="2876550"/>
          <p14:tracePt t="39685" x="8982075" y="2838450"/>
          <p14:tracePt t="39702" x="9010650" y="2781300"/>
          <p14:tracePt t="39718" x="9039225" y="2657475"/>
          <p14:tracePt t="39735" x="9048750" y="2543175"/>
          <p14:tracePt t="39752" x="9048750" y="2438400"/>
          <p14:tracePt t="39768" x="9048750" y="2371725"/>
          <p14:tracePt t="39785" x="9048750" y="2333625"/>
          <p14:tracePt t="39801" x="9048750" y="2305050"/>
          <p14:tracePt t="39818" x="9048750" y="2257425"/>
          <p14:tracePt t="39835" x="9029700" y="2200275"/>
          <p14:tracePt t="39851" x="9010650" y="2162175"/>
          <p14:tracePt t="39868" x="8972550" y="2124075"/>
          <p14:tracePt t="39885" x="8924925" y="2095500"/>
          <p14:tracePt t="39901" x="8886825" y="2076450"/>
          <p14:tracePt t="39901" x="8877300" y="2076450"/>
          <p14:tracePt t="39919" x="8829675" y="2066925"/>
          <p14:tracePt t="39935" x="8686800" y="2057400"/>
          <p14:tracePt t="39952" x="8515350" y="2057400"/>
          <p14:tracePt t="39968" x="8372475" y="2057400"/>
          <p14:tracePt t="39985" x="8258175" y="2095500"/>
          <p14:tracePt t="40001" x="8172450" y="2162175"/>
          <p14:tracePt t="40018" x="8010525" y="2266950"/>
          <p14:tracePt t="40036" x="7953375" y="2314575"/>
          <p14:tracePt t="40051" x="7905750" y="2390775"/>
          <p14:tracePt t="40068" x="7877175" y="2476500"/>
          <p14:tracePt t="40085" x="7867650" y="2552700"/>
          <p14:tracePt t="40102" x="7905750" y="2714625"/>
          <p14:tracePt t="40118" x="8048625" y="2962275"/>
          <p14:tracePt t="40135" x="8153400" y="3105150"/>
          <p14:tracePt t="40151" x="8286750" y="3267075"/>
          <p14:tracePt t="40168" x="8391525" y="3362325"/>
          <p14:tracePt t="40185" x="8420100" y="3390900"/>
          <p14:tracePt t="40201" x="8496300" y="3448050"/>
          <p14:tracePt t="40218" x="8601075" y="3467100"/>
          <p14:tracePt t="40235" x="8715375" y="3448050"/>
          <p14:tracePt t="40251" x="8915400" y="3324225"/>
          <p14:tracePt t="40268" x="9029700" y="3219450"/>
          <p14:tracePt t="40285" x="9077325" y="3124200"/>
          <p14:tracePt t="40302" x="9067800" y="2838450"/>
          <p14:tracePt t="40318" x="8972550" y="2543175"/>
          <p14:tracePt t="40334" x="8886825" y="2390775"/>
          <p14:tracePt t="40334" x="8848725" y="2352675"/>
          <p14:tracePt t="40352" x="8782050" y="2295525"/>
          <p14:tracePt t="40368" x="8667750" y="2219325"/>
          <p14:tracePt t="40384" x="8572500" y="2181225"/>
          <p14:tracePt t="40402" x="8467725" y="2181225"/>
          <p14:tracePt t="40418" x="8315325" y="2219325"/>
          <p14:tracePt t="40434" x="8124825" y="2324100"/>
          <p14:tracePt t="40451" x="7972425" y="2400300"/>
          <p14:tracePt t="40469" x="7877175" y="2466975"/>
          <p14:tracePt t="40484" x="7810500" y="2514600"/>
          <p14:tracePt t="40501" x="7781925" y="2533650"/>
          <p14:tracePt t="40518" x="7753350" y="2562225"/>
          <p14:tracePt t="40534" x="7743825" y="2581275"/>
          <p14:tracePt t="40551" x="7734300" y="2581275"/>
          <p14:tracePt t="40588" x="7734300" y="2590800"/>
          <p14:tracePt t="40588" x="7734300" y="2600325"/>
          <p14:tracePt t="40641" x="7734300" y="2609850"/>
          <p14:tracePt t="40662" x="7734300" y="2619375"/>
          <p14:tracePt t="40691" x="7734300" y="2628900"/>
          <p14:tracePt t="40704" x="7734300" y="2638425"/>
          <p14:tracePt t="40706" x="7734300" y="2647950"/>
          <p14:tracePt t="41050" x="7724775" y="2657475"/>
          <p14:tracePt t="41058" x="7705725" y="2667000"/>
          <p14:tracePt t="41062" x="7648575" y="2714625"/>
          <p14:tracePt t="41068" x="7410450" y="2962275"/>
          <p14:tracePt t="41084" x="7115175" y="3238500"/>
          <p14:tracePt t="41102" x="6934200" y="3467100"/>
          <p14:tracePt t="41118" x="6657975" y="3790950"/>
          <p14:tracePt t="41135" x="6448425" y="4076700"/>
          <p14:tracePt t="41152" x="6315075" y="4286250"/>
          <p14:tracePt t="41168" x="6105525" y="4600575"/>
          <p14:tracePt t="41184" x="5934075" y="4867275"/>
          <p14:tracePt t="41201" x="5867400" y="4962525"/>
          <p14:tracePt t="41218" x="5829300" y="5038725"/>
          <p14:tracePt t="41235" x="5819775" y="5057775"/>
          <p14:tracePt t="41251" x="5819775" y="5067300"/>
          <p14:tracePt t="41268" x="5810250" y="5067300"/>
          <p14:tracePt t="41306" x="5800725" y="5076825"/>
          <p14:tracePt t="41344" x="5800725" y="5086350"/>
          <p14:tracePt t="41394" x="5791200" y="5086350"/>
          <p14:tracePt t="41447" x="5781675" y="5086350"/>
          <p14:tracePt t="41534" x="5781675" y="5076825"/>
          <p14:tracePt t="41609" x="5772150" y="5076825"/>
          <p14:tracePt t="41667" x="5772150" y="5067300"/>
          <p14:tracePt t="41708" x="5762625" y="5067300"/>
          <p14:tracePt t="46341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597" y="1568191"/>
            <a:ext cx="8229600" cy="475640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Consider link list ‘L’ with head pointer. Write an algorithm to check whether given linked list is singly linked or circularly linked list.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Suppose the reference two nodes namely X and Y are given. Write an algorithm to check whether X and Y are belongs to same circularly linked list or belongs to different two different Circularly linked list. </a:t>
            </a:r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45"/>
    </mc:Choice>
    <mc:Fallback xmlns="">
      <p:transition spd="slow" advTm="9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26" x="5562600" y="2990850"/>
          <p14:tracePt t="1837" x="5600700" y="2886075"/>
          <p14:tracePt t="1840" x="5619750" y="2819400"/>
          <p14:tracePt t="1847" x="5638800" y="2762250"/>
          <p14:tracePt t="1851" x="5667375" y="2686050"/>
          <p14:tracePt t="1867" x="5676900" y="2676525"/>
          <p14:tracePt t="1884" x="5695950" y="2667000"/>
          <p14:tracePt t="1901" x="5705475" y="2667000"/>
          <p14:tracePt t="2118" x="5705475" y="2657475"/>
          <p14:tracePt t="2122" x="5705475" y="2628900"/>
          <p14:tracePt t="2134" x="5695950" y="2562225"/>
          <p14:tracePt t="2134" x="5695950" y="2495550"/>
          <p14:tracePt t="2151" x="5695950" y="2390775"/>
          <p14:tracePt t="2167" x="5705475" y="2314575"/>
          <p14:tracePt t="2167" x="5705475" y="2305050"/>
          <p14:tracePt t="2185" x="5715000" y="2286000"/>
          <p14:tracePt t="2201" x="5715000" y="2276475"/>
          <p14:tracePt t="2355" x="5715000" y="2266950"/>
          <p14:tracePt t="2669" x="5705475" y="2266950"/>
          <p14:tracePt t="3129" x="5715000" y="2266950"/>
          <p14:tracePt t="3165" x="5715000" y="2276475"/>
          <p14:tracePt t="3166" x="5724525" y="2276475"/>
          <p14:tracePt t="3323" x="5724525" y="2286000"/>
          <p14:tracePt t="6019" x="5695950" y="2286000"/>
          <p14:tracePt t="6022" x="5638800" y="2286000"/>
          <p14:tracePt t="6031" x="5419725" y="2295525"/>
          <p14:tracePt t="6038" x="5181600" y="2314575"/>
          <p14:tracePt t="6050" x="4924425" y="2352675"/>
          <p14:tracePt t="6066" x="4543425" y="2476500"/>
          <p14:tracePt t="6083" x="4267200" y="2590800"/>
          <p14:tracePt t="6101" x="4133850" y="2647950"/>
          <p14:tracePt t="6116" x="3990975" y="2705100"/>
          <p14:tracePt t="6133" x="3933825" y="2724150"/>
          <p14:tracePt t="6150" x="3924300" y="2733675"/>
          <p14:tracePt t="6167" x="3914775" y="2743200"/>
          <p14:tracePt t="6470" x="3905250" y="2743200"/>
          <p14:tracePt t="6478" x="3886200" y="2743200"/>
          <p14:tracePt t="6483" x="3867150" y="2743200"/>
          <p14:tracePt t="6483" x="3810000" y="2752725"/>
          <p14:tracePt t="6500" x="3629025" y="2781300"/>
          <p14:tracePt t="6516" x="3505200" y="2819400"/>
          <p14:tracePt t="6533" x="3390900" y="2847975"/>
          <p14:tracePt t="6550" x="3295650" y="2876550"/>
          <p14:tracePt t="6566" x="3238500" y="2886075"/>
          <p14:tracePt t="6583" x="3219450" y="2895600"/>
          <p14:tracePt t="6600" x="3181350" y="2905125"/>
          <p14:tracePt t="6616" x="3133725" y="2914650"/>
          <p14:tracePt t="6633" x="3114675" y="2914650"/>
          <p14:tracePt t="6650" x="3086100" y="2924175"/>
          <p14:tracePt t="6650" x="3076575" y="2933700"/>
          <p14:tracePt t="6667" x="3057525" y="2933700"/>
          <p14:tracePt t="6683" x="3038475" y="2933700"/>
          <p14:tracePt t="6700" x="3028950" y="2933700"/>
          <p14:tracePt t="6716" x="3000375" y="2933700"/>
          <p14:tracePt t="6733" x="2981325" y="2933700"/>
          <p14:tracePt t="6750" x="2971800" y="2933700"/>
          <p14:tracePt t="6766" x="2962275" y="2933700"/>
          <p14:tracePt t="6827" x="2952750" y="2933700"/>
          <p14:tracePt t="6868" x="2943225" y="2933700"/>
          <p14:tracePt t="6948" x="2933700" y="2933700"/>
          <p14:tracePt t="8701" x="2933700" y="2924175"/>
          <p14:tracePt t="8705" x="2952750" y="2924175"/>
          <p14:tracePt t="8715" x="3028950" y="2914650"/>
          <p14:tracePt t="8732" x="3248025" y="2886075"/>
          <p14:tracePt t="8732" x="3524250" y="2838450"/>
          <p14:tracePt t="8749" x="4219575" y="2752725"/>
          <p14:tracePt t="8765" x="4524375" y="2733675"/>
          <p14:tracePt t="8782" x="4876800" y="2714625"/>
          <p14:tracePt t="8799" x="5105400" y="2714625"/>
          <p14:tracePt t="8815" x="5238750" y="2714625"/>
          <p14:tracePt t="8832" x="5334000" y="2714625"/>
          <p14:tracePt t="8849" x="5372100" y="2724150"/>
          <p14:tracePt t="8865" x="5391150" y="2724150"/>
          <p14:tracePt t="8882" x="5410200" y="2724150"/>
          <p14:tracePt t="10265" x="5419725" y="2724150"/>
          <p14:tracePt t="11310" x="5419725" y="2733675"/>
          <p14:tracePt t="15197" x="5410200" y="2733675"/>
          <p14:tracePt t="15206" x="5381625" y="2733675"/>
          <p14:tracePt t="15210" x="5305425" y="2686050"/>
          <p14:tracePt t="15218" x="5105400" y="2609850"/>
          <p14:tracePt t="15229" x="4733925" y="2486025"/>
          <p14:tracePt t="15245" x="4333875" y="2333625"/>
          <p14:tracePt t="15262" x="4095750" y="2238375"/>
          <p14:tracePt t="15279" x="3810000" y="2114550"/>
          <p14:tracePt t="15295" x="3648075" y="2038350"/>
          <p14:tracePt t="15312" x="3571875" y="1981200"/>
          <p14:tracePt t="15329" x="3514725" y="1952625"/>
          <p14:tracePt t="15345" x="3438525" y="1857375"/>
          <p14:tracePt t="15362" x="3419475" y="1838325"/>
          <p14:tracePt t="15379" x="3419475" y="1828800"/>
          <p14:tracePt t="15395" x="3419475" y="1809750"/>
          <p14:tracePt t="15412" x="3419475" y="1800225"/>
          <p14:tracePt t="15643" x="3409950" y="1800225"/>
          <p14:tracePt t="15656" x="3409950" y="1790700"/>
          <p14:tracePt t="15677" x="3400425" y="1781175"/>
          <p14:tracePt t="15689" x="3400425" y="1771650"/>
          <p14:tracePt t="15702" x="3400425" y="1762125"/>
          <p14:tracePt t="15714" x="3409950" y="1752600"/>
          <p14:tracePt t="15714" x="3429000" y="1733550"/>
          <p14:tracePt t="15728" x="3476625" y="1695450"/>
          <p14:tracePt t="15745" x="3505200" y="1666875"/>
          <p14:tracePt t="15762" x="3543300" y="1647825"/>
          <p14:tracePt t="15778" x="3562350" y="1638300"/>
          <p14:tracePt t="15795" x="3581400" y="1628775"/>
          <p14:tracePt t="15812" x="3590925" y="1628775"/>
          <p14:tracePt t="15829" x="3629025" y="1619250"/>
          <p14:tracePt t="15845" x="3657600" y="1619250"/>
          <p14:tracePt t="15862" x="3676650" y="1619250"/>
          <p14:tracePt t="15878" x="3705225" y="1609725"/>
          <p14:tracePt t="15895" x="3714750" y="1609725"/>
          <p14:tracePt t="15912" x="3733800" y="1600200"/>
          <p14:tracePt t="15929" x="3762375" y="1600200"/>
          <p14:tracePt t="15945" x="3781425" y="1600200"/>
          <p14:tracePt t="15962" x="3790950" y="1600200"/>
          <p14:tracePt t="15978" x="3819525" y="1600200"/>
          <p14:tracePt t="15995" x="3838575" y="1600200"/>
          <p14:tracePt t="16011" x="3857625" y="1600200"/>
          <p14:tracePt t="16029" x="3867150" y="1600200"/>
          <p14:tracePt t="16045" x="3886200" y="1600200"/>
          <p14:tracePt t="16062" x="3895725" y="1600200"/>
          <p14:tracePt t="16078" x="3905250" y="1600200"/>
          <p14:tracePt t="16095" x="3914775" y="1600200"/>
          <p14:tracePt t="16111" x="3943350" y="1600200"/>
          <p14:tracePt t="16128" x="3962400" y="1600200"/>
          <p14:tracePt t="16145" x="3990975" y="1609725"/>
          <p14:tracePt t="16161" x="4010025" y="1619250"/>
          <p14:tracePt t="16178" x="4029075" y="1619250"/>
          <p14:tracePt t="16195" x="4067175" y="1638300"/>
          <p14:tracePt t="16212" x="4095750" y="1657350"/>
          <p14:tracePt t="16228" x="4114800" y="1676400"/>
          <p14:tracePt t="16245" x="4124325" y="1685925"/>
          <p14:tracePt t="16261" x="4133850" y="1685925"/>
          <p14:tracePt t="16278" x="4133850" y="1695450"/>
          <p14:tracePt t="16295" x="4133850" y="1704975"/>
          <p14:tracePt t="16312" x="4143375" y="1704975"/>
          <p14:tracePt t="16571" x="4143375" y="1714500"/>
          <p14:tracePt t="16578" x="4143375" y="1724025"/>
          <p14:tracePt t="16594" x="4152900" y="1724025"/>
          <p14:tracePt t="16595" x="4162425" y="1743075"/>
          <p14:tracePt t="16612" x="4171950" y="1771650"/>
          <p14:tracePt t="16612" x="4181475" y="1771650"/>
          <p14:tracePt t="16628" x="4191000" y="1809750"/>
          <p14:tracePt t="16644" x="4210050" y="1857375"/>
          <p14:tracePt t="16662" x="4238625" y="1905000"/>
          <p14:tracePt t="16678" x="4248150" y="1933575"/>
          <p14:tracePt t="16695" x="4257675" y="1981200"/>
          <p14:tracePt t="16695" x="4257675" y="1990725"/>
          <p14:tracePt t="16712" x="4267200" y="2009775"/>
          <p14:tracePt t="16728" x="4267200" y="2028825"/>
          <p14:tracePt t="16745" x="4267200" y="2076450"/>
          <p14:tracePt t="16762" x="4267200" y="2105025"/>
          <p14:tracePt t="16778" x="4267200" y="2124075"/>
          <p14:tracePt t="16795" x="4267200" y="2133600"/>
          <p14:tracePt t="16834" x="4267200" y="2143125"/>
          <p14:tracePt t="16871" x="4257675" y="2143125"/>
          <p14:tracePt t="16884" x="4257675" y="2152650"/>
          <p14:tracePt t="16888" x="4238625" y="2152650"/>
          <p14:tracePt t="16894" x="4181475" y="2152650"/>
          <p14:tracePt t="16911" x="4095750" y="2143125"/>
          <p14:tracePt t="16929" x="4057650" y="2133600"/>
          <p14:tracePt t="16945" x="3990975" y="2114550"/>
          <p14:tracePt t="16961" x="3924300" y="2095500"/>
          <p14:tracePt t="16978" x="3886200" y="2066925"/>
          <p14:tracePt t="16995" x="3838575" y="2009775"/>
          <p14:tracePt t="17011" x="3762375" y="1943100"/>
          <p14:tracePt t="17028" x="3733800" y="1895475"/>
          <p14:tracePt t="17045" x="3724275" y="1866900"/>
          <p14:tracePt t="17061" x="3695700" y="1819275"/>
          <p14:tracePt t="17078" x="3686175" y="1790700"/>
          <p14:tracePt t="17094" x="3686175" y="1762125"/>
          <p14:tracePt t="17111" x="3686175" y="1714500"/>
          <p14:tracePt t="17111" x="3686175" y="1704975"/>
          <p14:tracePt t="17128" x="3686175" y="1676400"/>
          <p14:tracePt t="17145" x="3686175" y="1666875"/>
          <p14:tracePt t="17161" x="3695700" y="1647825"/>
          <p14:tracePt t="17178" x="3724275" y="1628775"/>
          <p14:tracePt t="17194" x="3771900" y="1609725"/>
          <p14:tracePt t="17211" x="3848100" y="1590675"/>
          <p14:tracePt t="17228" x="3924300" y="1581150"/>
          <p14:tracePt t="17245" x="3981450" y="1581150"/>
          <p14:tracePt t="17261" x="4067175" y="1600200"/>
          <p14:tracePt t="17278" x="4152900" y="1657350"/>
          <p14:tracePt t="17294" x="4191000" y="1704975"/>
          <p14:tracePt t="17311" x="4219575" y="1762125"/>
          <p14:tracePt t="17328" x="4229100" y="1847850"/>
          <p14:tracePt t="17345" x="4229100" y="1866900"/>
          <p14:tracePt t="17361" x="4229100" y="1895475"/>
          <p14:tracePt t="17378" x="4229100" y="1943100"/>
          <p14:tracePt t="17395" x="4219575" y="1981200"/>
          <p14:tracePt t="17411" x="4210050" y="2000250"/>
          <p14:tracePt t="17428" x="4200525" y="2000250"/>
          <p14:tracePt t="17445" x="4200525" y="2009775"/>
          <p14:tracePt t="17527" x="4191000" y="2009775"/>
          <p14:tracePt t="18430" x="4191000" y="2000250"/>
          <p14:tracePt t="46478" x="4181475" y="2000250"/>
          <p14:tracePt t="46493" x="4171950" y="2000250"/>
          <p14:tracePt t="46499" x="4162425" y="2000250"/>
          <p14:tracePt t="46517" x="4152900" y="2000250"/>
          <p14:tracePt t="46517" x="3971925" y="2162175"/>
          <p14:tracePt t="46534" x="3790950" y="2390775"/>
          <p14:tracePt t="46550" x="3486150" y="2933700"/>
          <p14:tracePt t="46567" x="3248025" y="3495675"/>
          <p14:tracePt t="46584" x="3181350" y="3752850"/>
          <p14:tracePt t="46601" x="3095625" y="4162425"/>
          <p14:tracePt t="46617" x="3019425" y="4543425"/>
          <p14:tracePt t="46633" x="2971800" y="4743450"/>
          <p14:tracePt t="46651" x="2962275" y="4886325"/>
          <p14:tracePt t="46667" x="2962275" y="4933950"/>
          <p14:tracePt t="46683" x="2962275" y="4943475"/>
          <p14:tracePt t="46721" x="2971800" y="4943475"/>
          <p14:tracePt t="47063" x="2971800" y="4953000"/>
          <p14:tracePt t="47139" x="2962275" y="4953000"/>
          <p14:tracePt t="48888" x="2971800" y="4953000"/>
          <p14:tracePt t="48895" x="2990850" y="4953000"/>
          <p14:tracePt t="48901" x="3009900" y="4953000"/>
          <p14:tracePt t="48901" x="3057525" y="4953000"/>
          <p14:tracePt t="48917" x="3124200" y="4953000"/>
          <p14:tracePt t="48933" x="3143250" y="4953000"/>
          <p14:tracePt t="48950" x="3181350" y="4953000"/>
          <p14:tracePt t="48966" x="3238500" y="4933950"/>
          <p14:tracePt t="48983" x="3276600" y="4933950"/>
          <p14:tracePt t="48999" x="3286125" y="4924425"/>
          <p14:tracePt t="49329" x="3295650" y="4914900"/>
          <p14:tracePt t="49333" x="3295650" y="4905375"/>
          <p14:tracePt t="49339" x="3324225" y="4867275"/>
          <p14:tracePt t="49351" x="3629025" y="4762500"/>
          <p14:tracePt t="49366" x="3838575" y="4705350"/>
          <p14:tracePt t="49383" x="4162425" y="4657725"/>
          <p14:tracePt t="49399" x="4438650" y="4610100"/>
          <p14:tracePt t="49416" x="4543425" y="4591050"/>
          <p14:tracePt t="49433" x="4657725" y="4591050"/>
          <p14:tracePt t="49450" x="4733925" y="4581525"/>
          <p14:tracePt t="49466" x="4781550" y="4581525"/>
          <p14:tracePt t="49483" x="4819650" y="4581525"/>
          <p14:tracePt t="49500" x="4848225" y="4581525"/>
          <p14:tracePt t="49516" x="4867275" y="4572000"/>
          <p14:tracePt t="49533" x="4876800" y="4572000"/>
          <p14:tracePt t="49599" x="4886325" y="4572000"/>
          <p14:tracePt t="49612" x="4895850" y="4572000"/>
          <p14:tracePt t="50480" x="4886325" y="4572000"/>
          <p14:tracePt t="50493" x="4876800" y="4572000"/>
          <p14:tracePt t="50501" x="4867275" y="4562475"/>
          <p14:tracePt t="50505" x="4857750" y="4552950"/>
          <p14:tracePt t="50515" x="4848225" y="4524375"/>
          <p14:tracePt t="50532" x="4819650" y="4505325"/>
          <p14:tracePt t="50549" x="4800600" y="4476750"/>
          <p14:tracePt t="50566" x="4772025" y="4448175"/>
          <p14:tracePt t="50582" x="4752975" y="4429125"/>
          <p14:tracePt t="50599" x="4743450" y="4419600"/>
          <p14:tracePt t="50616" x="4733925" y="4400550"/>
          <p14:tracePt t="50725" x="4733925" y="4391025"/>
          <p14:tracePt t="50742" x="4733925" y="4381500"/>
          <p14:tracePt t="50749" x="4733925" y="4371975"/>
          <p14:tracePt t="50754" x="4724400" y="4352925"/>
          <p14:tracePt t="50765" x="4724400" y="4343400"/>
          <p14:tracePt t="50782" x="4705350" y="4324350"/>
          <p14:tracePt t="50798" x="4667250" y="4276725"/>
          <p14:tracePt t="50816" x="4657725" y="4267200"/>
          <p14:tracePt t="50832" x="4648200" y="4248150"/>
          <p14:tracePt t="50849" x="4638675" y="4229100"/>
          <p14:tracePt t="50865" x="4629150" y="4219575"/>
          <p14:tracePt t="50882" x="4629150" y="4210050"/>
          <p14:tracePt t="50899" x="4619625" y="4191000"/>
          <p14:tracePt t="50916" x="4619625" y="4162425"/>
          <p14:tracePt t="50932" x="4619625" y="4152900"/>
          <p14:tracePt t="51387" x="4619625" y="4143375"/>
          <p14:tracePt t="51395" x="4619625" y="4133850"/>
          <p14:tracePt t="51415" x="4629150" y="4114800"/>
          <p14:tracePt t="51415" x="4686300" y="4048125"/>
          <p14:tracePt t="51432" x="4781550" y="3952875"/>
          <p14:tracePt t="51448" x="4829175" y="3914775"/>
          <p14:tracePt t="51465" x="4943475" y="3848100"/>
          <p14:tracePt t="51482" x="5029200" y="3819525"/>
          <p14:tracePt t="51499" x="5095875" y="3800475"/>
          <p14:tracePt t="51515" x="5219700" y="3771900"/>
          <p14:tracePt t="51532" x="5391150" y="3733800"/>
          <p14:tracePt t="51548" x="5543550" y="3733800"/>
          <p14:tracePt t="51565" x="5695950" y="3733800"/>
          <p14:tracePt t="51582" x="5791200" y="3743325"/>
          <p14:tracePt t="51598" x="5838825" y="3752850"/>
          <p14:tracePt t="51615" x="5886450" y="3771900"/>
          <p14:tracePt t="51632" x="5915025" y="3781425"/>
          <p14:tracePt t="51649" x="5934075" y="3790950"/>
          <p14:tracePt t="51665" x="5953125" y="3800475"/>
          <p14:tracePt t="51682" x="5981700" y="3810000"/>
          <p14:tracePt t="51699" x="6010275" y="3829050"/>
          <p14:tracePt t="51715" x="6038850" y="3848100"/>
          <p14:tracePt t="51732" x="6057900" y="3867150"/>
          <p14:tracePt t="51749" x="6067425" y="3876675"/>
          <p14:tracePt t="51765" x="6105525" y="3914775"/>
          <p14:tracePt t="51765" x="6105525" y="3924300"/>
          <p14:tracePt t="51782" x="6115050" y="3943350"/>
          <p14:tracePt t="51798" x="6124575" y="3962400"/>
          <p14:tracePt t="51815" x="6143625" y="4000500"/>
          <p14:tracePt t="51832" x="6153150" y="4010025"/>
          <p14:tracePt t="51848" x="6153150" y="4019550"/>
          <p14:tracePt t="51865" x="6162675" y="4048125"/>
          <p14:tracePt t="51882" x="6162675" y="4057650"/>
          <p14:tracePt t="51898" x="6162675" y="4076700"/>
          <p14:tracePt t="51915" x="6153150" y="4105275"/>
          <p14:tracePt t="51932" x="6153150" y="4114800"/>
          <p14:tracePt t="51949" x="6143625" y="4124325"/>
          <p14:tracePt t="51965" x="6124575" y="4133850"/>
          <p14:tracePt t="52002" x="6115050" y="4133850"/>
          <p14:tracePt t="52002" x="6105525" y="4143375"/>
          <p14:tracePt t="52015" x="6076950" y="4152900"/>
          <p14:tracePt t="52031" x="6057900" y="4152900"/>
          <p14:tracePt t="52048" x="6010275" y="4152900"/>
          <p14:tracePt t="52065" x="5972175" y="4152900"/>
          <p14:tracePt t="52081" x="5943600" y="4143375"/>
          <p14:tracePt t="52098" x="5924550" y="4133850"/>
          <p14:tracePt t="52115" x="5924550" y="4114800"/>
          <p14:tracePt t="52132" x="5915025" y="4095750"/>
          <p14:tracePt t="52148" x="5915025" y="4067175"/>
          <p14:tracePt t="52165" x="5943600" y="4019550"/>
          <p14:tracePt t="52181" x="6200775" y="3838575"/>
          <p14:tracePt t="52198" x="6543675" y="3762375"/>
          <p14:tracePt t="52215" x="6810375" y="3762375"/>
          <p14:tracePt t="52231" x="7191375" y="3752850"/>
          <p14:tracePt t="52248" x="7362825" y="3829050"/>
          <p14:tracePt t="52265" x="7400925" y="3848100"/>
          <p14:tracePt t="52281" x="7419975" y="3857625"/>
          <p14:tracePt t="52514" x="7429500" y="3857625"/>
          <p14:tracePt t="52527" x="7458075" y="3857625"/>
          <p14:tracePt t="52536" x="7505700" y="3848100"/>
          <p14:tracePt t="52541" x="7591425" y="3819525"/>
          <p14:tracePt t="52548" x="7962900" y="3771900"/>
          <p14:tracePt t="52564" x="8277225" y="3800475"/>
          <p14:tracePt t="52581" x="8486775" y="3876675"/>
          <p14:tracePt t="52598" x="8553450" y="3914775"/>
          <p14:tracePt t="52615" x="8601075" y="3962400"/>
          <p14:tracePt t="52631" x="8620125" y="3990975"/>
          <p14:tracePt t="52667" x="8629650" y="3990975"/>
          <p14:tracePt t="52681" x="8629650" y="4000500"/>
          <p14:tracePt t="52726" x="8629650" y="4010025"/>
          <p14:tracePt t="52737" x="8610600" y="4010025"/>
          <p14:tracePt t="52738" x="8543925" y="4019550"/>
          <p14:tracePt t="52748" x="8372475" y="4019550"/>
          <p14:tracePt t="52748" x="8258175" y="4010025"/>
          <p14:tracePt t="52765" x="8020050" y="3990975"/>
          <p14:tracePt t="52781" x="7591425" y="3971925"/>
          <p14:tracePt t="52798" x="7277100" y="3962400"/>
          <p14:tracePt t="52815" x="7172325" y="3962400"/>
          <p14:tracePt t="52832" x="7077075" y="3971925"/>
          <p14:tracePt t="52848" x="7010400" y="3981450"/>
          <p14:tracePt t="52865" x="6981825" y="3990975"/>
          <p14:tracePt t="52881" x="6962775" y="4000500"/>
          <p14:tracePt t="53125" x="6905625" y="3981450"/>
          <p14:tracePt t="53131" x="6743700" y="3914775"/>
          <p14:tracePt t="53135" x="6562725" y="3876675"/>
          <p14:tracePt t="53144" x="6381750" y="3838575"/>
          <p14:tracePt t="53148" x="5734050" y="3762375"/>
          <p14:tracePt t="53165" x="5000625" y="3781425"/>
          <p14:tracePt t="53181" x="4486275" y="3867150"/>
          <p14:tracePt t="53198" x="3752850" y="4048125"/>
          <p14:tracePt t="53215" x="3124200" y="4295775"/>
          <p14:tracePt t="53231" x="2857500" y="4410075"/>
          <p14:tracePt t="53248" x="2638425" y="4514850"/>
          <p14:tracePt t="53264" x="2581275" y="4552950"/>
          <p14:tracePt t="53281" x="2562225" y="4562475"/>
          <p14:tracePt t="53318" x="2562225" y="4572000"/>
          <p14:tracePt t="53517" x="2552700" y="4572000"/>
          <p14:tracePt t="53521" x="2552700" y="4581525"/>
          <p14:tracePt t="53530" x="2533650" y="4581525"/>
          <p14:tracePt t="53537" x="2524125" y="4581525"/>
          <p14:tracePt t="53590" x="2514600" y="4581525"/>
          <p14:tracePt t="53663" x="2514600" y="4591050"/>
          <p14:tracePt t="53829" x="2505075" y="4591050"/>
          <p14:tracePt t="53866" x="2495550" y="4591050"/>
          <p14:tracePt t="53875" x="2486025" y="4581525"/>
          <p14:tracePt t="53880" x="2466975" y="4581525"/>
          <p14:tracePt t="53881" x="2419350" y="4562475"/>
          <p14:tracePt t="53898" x="2343150" y="4543425"/>
          <p14:tracePt t="53914" x="2209800" y="4495800"/>
          <p14:tracePt t="53931" x="2152650" y="4486275"/>
          <p14:tracePt t="53949" x="2095500" y="4476750"/>
          <p14:tracePt t="53964" x="2038350" y="4457700"/>
          <p14:tracePt t="53982" x="2019300" y="4457700"/>
          <p14:tracePt t="53998" x="2000250" y="4448175"/>
          <p14:tracePt t="54014" x="1981200" y="4438650"/>
          <p14:tracePt t="54031" x="1971675" y="4429125"/>
          <p14:tracePt t="54048" x="1952625" y="4419600"/>
          <p14:tracePt t="54065" x="1943100" y="4410075"/>
          <p14:tracePt t="54081" x="1943100" y="4400550"/>
          <p14:tracePt t="54098" x="1933575" y="4400550"/>
          <p14:tracePt t="54723" x="1933575" y="4391025"/>
          <p14:tracePt t="57945" x="1924050" y="4391025"/>
          <p14:tracePt t="58409" x="1924050" y="4381500"/>
          <p14:tracePt t="59251" x="1933575" y="4381500"/>
          <p14:tracePt t="59260" x="1962150" y="4391025"/>
          <p14:tracePt t="59279" x="2000250" y="4400550"/>
          <p14:tracePt t="59279" x="2066925" y="4419600"/>
          <p14:tracePt t="59295" x="2333625" y="4514850"/>
          <p14:tracePt t="59312" x="2733675" y="4686300"/>
          <p14:tracePt t="59329" x="3048000" y="4829175"/>
          <p14:tracePt t="59345" x="3457575" y="5095875"/>
          <p14:tracePt t="59362" x="3676650" y="5305425"/>
          <p14:tracePt t="59379" x="3743325" y="5353050"/>
          <p14:tracePt t="59395" x="3771900" y="5381625"/>
          <p14:tracePt t="59412" x="3771900" y="5391150"/>
          <p14:tracePt t="59483" x="3781425" y="5391150"/>
          <p14:tracePt t="59512" x="3781425" y="5400675"/>
          <p14:tracePt t="62922" x="3771900" y="5400675"/>
          <p14:tracePt t="62937" x="3771900" y="5391150"/>
          <p14:tracePt t="62951" x="3762375" y="5391150"/>
          <p14:tracePt t="62961" x="3762375" y="5381625"/>
          <p14:tracePt t="63026" x="3762375" y="5372100"/>
          <p14:tracePt t="63034" x="3752850" y="5372100"/>
          <p14:tracePt t="63059" x="3743325" y="5362575"/>
          <p14:tracePt t="63065" x="3743325" y="5353050"/>
          <p14:tracePt t="63071" x="3724275" y="5343525"/>
          <p14:tracePt t="63077" x="3714750" y="5334000"/>
          <p14:tracePt t="63095" x="3695700" y="5305425"/>
          <p14:tracePt t="63111" x="3667125" y="5267325"/>
          <p14:tracePt t="63128" x="3657600" y="5238750"/>
          <p14:tracePt t="63144" x="3648075" y="5210175"/>
          <p14:tracePt t="63161" x="3638550" y="5191125"/>
          <p14:tracePt t="63161" x="3629025" y="5172075"/>
          <p14:tracePt t="63178" x="3629025" y="5153025"/>
          <p14:tracePt t="63194" x="3619500" y="5133975"/>
          <p14:tracePt t="63211" x="3619500" y="5124450"/>
          <p14:tracePt t="63251" x="3619500" y="5114925"/>
          <p14:tracePt t="63480" x="3609975" y="5114925"/>
          <p14:tracePt t="63497" x="3600450" y="5095875"/>
          <p14:tracePt t="63509" x="3600450" y="5076825"/>
          <p14:tracePt t="63516" x="3648075" y="5029200"/>
          <p14:tracePt t="63527" x="3895725" y="4867275"/>
          <p14:tracePt t="63544" x="4229100" y="4781550"/>
          <p14:tracePt t="63560" x="4448175" y="4781550"/>
          <p14:tracePt t="63577" x="4686300" y="4791075"/>
          <p14:tracePt t="63594" x="4772025" y="4791075"/>
          <p14:tracePt t="63611" x="4781550" y="4791075"/>
          <p14:tracePt t="63627" x="4800600" y="4791075"/>
          <p14:tracePt t="63661" x="4810125" y="4791075"/>
          <p14:tracePt t="63679" x="4819650" y="4791075"/>
          <p14:tracePt t="63680" x="4829175" y="4791075"/>
          <p14:tracePt t="63694" x="4838700" y="4791075"/>
          <p14:tracePt t="65793" x="4819650" y="4791075"/>
          <p14:tracePt t="65799" x="4772025" y="4791075"/>
          <p14:tracePt t="65803" x="4667250" y="4781550"/>
          <p14:tracePt t="65810" x="4229100" y="4762500"/>
          <p14:tracePt t="65826" x="3514725" y="4762500"/>
          <p14:tracePt t="65844" x="3057525" y="4762500"/>
          <p14:tracePt t="65860" x="2609850" y="4772025"/>
          <p14:tracePt t="65876" x="2324100" y="4781550"/>
          <p14:tracePt t="65894" x="2219325" y="4781550"/>
          <p14:tracePt t="65910" x="2114550" y="4781550"/>
          <p14:tracePt t="65926" x="2076450" y="4772025"/>
          <p14:tracePt t="65944" x="2057400" y="4762500"/>
          <p14:tracePt t="65960" x="2047875" y="4752975"/>
          <p14:tracePt t="66006" x="2038350" y="4752975"/>
          <p14:tracePt t="66024" x="2038350" y="4743450"/>
          <p14:tracePt t="66080" x="2028825" y="4743450"/>
          <p14:tracePt t="66110" x="2028825" y="4733925"/>
          <p14:tracePt t="66115" x="2019300" y="4733925"/>
          <p14:tracePt t="66135" x="2009775" y="4733925"/>
          <p14:tracePt t="66139" x="2009775" y="4724400"/>
          <p14:tracePt t="66160" x="1990725" y="4714875"/>
          <p14:tracePt t="66160" x="1981200" y="4705350"/>
          <p14:tracePt t="66177" x="1971675" y="4695825"/>
          <p14:tracePt t="66193" x="1962150" y="4686300"/>
          <p14:tracePt t="66210" x="1952625" y="4676775"/>
          <p14:tracePt t="66226" x="1943100" y="4667250"/>
          <p14:tracePt t="66243" x="1943100" y="4657725"/>
          <p14:tracePt t="66260" x="1943100" y="4648200"/>
          <p14:tracePt t="66276" x="1943100" y="4638675"/>
          <p14:tracePt t="66311" x="1943100" y="4629150"/>
          <p14:tracePt t="66340" x="1933575" y="4629150"/>
          <p14:tracePt t="66476" x="1924050" y="4629150"/>
          <p14:tracePt t="66808" x="1933575" y="4619625"/>
          <p14:tracePt t="66817" x="1962150" y="4610100"/>
          <p14:tracePt t="66821" x="1990725" y="4591050"/>
          <p14:tracePt t="66826" x="2228850" y="4533900"/>
          <p14:tracePt t="66843" x="2590800" y="4476750"/>
          <p14:tracePt t="66860" x="2819400" y="4429125"/>
          <p14:tracePt t="66876" x="3000375" y="4391025"/>
          <p14:tracePt t="66893" x="3038475" y="4381500"/>
          <p14:tracePt t="66939" x="3048000" y="4381500"/>
          <p14:tracePt t="67714" x="3048000" y="4391025"/>
          <p14:tracePt t="67723" x="3048000" y="4410075"/>
          <p14:tracePt t="67727" x="3048000" y="4438650"/>
          <p14:tracePt t="67735" x="3038475" y="4495800"/>
          <p14:tracePt t="67743" x="3019425" y="4562475"/>
          <p14:tracePt t="67759" x="2971800" y="4705350"/>
          <p14:tracePt t="67776" x="2943225" y="4819650"/>
          <p14:tracePt t="67793" x="2924175" y="4857750"/>
          <p14:tracePt t="67809" x="2914650" y="4895850"/>
          <p14:tracePt t="67809" x="2914650" y="4914900"/>
          <p14:tracePt t="67826" x="2905125" y="4943475"/>
          <p14:tracePt t="67842" x="2905125" y="4962525"/>
          <p14:tracePt t="67859" x="2905125" y="4972050"/>
          <p14:tracePt t="68680" x="2905125" y="4981575"/>
          <p14:tracePt t="68693" x="2924175" y="4981575"/>
          <p14:tracePt t="68699" x="2933700" y="4981575"/>
          <p14:tracePt t="68703" x="2943225" y="4981575"/>
          <p14:tracePt t="68711" x="2962275" y="4962525"/>
          <p14:tracePt t="68725" x="2962275" y="4905375"/>
          <p14:tracePt t="68743" x="2952750" y="4876800"/>
          <p14:tracePt t="68759" x="2828925" y="4743450"/>
          <p14:tracePt t="68776" x="2676525" y="4629150"/>
          <p14:tracePt t="68792" x="2505075" y="4543425"/>
          <p14:tracePt t="68809" x="2181225" y="4448175"/>
          <p14:tracePt t="68826" x="2047875" y="4448175"/>
          <p14:tracePt t="68842" x="1838325" y="4495800"/>
          <p14:tracePt t="68859" x="1619250" y="4552950"/>
          <p14:tracePt t="68876" x="1543050" y="4581525"/>
          <p14:tracePt t="68892" x="1457325" y="4638675"/>
          <p14:tracePt t="68909" x="1304925" y="4743450"/>
          <p14:tracePt t="68925" x="1247775" y="4791075"/>
          <p14:tracePt t="68942" x="1209675" y="4838700"/>
          <p14:tracePt t="68959" x="1181100" y="4876800"/>
          <p14:tracePt t="68975" x="1171575" y="4914900"/>
          <p14:tracePt t="68992" x="1200150" y="5048250"/>
          <p14:tracePt t="69009" x="1276350" y="5153025"/>
          <p14:tracePt t="69026" x="1533525" y="5410200"/>
          <p14:tracePt t="69042" x="1838325" y="5581650"/>
          <p14:tracePt t="69059" x="2095500" y="5705475"/>
          <p14:tracePt t="69076" x="2619375" y="5905500"/>
          <p14:tracePt t="69092" x="3028950" y="5962650"/>
          <p14:tracePt t="69109" x="3400425" y="5953125"/>
          <p14:tracePt t="69126" x="3619500" y="5905500"/>
          <p14:tracePt t="69142" x="3781425" y="5857875"/>
          <p14:tracePt t="69142" x="3838575" y="5829300"/>
          <p14:tracePt t="69160" x="3886200" y="5791200"/>
          <p14:tracePt t="69176" x="3914775" y="5762625"/>
          <p14:tracePt t="69192" x="3962400" y="5705475"/>
          <p14:tracePt t="69209" x="4000500" y="5638800"/>
          <p14:tracePt t="69226" x="4019550" y="5610225"/>
          <p14:tracePt t="69242" x="4019550" y="5486400"/>
          <p14:tracePt t="69259" x="4000500" y="5334000"/>
          <p14:tracePt t="69276" x="3943350" y="5200650"/>
          <p14:tracePt t="69292" x="3914775" y="5124450"/>
          <p14:tracePt t="69308" x="3819525" y="5057775"/>
          <p14:tracePt t="69326" x="3705225" y="5029200"/>
          <p14:tracePt t="69326" x="3638550" y="5010150"/>
          <p14:tracePt t="69342" x="3476625" y="4981575"/>
          <p14:tracePt t="69359" x="3429000" y="4972050"/>
          <p14:tracePt t="69375" x="3362325" y="4972050"/>
          <p14:tracePt t="69392" x="3295650" y="4972050"/>
          <p14:tracePt t="69409" x="3267075" y="4972050"/>
          <p14:tracePt t="69425" x="3228975" y="4972050"/>
          <p14:tracePt t="69442" x="3200400" y="4981575"/>
          <p14:tracePt t="69458" x="3181350" y="5000625"/>
          <p14:tracePt t="69475" x="3162300" y="5010150"/>
          <p14:tracePt t="69511" x="3152775" y="5010150"/>
          <p14:tracePt t="69562" x="3152775" y="5019675"/>
          <p14:tracePt t="69660" x="3143250" y="5019675"/>
          <p14:tracePt t="69996" x="3143250" y="5029200"/>
          <p14:tracePt t="71316" x="3133725" y="5029200"/>
          <p14:tracePt t="71323" x="3124200" y="5029200"/>
          <p14:tracePt t="71324" x="3105150" y="5010150"/>
          <p14:tracePt t="71341" x="3076575" y="4981575"/>
          <p14:tracePt t="71357" x="3057525" y="4962525"/>
          <p14:tracePt t="71375" x="3038475" y="4953000"/>
          <p14:tracePt t="71391" x="3009900" y="4943475"/>
          <p14:tracePt t="71407" x="2990850" y="4933950"/>
          <p14:tracePt t="71425" x="2952750" y="4933950"/>
          <p14:tracePt t="71441" x="2924175" y="4914900"/>
          <p14:tracePt t="71458" x="2905125" y="4914900"/>
          <p14:tracePt t="71474" x="2876550" y="4905375"/>
          <p14:tracePt t="71491" x="2828925" y="4895850"/>
          <p14:tracePt t="71507" x="2790825" y="4895850"/>
          <p14:tracePt t="71524" x="2743200" y="4895850"/>
          <p14:tracePt t="71541" x="2695575" y="4895850"/>
          <p14:tracePt t="71557" x="2676525" y="4895850"/>
          <p14:tracePt t="71574" x="2609850" y="4914900"/>
          <p14:tracePt t="71591" x="2524125" y="4943475"/>
          <p14:tracePt t="71607" x="2486025" y="4962525"/>
          <p14:tracePt t="71624" x="2438400" y="5000625"/>
          <p14:tracePt t="71641" x="2352675" y="5086350"/>
          <p14:tracePt t="71657" x="2314575" y="5133975"/>
          <p14:tracePt t="71674" x="2276475" y="5191125"/>
          <p14:tracePt t="71674" x="2257425" y="5210175"/>
          <p14:tracePt t="71692" x="2247900" y="5238750"/>
          <p14:tracePt t="71708" x="2238375" y="5286375"/>
          <p14:tracePt t="71724" x="2228850" y="5353050"/>
          <p14:tracePt t="71724" x="2228850" y="5381625"/>
          <p14:tracePt t="71741" x="2228850" y="5410200"/>
          <p14:tracePt t="71757" x="2238375" y="5457825"/>
          <p14:tracePt t="71774" x="2266950" y="5534025"/>
          <p14:tracePt t="71807" x="2295525" y="5581650"/>
          <p14:tracePt t="71808" x="2352675" y="5629275"/>
          <p14:tracePt t="71824" x="2381250" y="5657850"/>
          <p14:tracePt t="71841" x="2390775" y="5667375"/>
          <p14:tracePt t="71858" x="2409825" y="5686425"/>
          <p14:tracePt t="71874" x="2419350" y="5686425"/>
          <p14:tracePt t="71891" x="2419350" y="5695950"/>
          <p14:tracePt t="71907" x="2438400" y="5705475"/>
          <p14:tracePt t="71924" x="2466975" y="5705475"/>
          <p14:tracePt t="71940" x="2505075" y="5715000"/>
          <p14:tracePt t="71957" x="2533650" y="5715000"/>
          <p14:tracePt t="71974" x="2590800" y="5715000"/>
          <p14:tracePt t="71990" x="2609850" y="5715000"/>
          <p14:tracePt t="72007" x="2657475" y="5715000"/>
          <p14:tracePt t="72024" x="2752725" y="5695950"/>
          <p14:tracePt t="72040" x="2771775" y="5695950"/>
          <p14:tracePt t="72057" x="2809875" y="5686425"/>
          <p14:tracePt t="72074" x="2838450" y="5676900"/>
          <p14:tracePt t="72090" x="2867025" y="5657850"/>
          <p14:tracePt t="72107" x="2895600" y="5638800"/>
          <p14:tracePt t="72124" x="2933700" y="5581650"/>
          <p14:tracePt t="72140" x="2933700" y="5562600"/>
          <p14:tracePt t="72157" x="2952750" y="5543550"/>
          <p14:tracePt t="72174" x="2952750" y="5505450"/>
          <p14:tracePt t="72190" x="2952750" y="5486400"/>
          <p14:tracePt t="72207" x="2933700" y="5467350"/>
          <p14:tracePt t="72224" x="2847975" y="5429250"/>
          <p14:tracePt t="72240" x="2724150" y="5372100"/>
          <p14:tracePt t="72257" x="2409825" y="5314950"/>
          <p14:tracePt t="72257" x="2305050" y="5305425"/>
          <p14:tracePt t="72275" x="2105025" y="5267325"/>
          <p14:tracePt t="72291" x="1914525" y="5219700"/>
          <p14:tracePt t="72307" x="1714500" y="5191125"/>
          <p14:tracePt t="72324" x="1609725" y="5181600"/>
          <p14:tracePt t="72341" x="1495425" y="5162550"/>
          <p14:tracePt t="72357" x="1409700" y="5153025"/>
          <p14:tracePt t="72374" x="1323975" y="5153025"/>
          <p14:tracePt t="72391" x="1257300" y="5172075"/>
          <p14:tracePt t="72407" x="1181100" y="5181600"/>
          <p14:tracePt t="72424" x="1085850" y="5210175"/>
          <p14:tracePt t="72441" x="1028700" y="5219700"/>
          <p14:tracePt t="72458" x="942975" y="5248275"/>
          <p14:tracePt t="72474" x="895350" y="5276850"/>
          <p14:tracePt t="72491" x="857250" y="5305425"/>
          <p14:tracePt t="72508" x="800100" y="5324475"/>
          <p14:tracePt t="72524" x="742950" y="5353050"/>
          <p14:tracePt t="72541" x="714375" y="5391150"/>
          <p14:tracePt t="72558" x="685800" y="5410200"/>
          <p14:tracePt t="72574" x="676275" y="5429250"/>
          <p14:tracePt t="72591" x="676275" y="5438775"/>
          <p14:tracePt t="72608" x="666750" y="5448300"/>
          <p14:tracePt t="72624" x="666750" y="5457825"/>
          <p14:tracePt t="72641" x="666750" y="5495925"/>
          <p14:tracePt t="72658" x="685800" y="5534025"/>
          <p14:tracePt t="72674" x="752475" y="5610225"/>
          <p14:tracePt t="72691" x="819150" y="5657850"/>
          <p14:tracePt t="72708" x="857250" y="5695950"/>
          <p14:tracePt t="72724" x="990600" y="5781675"/>
          <p14:tracePt t="72741" x="1057275" y="5810250"/>
          <p14:tracePt t="72757" x="1095375" y="5829300"/>
          <p14:tracePt t="72757" x="1123950" y="5848350"/>
          <p14:tracePt t="72774" x="1190625" y="5886450"/>
          <p14:tracePt t="72791" x="1228725" y="5915025"/>
          <p14:tracePt t="72807" x="1285875" y="5943600"/>
          <p14:tracePt t="72824" x="1333500" y="5972175"/>
          <p14:tracePt t="72841" x="1371600" y="5991225"/>
          <p14:tracePt t="72857" x="1447800" y="6019800"/>
          <p14:tracePt t="72857" x="1485900" y="6038850"/>
          <p14:tracePt t="72875" x="1581150" y="6057900"/>
          <p14:tracePt t="72891" x="1771650" y="6076950"/>
          <p14:tracePt t="72907" x="2047875" y="6115050"/>
          <p14:tracePt t="72924" x="2247900" y="6134100"/>
          <p14:tracePt t="72941" x="2486025" y="6134100"/>
          <p14:tracePt t="72957" x="2647950" y="6105525"/>
          <p14:tracePt t="72974" x="2743200" y="6076950"/>
          <p14:tracePt t="72991" x="2886075" y="6038850"/>
          <p14:tracePt t="73007" x="2981325" y="5991225"/>
          <p14:tracePt t="73024" x="3028950" y="5972175"/>
          <p14:tracePt t="73041" x="3048000" y="5962650"/>
          <p14:tracePt t="73057" x="3076575" y="5953125"/>
          <p14:tracePt t="73074" x="3105150" y="5934075"/>
          <p14:tracePt t="73091" x="3181350" y="5895975"/>
          <p14:tracePt t="73107" x="3314700" y="5848350"/>
          <p14:tracePt t="73124" x="3409950" y="5800725"/>
          <p14:tracePt t="73141" x="3505200" y="5753100"/>
          <p14:tracePt t="73157" x="3571875" y="5734050"/>
          <p14:tracePt t="73174" x="3590925" y="5715000"/>
          <p14:tracePt t="73191" x="3609975" y="5705475"/>
          <p14:tracePt t="73208" x="3609975" y="5657850"/>
          <p14:tracePt t="73419" x="3562350" y="5657850"/>
          <p14:tracePt t="73429" x="3438525" y="5657850"/>
          <p14:tracePt t="73440" x="3238500" y="5657850"/>
          <p14:tracePt t="73441" x="3114675" y="5657850"/>
          <p14:tracePt t="73441" x="3086100" y="5667375"/>
          <p14:tracePt t="73458" x="3028950" y="5667375"/>
          <p14:tracePt t="73474" x="2971800" y="5676900"/>
          <p14:tracePt t="73490" x="2914650" y="5695950"/>
          <p14:tracePt t="73508" x="2905125" y="5695950"/>
          <p14:tracePt t="73524" x="2895600" y="5695950"/>
          <p14:tracePt t="73582" x="2895600" y="5705475"/>
          <p14:tracePt t="73598" x="2886075" y="5705475"/>
          <p14:tracePt t="74190" x="2895600" y="5705475"/>
          <p14:tracePt t="74200" x="2914650" y="5686425"/>
          <p14:tracePt t="74207" x="2990850" y="5657850"/>
          <p14:tracePt t="74207" x="3209925" y="5543550"/>
          <p14:tracePt t="74207" x="3333750" y="5467350"/>
          <p14:tracePt t="74224" x="3981450" y="5267325"/>
          <p14:tracePt t="74240" x="4362450" y="5257800"/>
          <p14:tracePt t="74257" x="5057775" y="5334000"/>
          <p14:tracePt t="74274" x="5619750" y="5438775"/>
          <p14:tracePt t="74290" x="5934075" y="5495925"/>
          <p14:tracePt t="74307" x="6305550" y="5562600"/>
          <p14:tracePt t="74324" x="6648450" y="5629275"/>
          <p14:tracePt t="74340" x="6867525" y="5629275"/>
          <p14:tracePt t="74340" x="6962775" y="5629275"/>
          <p14:tracePt t="74357" x="7058025" y="5619750"/>
          <p14:tracePt t="74357" x="7086600" y="5619750"/>
          <p14:tracePt t="74374" x="7143750" y="5600700"/>
          <p14:tracePt t="74390" x="7191375" y="5562600"/>
          <p14:tracePt t="74407" x="7219950" y="5534025"/>
          <p14:tracePt t="74424" x="7239000" y="5505450"/>
          <p14:tracePt t="74440" x="7258050" y="5362575"/>
          <p14:tracePt t="74456" x="7248525" y="5238750"/>
          <p14:tracePt t="74474" x="7162800" y="5076825"/>
          <p14:tracePt t="74490" x="6991350" y="4848225"/>
          <p14:tracePt t="74507" x="6800850" y="4733925"/>
          <p14:tracePt t="74523" x="6629400" y="4648200"/>
          <p14:tracePt t="74540" x="6419850" y="4610100"/>
          <p14:tracePt t="74556" x="6162675" y="4610100"/>
          <p14:tracePt t="74573" x="5972175" y="4667250"/>
          <p14:tracePt t="74590" x="5695950" y="4810125"/>
          <p14:tracePt t="74606" x="5476875" y="4905375"/>
          <p14:tracePt t="74623" x="5362575" y="4953000"/>
          <p14:tracePt t="74640" x="5210175" y="5010150"/>
          <p14:tracePt t="74657" x="5019675" y="5124450"/>
          <p14:tracePt t="74673" x="4962525" y="5162550"/>
          <p14:tracePt t="74690" x="4886325" y="5210175"/>
          <p14:tracePt t="74706" x="4810125" y="5295900"/>
          <p14:tracePt t="74723" x="4781550" y="5324475"/>
          <p14:tracePt t="74740" x="4743450" y="5400675"/>
          <p14:tracePt t="74757" x="4705350" y="5476875"/>
          <p14:tracePt t="74773" x="4686300" y="5534025"/>
          <p14:tracePt t="74790" x="4657725" y="5619750"/>
          <p14:tracePt t="74807" x="4648200" y="5667375"/>
          <p14:tracePt t="74823" x="4648200" y="5705475"/>
          <p14:tracePt t="74839" x="4648200" y="5753100"/>
          <p14:tracePt t="74857" x="4676775" y="5800725"/>
          <p14:tracePt t="74873" x="4705350" y="5848350"/>
          <p14:tracePt t="74889" x="4772025" y="5915025"/>
          <p14:tracePt t="74907" x="4943475" y="6010275"/>
          <p14:tracePt t="74923" x="5038725" y="6048375"/>
          <p14:tracePt t="74940" x="5200650" y="6086475"/>
          <p14:tracePt t="74957" x="5372100" y="6124575"/>
          <p14:tracePt t="74973" x="5467350" y="6134100"/>
          <p14:tracePt t="74990" x="5695950" y="6134100"/>
          <p14:tracePt t="75007" x="5838825" y="6115050"/>
          <p14:tracePt t="75023" x="5953125" y="6067425"/>
          <p14:tracePt t="75040" x="5991225" y="6038850"/>
          <p14:tracePt t="75040" x="6019800" y="6029325"/>
          <p14:tracePt t="75056" x="6076950" y="5981700"/>
          <p14:tracePt t="75073" x="6210300" y="5895975"/>
          <p14:tracePt t="75090" x="6400800" y="5695950"/>
          <p14:tracePt t="75106" x="6477000" y="5619750"/>
          <p14:tracePt t="75123" x="6496050" y="5600700"/>
          <p14:tracePt t="75439" x="6486525" y="5581650"/>
          <p14:tracePt t="75447" x="6429375" y="5514975"/>
          <p14:tracePt t="75451" x="6343650" y="5438775"/>
          <p14:tracePt t="75456" x="5972175" y="5219700"/>
          <p14:tracePt t="75473" x="5362575" y="5057775"/>
          <p14:tracePt t="75490" x="4943475" y="4962525"/>
          <p14:tracePt t="75506" x="4476750" y="4933950"/>
          <p14:tracePt t="75523" x="3962400" y="5000625"/>
          <p14:tracePt t="75539" x="3705225" y="5086350"/>
          <p14:tracePt t="75556" x="3390900" y="5219700"/>
          <p14:tracePt t="75573" x="3219450" y="5305425"/>
          <p14:tracePt t="75589" x="3143250" y="5343525"/>
          <p14:tracePt t="75606" x="3057525" y="5410200"/>
          <p14:tracePt t="75623" x="2924175" y="5572125"/>
          <p14:tracePt t="75639" x="2886075" y="5638800"/>
          <p14:tracePt t="75656" x="2847975" y="5724525"/>
          <p14:tracePt t="75673" x="2838450" y="5895975"/>
          <p14:tracePt t="75689" x="2838450" y="5934075"/>
          <p14:tracePt t="75706" x="2924175" y="6048375"/>
          <p14:tracePt t="75723" x="3114675" y="6200775"/>
          <p14:tracePt t="75739" x="3305175" y="6286500"/>
          <p14:tracePt t="75756" x="3600450" y="6381750"/>
          <p14:tracePt t="75773" x="3867150" y="6429375"/>
          <p14:tracePt t="75789" x="4010025" y="6438900"/>
          <p14:tracePt t="75806" x="4124325" y="6429375"/>
          <p14:tracePt t="75823" x="4219575" y="6391275"/>
          <p14:tracePt t="75839" x="4324350" y="6324600"/>
          <p14:tracePt t="75855" x="4476750" y="6191250"/>
          <p14:tracePt t="75873" x="4600575" y="6000750"/>
          <p14:tracePt t="75889" x="4629150" y="5924550"/>
          <p14:tracePt t="75906" x="4543425" y="5753100"/>
          <p14:tracePt t="75923" x="4371975" y="5591175"/>
          <p14:tracePt t="75939" x="4143375" y="5476875"/>
          <p14:tracePt t="75956" x="3943350" y="5400675"/>
          <p14:tracePt t="75972" x="3676650" y="5334000"/>
          <p14:tracePt t="75989" x="3467100" y="5343525"/>
          <p14:tracePt t="76006" x="3200400" y="5467350"/>
          <p14:tracePt t="76006" x="3124200" y="5495925"/>
          <p14:tracePt t="76023" x="3028950" y="5543550"/>
          <p14:tracePt t="76039" x="2962275" y="5572125"/>
          <p14:tracePt t="76056" x="2905125" y="5610225"/>
          <p14:tracePt t="76073" x="2895600" y="5629275"/>
          <p14:tracePt t="76089" x="2895600" y="5657850"/>
          <p14:tracePt t="76106" x="2933700" y="5762625"/>
          <p14:tracePt t="76122" x="3048000" y="5857875"/>
          <p14:tracePt t="76139" x="3219450" y="5981700"/>
          <p14:tracePt t="76156" x="3629025" y="6210300"/>
          <p14:tracePt t="76172" x="3819525" y="6286500"/>
          <p14:tracePt t="76189" x="4019550" y="6334125"/>
          <p14:tracePt t="76206" x="4086225" y="6334125"/>
          <p14:tracePt t="76222" x="4114800" y="6334125"/>
          <p14:tracePt t="76239" x="4162425" y="6315075"/>
          <p14:tracePt t="76256" x="4219575" y="6267450"/>
          <p14:tracePt t="76272" x="4257675" y="6238875"/>
          <p14:tracePt t="76272" x="4286250" y="6219825"/>
          <p14:tracePt t="76290" x="4305300" y="6181725"/>
          <p14:tracePt t="76290" x="4314825" y="6162675"/>
          <p14:tracePt t="76306" x="4314825" y="6134100"/>
          <p14:tracePt t="76322" x="4314825" y="6096000"/>
          <p14:tracePt t="76339" x="4248150" y="5991225"/>
          <p14:tracePt t="76356" x="4105275" y="5857875"/>
          <p14:tracePt t="76373" x="4048125" y="5800725"/>
          <p14:tracePt t="76389" x="3962400" y="5762625"/>
          <p14:tracePt t="76389" x="3914775" y="5753100"/>
          <p14:tracePt t="76407" x="3800475" y="5734050"/>
          <p14:tracePt t="76423" x="3667125" y="5715000"/>
          <p14:tracePt t="76440" x="3581400" y="5715000"/>
          <p14:tracePt t="76440" x="3543300" y="5724525"/>
          <p14:tracePt t="76457" x="3467100" y="5743575"/>
          <p14:tracePt t="76473" x="3419475" y="5781675"/>
          <p14:tracePt t="76490" x="3371850" y="5848350"/>
          <p14:tracePt t="76506" x="3343275" y="5905500"/>
          <p14:tracePt t="76523" x="3324225" y="5972175"/>
          <p14:tracePt t="76539" x="3352800" y="6076950"/>
          <p14:tracePt t="76556" x="3419475" y="6172200"/>
          <p14:tracePt t="76573" x="3609975" y="6296025"/>
          <p14:tracePt t="76589" x="3819525" y="6372225"/>
          <p14:tracePt t="76606" x="3914775" y="6391275"/>
          <p14:tracePt t="76623" x="3981450" y="6391275"/>
          <p14:tracePt t="76640" x="4067175" y="6362700"/>
          <p14:tracePt t="76656" x="4095750" y="6353175"/>
          <p14:tracePt t="76673" x="4124325" y="6334125"/>
          <p14:tracePt t="76690" x="4152900" y="6248400"/>
          <p14:tracePt t="76706" x="4152900" y="6172200"/>
          <p14:tracePt t="76723" x="4143375" y="6105525"/>
          <p14:tracePt t="76740" x="4067175" y="6019800"/>
          <p14:tracePt t="76756" x="3952875" y="5934075"/>
          <p14:tracePt t="76773" x="3819525" y="5867400"/>
          <p14:tracePt t="76790" x="3762375" y="5838825"/>
          <p14:tracePt t="76806" x="3714750" y="5838825"/>
          <p14:tracePt t="76823" x="3667125" y="5838825"/>
          <p14:tracePt t="76840" x="3629025" y="5838825"/>
          <p14:tracePt t="76856" x="3619500" y="5838825"/>
          <p14:tracePt t="76872" x="3609975" y="5838825"/>
          <p14:tracePt t="79112" x="3600450" y="5829300"/>
          <p14:tracePt t="79116" x="3581400" y="5819775"/>
          <p14:tracePt t="79124" x="3533775" y="5800725"/>
          <p14:tracePt t="79139" x="3314700" y="5753100"/>
          <p14:tracePt t="79140" x="3086100" y="5734050"/>
          <p14:tracePt t="79156" x="2809875" y="5686425"/>
          <p14:tracePt t="79172" x="2695575" y="5667375"/>
          <p14:tracePt t="79189" x="2657475" y="5657850"/>
          <p14:tracePt t="79206" x="2609850" y="5657850"/>
          <p14:tracePt t="79222" x="2571750" y="5657850"/>
          <p14:tracePt t="79239" x="2543175" y="5657850"/>
          <p14:tracePt t="79239" x="2533650" y="5657850"/>
          <p14:tracePt t="79256" x="2524125" y="5657850"/>
          <p14:tracePt t="79290" x="2514600" y="5657850"/>
          <p14:tracePt t="79315" x="2514600" y="5667375"/>
          <p14:tracePt t="79319" x="2505075" y="5686425"/>
          <p14:tracePt t="79322" x="2495550" y="5724525"/>
          <p14:tracePt t="79339" x="2476500" y="5791200"/>
          <p14:tracePt t="79356" x="2466975" y="5829300"/>
          <p14:tracePt t="79372" x="2457450" y="5848350"/>
          <p14:tracePt t="79389" x="2457450" y="5867400"/>
          <p14:tracePt t="79406" x="2447925" y="5895975"/>
          <p14:tracePt t="79422" x="2447925" y="5962650"/>
          <p14:tracePt t="79439" x="2447925" y="6019800"/>
          <p14:tracePt t="79456" x="2476500" y="6048375"/>
          <p14:tracePt t="79472" x="2495550" y="6086475"/>
          <p14:tracePt t="79489" x="2514600" y="6096000"/>
          <p14:tracePt t="79506" x="2524125" y="6124575"/>
          <p14:tracePt t="79523" x="2533650" y="6153150"/>
          <p14:tracePt t="79539" x="2543175" y="6172200"/>
          <p14:tracePt t="79556" x="2552700" y="6181725"/>
          <p14:tracePt t="79572" x="2552700" y="6191250"/>
          <p14:tracePt t="79621" x="2562225" y="6200775"/>
          <p14:tracePt t="79666" x="2571750" y="6200775"/>
          <p14:tracePt t="79670" x="2581275" y="6200775"/>
          <p14:tracePt t="79678" x="2590800" y="6219825"/>
          <p14:tracePt t="79689" x="2609850" y="6229350"/>
          <p14:tracePt t="79706" x="2657475" y="6257925"/>
          <p14:tracePt t="79722" x="2705100" y="6276975"/>
          <p14:tracePt t="79722" x="2733675" y="6286500"/>
          <p14:tracePt t="79739" x="2838450" y="6305550"/>
          <p14:tracePt t="79755" x="2895600" y="6315075"/>
          <p14:tracePt t="79772" x="3028950" y="6334125"/>
          <p14:tracePt t="79789" x="3200400" y="6353175"/>
          <p14:tracePt t="79806" x="3276600" y="6362700"/>
          <p14:tracePt t="79823" x="3543300" y="6362700"/>
          <p14:tracePt t="79839" x="3686175" y="6353175"/>
          <p14:tracePt t="79856" x="4038600" y="6286500"/>
          <p14:tracePt t="79872" x="4438650" y="6191250"/>
          <p14:tracePt t="79889" x="4676775" y="6124575"/>
          <p14:tracePt t="79906" x="5019675" y="6048375"/>
          <p14:tracePt t="79922" x="5334000" y="5981700"/>
          <p14:tracePt t="79939" x="5572125" y="5934075"/>
          <p14:tracePt t="79956" x="5867400" y="5867400"/>
          <p14:tracePt t="79972" x="6096000" y="5800725"/>
          <p14:tracePt t="79989" x="6181725" y="5772150"/>
          <p14:tracePt t="80006" x="6248400" y="5734050"/>
          <p14:tracePt t="80022" x="6276975" y="5686425"/>
          <p14:tracePt t="80039" x="6286500" y="5610225"/>
          <p14:tracePt t="80056" x="6238875" y="5419725"/>
          <p14:tracePt t="80072" x="5972175" y="5057775"/>
          <p14:tracePt t="80088" x="5772150" y="4886325"/>
          <p14:tracePt t="80105" x="5476875" y="4667250"/>
          <p14:tracePt t="80122" x="5181600" y="4505325"/>
          <p14:tracePt t="80138" x="4972050" y="4438650"/>
          <p14:tracePt t="80156" x="4610100" y="4410075"/>
          <p14:tracePt t="80172" x="4219575" y="4410075"/>
          <p14:tracePt t="80188" x="3981450" y="4438650"/>
          <p14:tracePt t="80205" x="3657600" y="4495800"/>
          <p14:tracePt t="80222" x="3371850" y="4572000"/>
          <p14:tracePt t="80238" x="3200400" y="4657725"/>
          <p14:tracePt t="80255" x="3048000" y="4743450"/>
          <p14:tracePt t="80272" x="2933700" y="4829175"/>
          <p14:tracePt t="80289" x="2809875" y="4924425"/>
          <p14:tracePt t="80305" x="2705100" y="5076825"/>
          <p14:tracePt t="80322" x="2657475" y="5162550"/>
          <p14:tracePt t="80339" x="2619375" y="5295900"/>
          <p14:tracePt t="80356" x="2600325" y="5448300"/>
          <p14:tracePt t="80373" x="2590800" y="5524500"/>
          <p14:tracePt t="80389" x="2590800" y="5610225"/>
          <p14:tracePt t="80406" x="2628900" y="5695950"/>
          <p14:tracePt t="80422" x="2667000" y="5734050"/>
          <p14:tracePt t="80439" x="2752725" y="5772150"/>
          <p14:tracePt t="80455" x="2895600" y="5800725"/>
          <p14:tracePt t="80472" x="3057525" y="5819775"/>
          <p14:tracePt t="80489" x="3105150" y="5829300"/>
          <p14:tracePt t="80505" x="3162300" y="5829300"/>
          <p14:tracePt t="80522" x="3228975" y="5829300"/>
          <p14:tracePt t="80539" x="3248025" y="5819775"/>
          <p14:tracePt t="80556" x="3276600" y="5800725"/>
          <p14:tracePt t="80903" x="3267075" y="5800725"/>
          <p14:tracePt t="80912" x="3257550" y="5800725"/>
          <p14:tracePt t="80916" x="3238500" y="5800725"/>
          <p14:tracePt t="80922" x="3152775" y="5800725"/>
          <p14:tracePt t="80939" x="3086100" y="5819775"/>
          <p14:tracePt t="80955" x="3048000" y="5829300"/>
          <p14:tracePt t="80972" x="2981325" y="5848350"/>
          <p14:tracePt t="80988" x="2924175" y="5857875"/>
          <p14:tracePt t="81005" x="2895600" y="5876925"/>
          <p14:tracePt t="81022" x="2867025" y="5895975"/>
          <p14:tracePt t="81039" x="2809875" y="5924550"/>
          <p14:tracePt t="81055" x="2781300" y="5953125"/>
          <p14:tracePt t="81072" x="2752725" y="5972175"/>
          <p14:tracePt t="81089" x="2714625" y="5991225"/>
          <p14:tracePt t="81089" x="2705100" y="6010275"/>
          <p14:tracePt t="81106" x="2686050" y="6029325"/>
          <p14:tracePt t="81122" x="2657475" y="6057900"/>
          <p14:tracePt t="81139" x="2638425" y="6086475"/>
          <p14:tracePt t="81155" x="2628900" y="6105525"/>
          <p14:tracePt t="81172" x="2619375" y="6115050"/>
          <p14:tracePt t="81189" x="2619375" y="6124575"/>
          <p14:tracePt t="81205" x="2600325" y="6134100"/>
          <p14:tracePt t="81222" x="2600325" y="6143625"/>
          <p14:tracePt t="81239" x="2600325" y="6162675"/>
          <p14:tracePt t="81255" x="2590800" y="6181725"/>
          <p14:tracePt t="81272" x="2590800" y="6191250"/>
          <p14:tracePt t="81288" x="2590800" y="6219825"/>
          <p14:tracePt t="81306" x="2590800" y="6267450"/>
          <p14:tracePt t="81322" x="2590800" y="6276975"/>
          <p14:tracePt t="81339" x="2590800" y="6305550"/>
          <p14:tracePt t="81383" x="2590800" y="6315075"/>
          <p14:tracePt t="81427" x="2590800" y="6324600"/>
          <p14:tracePt t="81438" x="2590800" y="6334125"/>
          <p14:tracePt t="81480" x="2590800" y="6343650"/>
          <p14:tracePt t="81491" x="2600325" y="6343650"/>
          <p14:tracePt t="81548" x="2609850" y="6343650"/>
          <p14:tracePt t="81560" x="2609850" y="6353175"/>
          <p14:tracePt t="81609" x="2619375" y="6353175"/>
          <p14:tracePt t="81613" x="2619375" y="6362700"/>
          <p14:tracePt t="81675" x="2628900" y="6362700"/>
          <p14:tracePt t="81688" x="2628900" y="6372225"/>
          <p14:tracePt t="81725" x="2638425" y="6372225"/>
          <p14:tracePt t="81771" x="2647950" y="6372225"/>
          <p14:tracePt t="81796" x="2647950" y="6381750"/>
          <p14:tracePt t="81815" x="2657475" y="6381750"/>
          <p14:tracePt t="81870" x="2667000" y="6381750"/>
          <p14:tracePt t="81884" x="2667000" y="6391275"/>
          <p14:tracePt t="81895" x="2676525" y="6391275"/>
          <p14:tracePt t="81896" x="2676525" y="6400800"/>
          <p14:tracePt t="81905" x="2686050" y="6400800"/>
          <p14:tracePt t="81921" x="2686050" y="6410325"/>
          <p14:tracePt t="81938" x="2695575" y="6410325"/>
          <p14:tracePt t="81955" x="2705100" y="6410325"/>
          <p14:tracePt t="81971" x="2714625" y="6410325"/>
          <p14:tracePt t="82008" x="2724150" y="6410325"/>
          <p14:tracePt t="82008" x="2724150" y="6419850"/>
          <p14:tracePt t="82021" x="2743200" y="6419850"/>
          <p14:tracePt t="82057" x="2752725" y="6419850"/>
          <p14:tracePt t="82081" x="2762250" y="6419850"/>
          <p14:tracePt t="82098" x="2771775" y="6429375"/>
          <p14:tracePt t="82106" x="2781300" y="6429375"/>
          <p14:tracePt t="82106" x="2790825" y="6429375"/>
          <p14:tracePt t="82121" x="2828925" y="6429375"/>
          <p14:tracePt t="82138" x="2867025" y="6429375"/>
          <p14:tracePt t="82155" x="2905125" y="6438900"/>
          <p14:tracePt t="82171" x="2943225" y="6438900"/>
          <p14:tracePt t="82188" x="2981325" y="6438900"/>
          <p14:tracePt t="82205" x="3105150" y="6438900"/>
          <p14:tracePt t="82221" x="3371850" y="6419850"/>
          <p14:tracePt t="82238" x="3638550" y="6410325"/>
          <p14:tracePt t="82255" x="3790950" y="6381750"/>
          <p14:tracePt t="82272" x="4000500" y="6372225"/>
          <p14:tracePt t="82288" x="4143375" y="6362700"/>
          <p14:tracePt t="82305" x="4229100" y="6353175"/>
          <p14:tracePt t="82321" x="4457700" y="6343650"/>
          <p14:tracePt t="82338" x="4772025" y="6296025"/>
          <p14:tracePt t="82355" x="4981575" y="6276975"/>
          <p14:tracePt t="82372" x="5191125" y="6267450"/>
          <p14:tracePt t="82388" x="5276850" y="6257925"/>
          <p14:tracePt t="82405" x="5314950" y="6248400"/>
          <p14:tracePt t="82421" x="5343525" y="6219825"/>
          <p14:tracePt t="82438" x="5362575" y="6200775"/>
          <p14:tracePt t="82455" x="5381625" y="6162675"/>
          <p14:tracePt t="82471" x="5391150" y="6134100"/>
          <p14:tracePt t="82488" x="5400675" y="6096000"/>
          <p14:tracePt t="82504" x="5400675" y="6057900"/>
          <p14:tracePt t="82521" x="5400675" y="6029325"/>
          <p14:tracePt t="82538" x="5400675" y="5972175"/>
          <p14:tracePt t="82554" x="5400675" y="5915025"/>
          <p14:tracePt t="82571" x="5400675" y="5876925"/>
          <p14:tracePt t="82588" x="5391150" y="5819775"/>
          <p14:tracePt t="82604" x="5372100" y="5762625"/>
          <p14:tracePt t="82621" x="5353050" y="5734050"/>
          <p14:tracePt t="82638" x="5334000" y="5695950"/>
          <p14:tracePt t="82654" x="5314950" y="5657850"/>
          <p14:tracePt t="82671" x="5295900" y="5629275"/>
          <p14:tracePt t="82688" x="5257800" y="5562600"/>
          <p14:tracePt t="82705" x="5210175" y="5524500"/>
          <p14:tracePt t="82721" x="5181600" y="5505450"/>
          <p14:tracePt t="82738" x="5124450" y="5467350"/>
          <p14:tracePt t="82754" x="4991100" y="5438775"/>
          <p14:tracePt t="82771" x="4838700" y="5429250"/>
          <p14:tracePt t="82788" x="4562475" y="5419725"/>
          <p14:tracePt t="82805" x="4343400" y="5410200"/>
          <p14:tracePt t="82821" x="4257675" y="5410200"/>
          <p14:tracePt t="82838" x="4019550" y="5419725"/>
          <p14:tracePt t="82855" x="3724275" y="5514975"/>
          <p14:tracePt t="82871" x="3495675" y="5562600"/>
          <p14:tracePt t="82888" x="3209925" y="5629275"/>
          <p14:tracePt t="82905" x="2990850" y="5686425"/>
          <p14:tracePt t="82921" x="2905125" y="5705475"/>
          <p14:tracePt t="82938" x="2828925" y="5743575"/>
          <p14:tracePt t="82938" x="2809875" y="5762625"/>
          <p14:tracePt t="82955" x="2771775" y="5791200"/>
          <p14:tracePt t="82971" x="2724150" y="5838825"/>
          <p14:tracePt t="82988" x="2705100" y="5867400"/>
          <p14:tracePt t="82988" x="2705100" y="5876925"/>
          <p14:tracePt t="83005" x="2686050" y="5905500"/>
          <p14:tracePt t="83021" x="2676525" y="5934075"/>
          <p14:tracePt t="83037" x="2657475" y="6048375"/>
          <p14:tracePt t="83055" x="2657475" y="6096000"/>
          <p14:tracePt t="83071" x="2657475" y="6153150"/>
          <p14:tracePt t="83088" x="2686050" y="6257925"/>
          <p14:tracePt t="83104" x="2733675" y="6334125"/>
          <p14:tracePt t="83121" x="2838450" y="6419850"/>
          <p14:tracePt t="83137" x="3086100" y="6572250"/>
          <p14:tracePt t="83154" x="3295650" y="6677025"/>
          <p14:tracePt t="83171" x="3581400" y="6772275"/>
          <p14:tracePt t="83187" x="3848100" y="6829425"/>
          <p14:tracePt t="83204" x="4029075" y="6838950"/>
          <p14:tracePt t="83221" x="4352925" y="6810375"/>
          <p14:tracePt t="83237" x="4781550" y="6743700"/>
          <p14:tracePt t="83254" x="5029200" y="6705600"/>
          <p14:tracePt t="83271" x="5486400" y="6562725"/>
          <p14:tracePt t="83288" x="5829300" y="6391275"/>
          <p14:tracePt t="83304" x="6000750" y="6305550"/>
          <p14:tracePt t="83321" x="6172200" y="6172200"/>
          <p14:tracePt t="83338" x="6200775" y="6115050"/>
          <p14:tracePt t="83354" x="6210300" y="6096000"/>
          <p14:tracePt t="83354" x="6219825" y="6086475"/>
          <p14:tracePt t="83371" x="6229350" y="6029325"/>
          <p14:tracePt t="83388" x="6238875" y="5895975"/>
          <p14:tracePt t="83404" x="6219825" y="5819775"/>
          <p14:tracePt t="83421" x="6162675" y="5705475"/>
          <p14:tracePt t="83421" x="6124575" y="5657850"/>
          <p14:tracePt t="83438" x="6048375" y="5572125"/>
          <p14:tracePt t="83454" x="5838825" y="5314950"/>
          <p14:tracePt t="83471" x="5610225" y="5172075"/>
          <p14:tracePt t="83488" x="5457825" y="5124450"/>
          <p14:tracePt t="83504" x="5210175" y="5048250"/>
          <p14:tracePt t="83521" x="4924425" y="4991100"/>
          <p14:tracePt t="83538" x="4762500" y="4972050"/>
          <p14:tracePt t="83554" x="4591050" y="4972050"/>
          <p14:tracePt t="83571" x="4457700" y="4972050"/>
          <p14:tracePt t="83587" x="4410075" y="4991100"/>
          <p14:tracePt t="83604" x="4343400" y="5019675"/>
          <p14:tracePt t="83620" x="4267200" y="5057775"/>
          <p14:tracePt t="83637" x="4191000" y="5086350"/>
          <p14:tracePt t="83655" x="4095750" y="5143500"/>
          <p14:tracePt t="83671" x="3943350" y="5181600"/>
          <p14:tracePt t="83687" x="3876675" y="5210175"/>
          <p14:tracePt t="83704" x="3819525" y="5229225"/>
          <p14:tracePt t="83720" x="3781425" y="5257800"/>
          <p14:tracePt t="83737" x="3743325" y="5276850"/>
          <p14:tracePt t="83754" x="3724275" y="5295900"/>
          <p14:tracePt t="83771" x="3695700" y="5324475"/>
          <p14:tracePt t="83787" x="3686175" y="5324475"/>
          <p14:tracePt t="83804" x="3686175" y="5334000"/>
          <p14:tracePt t="83820" x="3676650" y="5334000"/>
          <p14:tracePt t="83918" x="3667125" y="5334000"/>
          <p14:tracePt t="83956" x="3657600" y="5334000"/>
          <p14:tracePt t="84023" x="3648075" y="5334000"/>
          <p14:tracePt t="84035" x="3648075" y="5343525"/>
          <p14:tracePt t="84054" x="3638550" y="5343525"/>
          <p14:tracePt t="84054" x="3629025" y="5353050"/>
          <p14:tracePt t="84070" x="3629025" y="5362575"/>
          <p14:tracePt t="84087" x="3619500" y="5372100"/>
          <p14:tracePt t="84104" x="3619500" y="5391150"/>
          <p14:tracePt t="84120" x="3619500" y="5419725"/>
          <p14:tracePt t="84137" x="3619500" y="5467350"/>
          <p14:tracePt t="84154" x="3648075" y="5505450"/>
          <p14:tracePt t="84170" x="3752850" y="5657850"/>
          <p14:tracePt t="84187" x="3838575" y="5734050"/>
          <p14:tracePt t="84204" x="4000500" y="5867400"/>
          <p14:tracePt t="84220" x="4162425" y="5943600"/>
          <p14:tracePt t="84237" x="4248150" y="5962650"/>
          <p14:tracePt t="84254" x="4448175" y="5972175"/>
          <p14:tracePt t="84271" x="4791075" y="5953125"/>
          <p14:tracePt t="84288" x="5038725" y="5895975"/>
          <p14:tracePt t="84304" x="5505450" y="5800725"/>
          <p14:tracePt t="84321" x="5905500" y="5695950"/>
          <p14:tracePt t="84338" x="6229350" y="5553075"/>
          <p14:tracePt t="84355" x="6362700" y="5429250"/>
          <p14:tracePt t="84371" x="6381750" y="5391150"/>
          <p14:tracePt t="84387" x="6391275" y="5305425"/>
          <p14:tracePt t="84405" x="6257925" y="5010150"/>
          <p14:tracePt t="84421" x="6096000" y="4838700"/>
          <p14:tracePt t="84437" x="5800725" y="4591050"/>
          <p14:tracePt t="84455" x="5572125" y="4457700"/>
          <p14:tracePt t="84471" x="5267325" y="4362450"/>
          <p14:tracePt t="84487" x="4914900" y="4352925"/>
          <p14:tracePt t="84504" x="4657725" y="4419600"/>
          <p14:tracePt t="84521" x="4314825" y="4533900"/>
          <p14:tracePt t="84537" x="3981450" y="4667250"/>
          <p14:tracePt t="84554" x="3781425" y="4772025"/>
          <p14:tracePt t="84571" x="3562350" y="4933950"/>
          <p14:tracePt t="84587" x="3438525" y="5048250"/>
          <p14:tracePt t="84604" x="3400425" y="5095875"/>
          <p14:tracePt t="84621" x="3362325" y="5210175"/>
          <p14:tracePt t="84637" x="3343275" y="5305425"/>
          <p14:tracePt t="84654" x="3352800" y="5419725"/>
          <p14:tracePt t="84671" x="3390900" y="5534025"/>
          <p14:tracePt t="84687" x="3552825" y="5686425"/>
          <p14:tracePt t="84704" x="3838575" y="5848350"/>
          <p14:tracePt t="84721" x="4057650" y="5943600"/>
          <p14:tracePt t="84737" x="4419600" y="6029325"/>
          <p14:tracePt t="84754" x="4943475" y="6057900"/>
          <p14:tracePt t="84771" x="5257800" y="6038850"/>
          <p14:tracePt t="84787" x="5743575" y="5924550"/>
          <p14:tracePt t="84804" x="6238875" y="5619750"/>
          <p14:tracePt t="84821" x="6438900" y="5400675"/>
          <p14:tracePt t="84837" x="6562725" y="5010150"/>
          <p14:tracePt t="84854" x="6534150" y="4638675"/>
          <p14:tracePt t="84871" x="6410325" y="4352925"/>
          <p14:tracePt t="84871" x="6324600" y="4219575"/>
          <p14:tracePt t="84888" x="6181725" y="4010025"/>
          <p14:tracePt t="84904" x="5895975" y="3771900"/>
          <p14:tracePt t="84920" x="5676900" y="3667125"/>
          <p14:tracePt t="84937" x="5295900" y="3609975"/>
          <p14:tracePt t="84954" x="4876800" y="3638550"/>
          <p14:tracePt t="84970" x="4371975" y="3829050"/>
          <p14:tracePt t="84987" x="4114800" y="3943350"/>
          <p14:tracePt t="85004" x="3829050" y="4105275"/>
          <p14:tracePt t="85020" x="3657600" y="4229100"/>
          <p14:tracePt t="85037" x="3524250" y="4362450"/>
          <p14:tracePt t="85054" x="3457575" y="4467225"/>
          <p14:tracePt t="85070" x="3409950" y="4629150"/>
          <p14:tracePt t="85087" x="3409950" y="4695825"/>
          <p14:tracePt t="85104" x="3438525" y="4848225"/>
          <p14:tracePt t="85120" x="3581400" y="5076825"/>
          <p14:tracePt t="85137" x="3867150" y="5286375"/>
          <p14:tracePt t="85154" x="4095750" y="5419725"/>
          <p14:tracePt t="85170" x="4514850" y="5524500"/>
          <p14:tracePt t="85187" x="5172075" y="5562600"/>
          <p14:tracePt t="85204" x="5581650" y="5562600"/>
          <p14:tracePt t="85220" x="6305550" y="5476875"/>
          <p14:tracePt t="85237" x="6829425" y="5343525"/>
          <p14:tracePt t="85254" x="7029450" y="5267325"/>
          <p14:tracePt t="85270" x="7334250" y="5086350"/>
          <p14:tracePt t="85287" x="7458075" y="4886325"/>
          <p14:tracePt t="85304" x="7477125" y="4676775"/>
          <p14:tracePt t="85320" x="7305675" y="4229100"/>
          <p14:tracePt t="85337" x="6905625" y="3648075"/>
          <p14:tracePt t="85354" x="6553200" y="3305175"/>
          <p14:tracePt t="85370" x="6048375" y="3019425"/>
          <p14:tracePt t="85387" x="5667375" y="2943225"/>
          <p14:tracePt t="85404" x="5391150" y="2971800"/>
          <p14:tracePt t="85420" x="4857750" y="3209925"/>
          <p14:tracePt t="85437" x="4305300" y="3552825"/>
          <p14:tracePt t="85453" x="4086225" y="3781425"/>
          <p14:tracePt t="85471" x="3867150" y="4029075"/>
          <p14:tracePt t="85487" x="3771900" y="4276725"/>
          <p14:tracePt t="85503" x="3752850" y="4400550"/>
          <p14:tracePt t="85520" x="3829050" y="4629150"/>
          <p14:tracePt t="85537" x="3971925" y="4848225"/>
          <p14:tracePt t="85553" x="4095750" y="4972050"/>
          <p14:tracePt t="85570" x="4248150" y="5067300"/>
          <p14:tracePt t="85587" x="4429125" y="5133975"/>
          <p14:tracePt t="85603" x="4572000" y="5162550"/>
          <p14:tracePt t="86505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Text Book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327659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Refer Goodrich </a:t>
            </a:r>
            <a:r>
              <a:rPr lang="en-US" dirty="0"/>
              <a:t>MT, </a:t>
            </a:r>
            <a:r>
              <a:rPr lang="en-US" dirty="0" err="1"/>
              <a:t>Tamassia</a:t>
            </a:r>
            <a:r>
              <a:rPr lang="en-US" dirty="0"/>
              <a:t> R, </a:t>
            </a:r>
            <a:r>
              <a:rPr lang="en-US" dirty="0" err="1"/>
              <a:t>Goldwasser</a:t>
            </a:r>
            <a:r>
              <a:rPr lang="en-US" dirty="0"/>
              <a:t> MH. Data structures and algorithms in Python. John Wiley &amp; Sons Ltd; </a:t>
            </a:r>
            <a:r>
              <a:rPr lang="en-US" dirty="0" smtClean="0"/>
              <a:t>2013”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3"/>
    </mc:Choice>
    <mc:Fallback xmlns="">
      <p:transition spd="slow" advTm="1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042" x="4572000" y="5162550"/>
          <p14:tracePt t="6065" x="4572000" y="5172075"/>
          <p14:tracePt t="6090" x="4562475" y="5181600"/>
          <p14:tracePt t="6101" x="4552950" y="5181600"/>
          <p14:tracePt t="6126" x="4543425" y="5181600"/>
          <p14:tracePt t="6154" x="4543425" y="5191125"/>
          <p14:tracePt t="6166" x="4533900" y="5191125"/>
          <p14:tracePt t="6178" x="4524375" y="5200650"/>
          <p14:tracePt t="6191" x="4524375" y="5210175"/>
          <p14:tracePt t="6228" x="4514850" y="5210175"/>
          <p14:tracePt t="6273" x="4514850" y="5200650"/>
          <p14:tracePt t="6286" x="4514850" y="5191125"/>
          <p14:tracePt t="6290" x="4514850" y="5162550"/>
          <p14:tracePt t="6299" x="4505325" y="5095875"/>
          <p14:tracePt t="6317" x="4457700" y="4962525"/>
          <p14:tracePt t="6317" x="4381500" y="4781550"/>
          <p14:tracePt t="6334" x="4295775" y="4591050"/>
          <p14:tracePt t="6350" x="4181475" y="4267200"/>
          <p14:tracePt t="6367" x="4133850" y="4086225"/>
          <p14:tracePt t="6384" x="4067175" y="3914775"/>
          <p14:tracePt t="6401" x="3962400" y="3657600"/>
          <p14:tracePt t="6417" x="3924300" y="3476625"/>
          <p14:tracePt t="6434" x="3914775" y="3390900"/>
          <p14:tracePt t="6450" x="3924300" y="3305175"/>
          <p14:tracePt t="6467" x="3962400" y="3257550"/>
          <p14:tracePt t="6484" x="3981450" y="3248025"/>
          <p14:tracePt t="6721" x="3981450" y="3238500"/>
          <p14:tracePt t="6734" x="3971925" y="3219450"/>
          <p14:tracePt t="6738" x="3895725" y="3152775"/>
          <p14:tracePt t="6750" x="3771900" y="3019425"/>
          <p14:tracePt t="6767" x="3619500" y="2895600"/>
          <p14:tracePt t="6784" x="3562350" y="2828925"/>
          <p14:tracePt t="6800" x="3543300" y="2790825"/>
          <p14:tracePt t="6817" x="3514725" y="2743200"/>
          <p14:tracePt t="6833" x="3495675" y="2714625"/>
          <p14:tracePt t="6850" x="3495675" y="2705100"/>
          <p14:tracePt t="6867" x="3495675" y="2686050"/>
          <p14:tracePt t="6884" x="3495675" y="2657475"/>
          <p14:tracePt t="6900" x="3495675" y="2647950"/>
          <p14:tracePt t="6917" x="3495675" y="2638425"/>
          <p14:tracePt t="6934" x="3505200" y="2619375"/>
          <p14:tracePt t="6950" x="3505200" y="2600325"/>
          <p14:tracePt t="6967" x="3514725" y="2600325"/>
          <p14:tracePt t="6967" x="3514725" y="2590800"/>
          <p14:tracePt t="6984" x="3524250" y="2590800"/>
          <p14:tracePt t="7000" x="3533775" y="2581275"/>
          <p14:tracePt t="7017" x="3543300" y="2581275"/>
          <p14:tracePt t="7033" x="3552825" y="2562225"/>
          <p14:tracePt t="7050" x="3562350" y="2552700"/>
          <p14:tracePt t="7067" x="3581400" y="2552700"/>
          <p14:tracePt t="7084" x="3609975" y="2533650"/>
          <p14:tracePt t="7100" x="3648075" y="2514600"/>
          <p14:tracePt t="7117" x="3686175" y="2505075"/>
          <p14:tracePt t="7133" x="3714750" y="2505075"/>
          <p14:tracePt t="7150" x="3857625" y="2562225"/>
          <p14:tracePt t="7167" x="4000500" y="2657475"/>
          <p14:tracePt t="7183" x="4076700" y="2771775"/>
          <p14:tracePt t="7183" x="4105275" y="2800350"/>
          <p14:tracePt t="7200" x="4143375" y="2886075"/>
          <p14:tracePt t="7217" x="4162425" y="2943225"/>
          <p14:tracePt t="7233" x="4181475" y="3028950"/>
          <p14:tracePt t="7250" x="4181475" y="3095625"/>
          <p14:tracePt t="7267" x="4181475" y="3124200"/>
          <p14:tracePt t="7284" x="4181475" y="3143250"/>
          <p14:tracePt t="7300" x="4181475" y="3162300"/>
          <p14:tracePt t="7316" x="4171950" y="3181350"/>
          <p14:tracePt t="7333" x="4152900" y="3190875"/>
          <p14:tracePt t="7350" x="4048125" y="3190875"/>
          <p14:tracePt t="7367" x="3895725" y="3152775"/>
          <p14:tracePt t="7383" x="3790950" y="3105150"/>
          <p14:tracePt t="7400" x="3552825" y="2962275"/>
          <p14:tracePt t="7417" x="3429000" y="2790825"/>
          <p14:tracePt t="7433" x="3390900" y="2733675"/>
          <p14:tracePt t="7450" x="3371850" y="2686050"/>
          <p14:tracePt t="7467" x="3371850" y="2638425"/>
          <p14:tracePt t="7483" x="3371850" y="2600325"/>
          <p14:tracePt t="7500" x="3371850" y="2581275"/>
          <p14:tracePt t="7500" x="3371850" y="2571750"/>
          <p14:tracePt t="7517" x="3371850" y="2552700"/>
          <p14:tracePt t="7533" x="3371850" y="2543175"/>
          <p14:tracePt t="7550" x="3381375" y="2524125"/>
          <p14:tracePt t="7567" x="3409950" y="2514600"/>
          <p14:tracePt t="7583" x="3467100" y="2505075"/>
          <p14:tracePt t="7600" x="3524250" y="2505075"/>
          <p14:tracePt t="7617" x="3571875" y="2505075"/>
          <p14:tracePt t="7633" x="3743325" y="2619375"/>
          <p14:tracePt t="7650" x="3838575" y="2733675"/>
          <p14:tracePt t="7666" x="3886200" y="2847975"/>
          <p14:tracePt t="7683" x="3905250" y="2943225"/>
          <p14:tracePt t="7700" x="3905250" y="3000375"/>
          <p14:tracePt t="7716" x="3905250" y="3067050"/>
          <p14:tracePt t="7733" x="3895725" y="3095625"/>
          <p14:tracePt t="7750" x="3876675" y="3114675"/>
          <p14:tracePt t="7766" x="3857625" y="3124200"/>
          <p14:tracePt t="7766" x="3838575" y="3124200"/>
          <p14:tracePt t="7783" x="3810000" y="3124200"/>
          <p14:tracePt t="7800" x="3752850" y="3124200"/>
          <p14:tracePt t="7816" x="3714750" y="3105150"/>
          <p14:tracePt t="7833" x="3667125" y="3067050"/>
          <p14:tracePt t="7850" x="3629025" y="3000375"/>
          <p14:tracePt t="7866" x="3619500" y="2943225"/>
          <p14:tracePt t="7883" x="3619500" y="2895600"/>
          <p14:tracePt t="7900" x="3619500" y="2847975"/>
          <p14:tracePt t="7917" x="3619500" y="2828925"/>
          <p14:tracePt t="7933" x="3629025" y="2809875"/>
          <p14:tracePt t="7950" x="3657600" y="2790825"/>
          <p14:tracePt t="7967" x="3657600" y="2781300"/>
          <p14:tracePt t="8004" x="3667125" y="2781300"/>
          <p14:tracePt t="8446" x="3676650" y="2781300"/>
          <p14:tracePt t="8450" x="3686175" y="2781300"/>
          <p14:tracePt t="8455" x="3705225" y="2781300"/>
          <p14:tracePt t="8466" x="3752850" y="2800350"/>
          <p14:tracePt t="8482" x="3857625" y="2838450"/>
          <p14:tracePt t="8499" x="3914775" y="2867025"/>
          <p14:tracePt t="8515" x="3943350" y="2876550"/>
          <p14:tracePt t="8532" x="3981450" y="2905125"/>
          <p14:tracePt t="8549" x="4010025" y="2914650"/>
          <p14:tracePt t="8565" x="4019550" y="2924175"/>
          <p14:tracePt t="8582" x="4029075" y="2924175"/>
          <p14:tracePt t="8797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Other 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Goodrich </a:t>
            </a:r>
            <a:r>
              <a:rPr lang="en-US" dirty="0"/>
              <a:t>MT, </a:t>
            </a:r>
            <a:r>
              <a:rPr lang="en-US" dirty="0" err="1"/>
              <a:t>Tamassia</a:t>
            </a:r>
            <a:r>
              <a:rPr lang="en-US" dirty="0"/>
              <a:t> R, Data structures and algorithms in Java. Fifth edition, John Wiley &amp; Sons; 2010.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Tremblay </a:t>
            </a:r>
            <a:r>
              <a:rPr lang="en-US" dirty="0"/>
              <a:t>JP, Sorenson PG. An introduction to data structures with applications. Second Edition, McGraw-Hill; 2002.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Shaffer </a:t>
            </a:r>
            <a:r>
              <a:rPr lang="en-US" dirty="0"/>
              <a:t>CA. Data Structures and Algorithm Analysis. Third Edition, Dover Publications; 2012.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"/>
    </mc:Choice>
    <mc:Fallback xmlns="">
      <p:transition spd="slow" advTm="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62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Online Meet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838200"/>
            <a:ext cx="8229600" cy="31241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/>
              <a:t>Online meet is on scheduled on  18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 April 2020 from 6 to 7 PM to discuss and clarify the doubts.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marL="0" indent="0" algn="just">
              <a:buNone/>
            </a:pPr>
            <a:r>
              <a:rPr lang="en-US" sz="2800" dirty="0" smtClean="0"/>
              <a:t>The room id and password for online meet using      yoteachapp.com will be shared.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613484"/>
            <a:ext cx="8229600" cy="6537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Quiz and Assignment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4343400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200"/>
              </a:spcAft>
              <a:buFont typeface="Arial" pitchFamily="34" charset="0"/>
              <a:buNone/>
            </a:pPr>
            <a:r>
              <a:rPr lang="en-US" sz="2800" dirty="0" smtClean="0"/>
              <a:t>Online Quiz is on scheduled on  19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April 2020 from 6 to 6.30 PM. 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800" dirty="0" smtClean="0"/>
              <a:t>In addition Assignment will be opened on 19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April 2020.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8"/>
    </mc:Choice>
    <mc:Fallback xmlns="">
      <p:transition spd="slow" advTm="4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577" x="5991225" y="1171575"/>
          <p14:tracePt t="6767" x="6000750" y="1171575"/>
          <p14:tracePt t="6772" x="6029325" y="1171575"/>
          <p14:tracePt t="6776" x="6105525" y="1152525"/>
          <p14:tracePt t="6785" x="6276975" y="1104900"/>
          <p14:tracePt t="6793" x="6515100" y="1038225"/>
          <p14:tracePt t="6810" x="7105650" y="933450"/>
          <p14:tracePt t="6827" x="7258050" y="904875"/>
          <p14:tracePt t="6843" x="7315200" y="895350"/>
          <p14:tracePt t="6860" x="7324725" y="895350"/>
          <p14:tracePt t="6877" x="7334250" y="895350"/>
          <p14:tracePt t="6921" x="7343775" y="895350"/>
          <p14:tracePt t="7036" x="7343775" y="904875"/>
          <p14:tracePt t="7044" x="7381875" y="914400"/>
          <p14:tracePt t="7049" x="7429500" y="933450"/>
          <p14:tracePt t="7060" x="7515225" y="962025"/>
          <p14:tracePt t="7076" x="7581900" y="990600"/>
          <p14:tracePt t="7093" x="7734300" y="1028700"/>
          <p14:tracePt t="7093" x="7762875" y="1038225"/>
          <p14:tracePt t="7110" x="7791450" y="1047750"/>
          <p14:tracePt t="7127" x="7820025" y="1066800"/>
          <p14:tracePt t="7168" x="7829550" y="1076325"/>
          <p14:tracePt t="7192" x="7839075" y="1076325"/>
          <p14:tracePt t="7205" x="7848600" y="1076325"/>
          <p14:tracePt t="7217" x="7858125" y="1076325"/>
          <p14:tracePt t="7226" x="7858125" y="1085850"/>
          <p14:tracePt t="7227" x="7877175" y="1095375"/>
          <p14:tracePt t="7243" x="7886700" y="1095375"/>
          <p14:tracePt t="7260" x="7896225" y="1104900"/>
          <p14:tracePt t="7277" x="7905750" y="1104900"/>
          <p14:tracePt t="7293" x="7924800" y="1114425"/>
          <p14:tracePt t="7310" x="7943850" y="1114425"/>
          <p14:tracePt t="7327" x="7981950" y="1114425"/>
          <p14:tracePt t="7343" x="8020050" y="1114425"/>
          <p14:tracePt t="7360" x="8039100" y="1114425"/>
          <p14:tracePt t="7376" x="8058150" y="1114425"/>
          <p14:tracePt t="7420" x="8067675" y="1114425"/>
          <p14:tracePt t="7430" x="8077200" y="1104900"/>
          <p14:tracePt t="7446" x="8086725" y="1104900"/>
          <p14:tracePt t="7446" x="8086725" y="1095375"/>
          <p14:tracePt t="7460" x="8096250" y="1095375"/>
          <p14:tracePt t="7603" x="8039100" y="1095375"/>
          <p14:tracePt t="7607" x="7962900" y="1095375"/>
          <p14:tracePt t="7614" x="7743825" y="1095375"/>
          <p14:tracePt t="7626" x="7477125" y="1133475"/>
          <p14:tracePt t="7643" x="7334250" y="1171575"/>
          <p14:tracePt t="7660" x="7162800" y="1238250"/>
          <p14:tracePt t="7676" x="7029450" y="1276350"/>
          <p14:tracePt t="7694" x="6981825" y="1295400"/>
          <p14:tracePt t="7710" x="6934200" y="1304925"/>
          <p14:tracePt t="7726" x="6924675" y="1304925"/>
          <p14:tracePt t="7761" x="6924675" y="1314450"/>
          <p14:tracePt t="7761" x="6915150" y="1314450"/>
          <p14:tracePt t="7846" x="6915150" y="1323975"/>
          <p14:tracePt t="7854" x="6924675" y="1323975"/>
          <p14:tracePt t="7854" x="6934200" y="1333500"/>
          <p14:tracePt t="7859" x="6953250" y="1333500"/>
          <p14:tracePt t="7876" x="6991350" y="1352550"/>
          <p14:tracePt t="7893" x="7048500" y="1390650"/>
          <p14:tracePt t="7910" x="7096125" y="1409700"/>
          <p14:tracePt t="7926" x="7153275" y="1447800"/>
          <p14:tracePt t="7943" x="7200900" y="1485900"/>
          <p14:tracePt t="7960" x="7229475" y="1514475"/>
          <p14:tracePt t="7960" x="7248525" y="1543050"/>
          <p14:tracePt t="7977" x="7267575" y="1571625"/>
          <p14:tracePt t="7993" x="7277100" y="1571625"/>
          <p14:tracePt t="8057" x="7277100" y="1581150"/>
          <p14:tracePt t="8460" x="7286625" y="1581150"/>
          <p14:tracePt t="8545" x="7286625" y="1590675"/>
          <p14:tracePt t="8578" x="7296150" y="1590675"/>
          <p14:tracePt t="9037" x="7305675" y="1590675"/>
          <p14:tracePt t="9198" x="7286625" y="1600200"/>
          <p14:tracePt t="9206" x="7267575" y="1600200"/>
          <p14:tracePt t="9210" x="7181850" y="1619250"/>
          <p14:tracePt t="9211" x="6953250" y="1676400"/>
          <p14:tracePt t="9226" x="6477000" y="1762125"/>
          <p14:tracePt t="9243" x="6048375" y="1809750"/>
          <p14:tracePt t="9260" x="5819775" y="1847850"/>
          <p14:tracePt t="9276" x="5695950" y="1866900"/>
          <p14:tracePt t="9293" x="5648325" y="1866900"/>
          <p14:tracePt t="9310" x="5638800" y="1866900"/>
          <p14:tracePt t="10297" x="5629275" y="1866900"/>
          <p14:tracePt t="10305" x="5610225" y="1866900"/>
          <p14:tracePt t="10309" x="5381625" y="1819275"/>
          <p14:tracePt t="10324" x="5067300" y="1771650"/>
          <p14:tracePt t="10341" x="4476750" y="1704975"/>
          <p14:tracePt t="10358" x="3781425" y="1771650"/>
          <p14:tracePt t="10375" x="3333750" y="1885950"/>
          <p14:tracePt t="10391" x="2828925" y="2000250"/>
          <p14:tracePt t="10408" x="2571750" y="2076450"/>
          <p14:tracePt t="10425" x="2486025" y="2105025"/>
          <p14:tracePt t="10441" x="2419350" y="2152650"/>
          <p14:tracePt t="10458" x="2371725" y="2219325"/>
          <p14:tracePt t="10474" x="2352675" y="2228850"/>
          <p14:tracePt t="10492" x="2352675" y="2247900"/>
          <p14:tracePt t="10786" x="2343150" y="2257425"/>
          <p14:tracePt t="10790" x="2333625" y="2266950"/>
          <p14:tracePt t="10798" x="2286000" y="2286000"/>
          <p14:tracePt t="10807" x="2181225" y="2333625"/>
          <p14:tracePt t="10824" x="2095500" y="2362200"/>
          <p14:tracePt t="10841" x="2066925" y="2381250"/>
          <p14:tracePt t="10858" x="2009775" y="2409825"/>
          <p14:tracePt t="10875" x="1933575" y="2438400"/>
          <p14:tracePt t="10891" x="1885950" y="2457450"/>
          <p14:tracePt t="10907" x="1838325" y="2476500"/>
          <p14:tracePt t="10925" x="1790700" y="2495550"/>
          <p14:tracePt t="10941" x="1771650" y="2514600"/>
          <p14:tracePt t="10957" x="1743075" y="2533650"/>
          <p14:tracePt t="10974" x="1714500" y="2562225"/>
          <p14:tracePt t="10991" x="1695450" y="2562225"/>
          <p14:tracePt t="11008" x="1685925" y="2581275"/>
          <p14:tracePt t="11066" x="1685925" y="2590800"/>
          <p14:tracePt t="11491" x="1666875" y="2590800"/>
          <p14:tracePt t="11496" x="1657350" y="2590800"/>
          <p14:tracePt t="11498" x="1628775" y="2581275"/>
          <p14:tracePt t="11507" x="1447800" y="2552700"/>
          <p14:tracePt t="11524" x="1333500" y="2552700"/>
          <p14:tracePt t="11540" x="1133475" y="2552700"/>
          <p14:tracePt t="11557" x="1038225" y="2562225"/>
          <p14:tracePt t="11574" x="914400" y="2619375"/>
          <p14:tracePt t="11590" x="809625" y="2667000"/>
          <p14:tracePt t="11607" x="666750" y="2752725"/>
          <p14:tracePt t="11624" x="590550" y="2809875"/>
          <p14:tracePt t="11641" x="514350" y="2857500"/>
          <p14:tracePt t="11657" x="466725" y="2886075"/>
          <p14:tracePt t="11657" x="457200" y="2905125"/>
          <p14:tracePt t="11674" x="428625" y="2943225"/>
          <p14:tracePt t="11690" x="409575" y="2990850"/>
          <p14:tracePt t="11707" x="400050" y="3028950"/>
          <p14:tracePt t="11724" x="400050" y="3057525"/>
          <p14:tracePt t="11741" x="400050" y="3105150"/>
          <p14:tracePt t="11757" x="400050" y="3133725"/>
          <p14:tracePt t="11774" x="419100" y="3162300"/>
          <p14:tracePt t="11790" x="457200" y="3190875"/>
          <p14:tracePt t="11807" x="514350" y="3200400"/>
          <p14:tracePt t="11824" x="533400" y="3209925"/>
          <p14:tracePt t="11840" x="571500" y="3219450"/>
          <p14:tracePt t="11857" x="619125" y="3228975"/>
          <p14:tracePt t="11874" x="657225" y="3228975"/>
          <p14:tracePt t="11891" x="733425" y="3219450"/>
          <p14:tracePt t="11907" x="838200" y="3200400"/>
          <p14:tracePt t="11924" x="895350" y="3200400"/>
          <p14:tracePt t="11941" x="981075" y="3162300"/>
          <p14:tracePt t="11957" x="1085850" y="3124200"/>
          <p14:tracePt t="11974" x="1114425" y="3114675"/>
          <p14:tracePt t="12302" x="1114425" y="3124200"/>
          <p14:tracePt t="12306" x="1114425" y="3133725"/>
          <p14:tracePt t="12314" x="1123950" y="3162300"/>
          <p14:tracePt t="12324" x="1171575" y="3219450"/>
          <p14:tracePt t="12340" x="1266825" y="3286125"/>
          <p14:tracePt t="12357" x="1362075" y="3324225"/>
          <p14:tracePt t="12374" x="1552575" y="3400425"/>
          <p14:tracePt t="12390" x="1666875" y="3429000"/>
          <p14:tracePt t="12407" x="1724025" y="3429000"/>
          <p14:tracePt t="12424" x="1800225" y="3419475"/>
          <p14:tracePt t="12440" x="1847850" y="3409950"/>
          <p14:tracePt t="12457" x="1876425" y="3390900"/>
          <p14:tracePt t="12474" x="1905000" y="3381375"/>
          <p14:tracePt t="12490" x="1990725" y="3343275"/>
          <p14:tracePt t="12507" x="2038350" y="3314700"/>
          <p14:tracePt t="12523" x="2152650" y="3267075"/>
          <p14:tracePt t="12541" x="2333625" y="3228975"/>
          <p14:tracePt t="12557" x="2400300" y="3209925"/>
          <p14:tracePt t="12573" x="2476500" y="3190875"/>
          <p14:tracePt t="12590" x="2533650" y="3171825"/>
          <p14:tracePt t="12607" x="2562225" y="3143250"/>
          <p14:tracePt t="12623" x="2628900" y="3086100"/>
          <p14:tracePt t="12640" x="2647950" y="3048000"/>
          <p14:tracePt t="12657" x="2657475" y="3028950"/>
          <p14:tracePt t="12673" x="2657475" y="2971800"/>
          <p14:tracePt t="12690" x="2619375" y="2895600"/>
          <p14:tracePt t="12707" x="2590800" y="2838450"/>
          <p14:tracePt t="12723" x="2524125" y="2781300"/>
          <p14:tracePt t="12723" x="2514600" y="2762250"/>
          <p14:tracePt t="12740" x="2486025" y="2733675"/>
          <p14:tracePt t="12757" x="2447925" y="2695575"/>
          <p14:tracePt t="12773" x="2362200" y="2647950"/>
          <p14:tracePt t="12773" x="2333625" y="2628900"/>
          <p14:tracePt t="12791" x="2266950" y="2609850"/>
          <p14:tracePt t="12807" x="2162175" y="2600325"/>
          <p14:tracePt t="12823" x="1943100" y="2590800"/>
          <p14:tracePt t="12841" x="1838325" y="2600325"/>
          <p14:tracePt t="12857" x="1685925" y="2619375"/>
          <p14:tracePt t="12874" x="1609725" y="2647950"/>
          <p14:tracePt t="12891" x="1476375" y="2705100"/>
          <p14:tracePt t="12907" x="1371600" y="2771775"/>
          <p14:tracePt t="12924" x="1200150" y="2886075"/>
          <p14:tracePt t="12941" x="1152525" y="2905125"/>
          <p14:tracePt t="12957" x="1104900" y="2933700"/>
          <p14:tracePt t="12974" x="1009650" y="2981325"/>
          <p14:tracePt t="12991" x="971550" y="3009900"/>
          <p14:tracePt t="13007" x="923925" y="3067050"/>
          <p14:tracePt t="13024" x="876300" y="3133725"/>
          <p14:tracePt t="13040" x="857250" y="3162300"/>
          <p14:tracePt t="13057" x="828675" y="3200400"/>
          <p14:tracePt t="13074" x="809625" y="3257550"/>
          <p14:tracePt t="13090" x="800100" y="3295650"/>
          <p14:tracePt t="13107" x="771525" y="3333750"/>
          <p14:tracePt t="13124" x="771525" y="3362325"/>
          <p14:tracePt t="13140" x="771525" y="3381375"/>
          <p14:tracePt t="13157" x="771525" y="3409950"/>
          <p14:tracePt t="13174" x="781050" y="3448050"/>
          <p14:tracePt t="13190" x="790575" y="3476625"/>
          <p14:tracePt t="13207" x="828675" y="3505200"/>
          <p14:tracePt t="13224" x="857250" y="3524250"/>
          <p14:tracePt t="13240" x="933450" y="3552825"/>
          <p14:tracePt t="13257" x="1000125" y="3571875"/>
          <p14:tracePt t="13274" x="1028700" y="3581400"/>
          <p14:tracePt t="13290" x="1133475" y="3590925"/>
          <p14:tracePt t="13307" x="1238250" y="3590925"/>
          <p14:tracePt t="13324" x="1352550" y="3600450"/>
          <p14:tracePt t="13324" x="1419225" y="3609975"/>
          <p14:tracePt t="13341" x="1533525" y="3619500"/>
          <p14:tracePt t="13357" x="1619250" y="3629025"/>
          <p14:tracePt t="13373" x="1704975" y="3648075"/>
          <p14:tracePt t="13391" x="1762125" y="3648075"/>
          <p14:tracePt t="13407" x="1866900" y="3648075"/>
          <p14:tracePt t="13423" x="2019300" y="3590925"/>
          <p14:tracePt t="13440" x="2124075" y="3524250"/>
          <p14:tracePt t="13457" x="2238375" y="3476625"/>
          <p14:tracePt t="13473" x="2352675" y="3438525"/>
          <p14:tracePt t="13491" x="2419350" y="3419475"/>
          <p14:tracePt t="13507" x="2486025" y="3390900"/>
          <p14:tracePt t="13524" x="2543175" y="3362325"/>
          <p14:tracePt t="13541" x="2638425" y="3305175"/>
          <p14:tracePt t="13557" x="2695575" y="3267075"/>
          <p14:tracePt t="13574" x="2714625" y="3248025"/>
          <p14:tracePt t="13590" x="2743200" y="3238500"/>
          <p14:tracePt t="13607" x="2762250" y="3209925"/>
          <p14:tracePt t="13623" x="2781300" y="3181350"/>
          <p14:tracePt t="13640" x="2781300" y="3095625"/>
          <p14:tracePt t="13657" x="2762250" y="3038475"/>
          <p14:tracePt t="13673" x="2733675" y="2971800"/>
          <p14:tracePt t="13690" x="2657475" y="2847975"/>
          <p14:tracePt t="13707" x="2590800" y="2743200"/>
          <p14:tracePt t="13724" x="2466975" y="2600325"/>
          <p14:tracePt t="13740" x="2295525" y="2438400"/>
          <p14:tracePt t="13757" x="2200275" y="2352675"/>
          <p14:tracePt t="13773" x="1990725" y="2238375"/>
          <p14:tracePt t="13790" x="1838325" y="2200275"/>
          <p14:tracePt t="13807" x="1666875" y="2209800"/>
          <p14:tracePt t="13823" x="1533525" y="2228850"/>
          <p14:tracePt t="13840" x="1390650" y="2266950"/>
          <p14:tracePt t="13857" x="1190625" y="2343150"/>
          <p14:tracePt t="13873" x="1066800" y="2409825"/>
          <p14:tracePt t="13890" x="847725" y="2562225"/>
          <p14:tracePt t="13906" x="619125" y="2743200"/>
          <p14:tracePt t="13923" x="504825" y="2838450"/>
          <p14:tracePt t="13940" x="304800" y="3048000"/>
          <p14:tracePt t="13957" x="266700" y="3086100"/>
          <p14:tracePt t="13973" x="238125" y="3133725"/>
          <p14:tracePt t="13990" x="190500" y="3228975"/>
          <p14:tracePt t="14007" x="171450" y="3314700"/>
          <p14:tracePt t="14023" x="161925" y="3390900"/>
          <p14:tracePt t="14041" x="161925" y="3457575"/>
          <p14:tracePt t="14056" x="171450" y="3505200"/>
          <p14:tracePt t="14073" x="200025" y="3552825"/>
          <p14:tracePt t="14090" x="238125" y="3581400"/>
          <p14:tracePt t="14106" x="257175" y="3590925"/>
          <p14:tracePt t="14123" x="295275" y="3619500"/>
          <p14:tracePt t="14140" x="323850" y="3638550"/>
          <p14:tracePt t="14156" x="361950" y="3676650"/>
          <p14:tracePt t="14173" x="390525" y="3695700"/>
          <p14:tracePt t="14190" x="400050" y="3705225"/>
          <p14:tracePt t="14207" x="428625" y="3724275"/>
          <p14:tracePt t="14223" x="447675" y="3733800"/>
          <p14:tracePt t="14239" x="457200" y="3743325"/>
          <p14:tracePt t="14239" x="466725" y="3743325"/>
          <p14:tracePt t="14257" x="485775" y="3752850"/>
          <p14:tracePt t="14273" x="514350" y="3762375"/>
          <p14:tracePt t="14290" x="561975" y="3762375"/>
          <p14:tracePt t="14307" x="628650" y="3762375"/>
          <p14:tracePt t="14323" x="695325" y="3762375"/>
          <p14:tracePt t="14340" x="752475" y="3762375"/>
          <p14:tracePt t="14356" x="828675" y="3752850"/>
          <p14:tracePt t="14373" x="933450" y="3743325"/>
          <p14:tracePt t="14390" x="990600" y="3733800"/>
          <p14:tracePt t="14406" x="1047750" y="3724275"/>
          <p14:tracePt t="14423" x="1152525" y="3714750"/>
          <p14:tracePt t="14439" x="1181100" y="3714750"/>
          <p14:tracePt t="14456" x="1209675" y="3714750"/>
          <p14:tracePt t="14473" x="1285875" y="3714750"/>
          <p14:tracePt t="14490" x="1323975" y="3714750"/>
          <p14:tracePt t="14506" x="1419225" y="3714750"/>
          <p14:tracePt t="14523" x="1466850" y="3714750"/>
          <p14:tracePt t="14539" x="1476375" y="3714750"/>
          <p14:tracePt t="14557" x="1495425" y="3714750"/>
          <p14:tracePt t="14573" x="1504950" y="3705225"/>
          <p14:tracePt t="14590" x="1524000" y="3695700"/>
          <p14:tracePt t="14606" x="1590675" y="3648075"/>
          <p14:tracePt t="14623" x="1666875" y="3581400"/>
          <p14:tracePt t="14640" x="1695450" y="3571875"/>
          <p14:tracePt t="14656" x="1733550" y="3562350"/>
          <p14:tracePt t="14673" x="1752600" y="3543300"/>
          <p14:tracePt t="14690" x="1800225" y="3505200"/>
          <p14:tracePt t="14706" x="1819275" y="3486150"/>
          <p14:tracePt t="14723" x="1857375" y="3457575"/>
          <p14:tracePt t="14740" x="1866900" y="3429000"/>
          <p14:tracePt t="14756" x="1866900" y="3419475"/>
          <p14:tracePt t="15009" x="1876425" y="3429000"/>
          <p14:tracePt t="15017" x="1914525" y="3438525"/>
          <p14:tracePt t="15021" x="1952625" y="3448050"/>
          <p14:tracePt t="15027" x="2076450" y="3448050"/>
          <p14:tracePt t="15039" x="2324100" y="3448050"/>
          <p14:tracePt t="15057" x="2609850" y="3419475"/>
          <p14:tracePt t="15073" x="2771775" y="3381375"/>
          <p14:tracePt t="15089" x="2990850" y="3305175"/>
          <p14:tracePt t="15106" x="3124200" y="3228975"/>
          <p14:tracePt t="15123" x="3162300" y="3190875"/>
          <p14:tracePt t="15139" x="3190875" y="3143250"/>
          <p14:tracePt t="15156" x="3209925" y="3067050"/>
          <p14:tracePt t="15173" x="3209925" y="3000375"/>
          <p14:tracePt t="15189" x="3209925" y="2924175"/>
          <p14:tracePt t="15206" x="3171825" y="2838450"/>
          <p14:tracePt t="15223" x="3124200" y="2781300"/>
          <p14:tracePt t="15239" x="3057525" y="2724150"/>
          <p14:tracePt t="15257" x="3000375" y="2686050"/>
          <p14:tracePt t="15273" x="2962275" y="2657475"/>
          <p14:tracePt t="15289" x="2895600" y="2628900"/>
          <p14:tracePt t="15306" x="2800350" y="2600325"/>
          <p14:tracePt t="15323" x="2724150" y="2590800"/>
          <p14:tracePt t="15339" x="2590800" y="2590800"/>
          <p14:tracePt t="15356" x="2400300" y="2581275"/>
          <p14:tracePt t="15373" x="2247900" y="2609850"/>
          <p14:tracePt t="15389" x="2057400" y="2667000"/>
          <p14:tracePt t="15406" x="1790700" y="2752725"/>
          <p14:tracePt t="15423" x="1647825" y="2790825"/>
          <p14:tracePt t="15439" x="1438275" y="2838450"/>
          <p14:tracePt t="15456" x="1304925" y="2867025"/>
          <p14:tracePt t="15473" x="1266825" y="2876550"/>
          <p14:tracePt t="15489" x="1200150" y="2895600"/>
          <p14:tracePt t="15506" x="1133475" y="2924175"/>
          <p14:tracePt t="15523" x="1095375" y="2952750"/>
          <p14:tracePt t="15539" x="1047750" y="3000375"/>
          <p14:tracePt t="15556" x="1009650" y="3048000"/>
          <p14:tracePt t="15573" x="990600" y="3095625"/>
          <p14:tracePt t="15589" x="981075" y="3200400"/>
          <p14:tracePt t="15606" x="971550" y="3295650"/>
          <p14:tracePt t="15622" x="971550" y="3390900"/>
          <p14:tracePt t="15639" x="990600" y="3448050"/>
          <p14:tracePt t="15656" x="1019175" y="3533775"/>
          <p14:tracePt t="15672" x="1028700" y="3581400"/>
          <p14:tracePt t="15689" x="1047750" y="3609975"/>
          <p14:tracePt t="15706" x="1104900" y="3657600"/>
          <p14:tracePt t="15722" x="1143000" y="3676650"/>
          <p14:tracePt t="15739" x="1209675" y="3705225"/>
          <p14:tracePt t="15756" x="1276350" y="3724275"/>
          <p14:tracePt t="15772" x="1314450" y="3733800"/>
          <p14:tracePt t="15789" x="1371600" y="3743325"/>
          <p14:tracePt t="15806" x="1457325" y="3743325"/>
          <p14:tracePt t="15822" x="1581150" y="3724275"/>
          <p14:tracePt t="15839" x="1819275" y="3609975"/>
          <p14:tracePt t="15839" x="1914525" y="3571875"/>
          <p14:tracePt t="15856" x="2076450" y="3495675"/>
          <p14:tracePt t="15872" x="2276475" y="3400425"/>
          <p14:tracePt t="15889" x="2419350" y="3333750"/>
          <p14:tracePt t="15906" x="2495550" y="3295650"/>
          <p14:tracePt t="15922" x="2609850" y="3228975"/>
          <p14:tracePt t="15939" x="2762250" y="3124200"/>
          <p14:tracePt t="15956" x="2847975" y="3067050"/>
          <p14:tracePt t="15972" x="2905125" y="3019425"/>
          <p14:tracePt t="15989" x="2924175" y="3000375"/>
          <p14:tracePt t="16006" x="2933700" y="2990850"/>
          <p14:tracePt t="16022" x="2933700" y="2962275"/>
          <p14:tracePt t="16039" x="2924175" y="2905125"/>
          <p14:tracePt t="16056" x="2905125" y="2867025"/>
          <p14:tracePt t="16073" x="2867025" y="2800350"/>
          <p14:tracePt t="16089" x="2819400" y="2743200"/>
          <p14:tracePt t="16105" x="2781300" y="2705100"/>
          <p14:tracePt t="16122" x="2695575" y="2647950"/>
          <p14:tracePt t="16139" x="2619375" y="2609850"/>
          <p14:tracePt t="16155" x="2571750" y="2581275"/>
          <p14:tracePt t="16172" x="2524125" y="2524125"/>
          <p14:tracePt t="16189" x="2457450" y="2486025"/>
          <p14:tracePt t="16205" x="2400300" y="2466975"/>
          <p14:tracePt t="16222" x="2352675" y="2457450"/>
          <p14:tracePt t="16239" x="2286000" y="2447925"/>
          <p14:tracePt t="16255" x="2247900" y="2447925"/>
          <p14:tracePt t="16272" x="2190750" y="2447925"/>
          <p14:tracePt t="16289" x="2114550" y="2466975"/>
          <p14:tracePt t="16305" x="2057400" y="2476500"/>
          <p14:tracePt t="16322" x="1981200" y="2505075"/>
          <p14:tracePt t="16339" x="1924050" y="2533650"/>
          <p14:tracePt t="16355" x="1866900" y="2562225"/>
          <p14:tracePt t="16372" x="1809750" y="2600325"/>
          <p14:tracePt t="16389" x="1762125" y="2628900"/>
          <p14:tracePt t="16405" x="1724025" y="2647950"/>
          <p14:tracePt t="16422" x="1666875" y="2714625"/>
          <p14:tracePt t="16439" x="1628775" y="2762250"/>
          <p14:tracePt t="16456" x="1600200" y="2790825"/>
          <p14:tracePt t="16472" x="1581150" y="2819400"/>
          <p14:tracePt t="16489" x="1562100" y="2847975"/>
          <p14:tracePt t="16489" x="1552575" y="2857500"/>
          <p14:tracePt t="16506" x="1543050" y="2895600"/>
          <p14:tracePt t="16522" x="1533525" y="2943225"/>
          <p14:tracePt t="16538" x="1533525" y="2962275"/>
          <p14:tracePt t="16556" x="1514475" y="3000375"/>
          <p14:tracePt t="16572" x="1514475" y="3019425"/>
          <p14:tracePt t="16589" x="1514475" y="3048000"/>
          <p14:tracePt t="16605" x="1524000" y="3076575"/>
          <p14:tracePt t="16622" x="1552575" y="3133725"/>
          <p14:tracePt t="16638" x="1590675" y="3200400"/>
          <p14:tracePt t="16655" x="1619250" y="3238500"/>
          <p14:tracePt t="16672" x="1666875" y="3276600"/>
          <p14:tracePt t="16688" x="1685925" y="3305175"/>
          <p14:tracePt t="16705" x="1695450" y="3314700"/>
          <p14:tracePt t="16722" x="1714500" y="3333750"/>
          <p14:tracePt t="16738" x="1743075" y="3333750"/>
          <p14:tracePt t="16756" x="1762125" y="3352800"/>
          <p14:tracePt t="16772" x="1790700" y="3352800"/>
          <p14:tracePt t="16789" x="1819275" y="3371850"/>
          <p14:tracePt t="16806" x="1847850" y="3371850"/>
          <p14:tracePt t="16823" x="1866900" y="3371850"/>
          <p14:tracePt t="16839" x="1905000" y="3371850"/>
          <p14:tracePt t="16856" x="1943100" y="3371850"/>
          <p14:tracePt t="16872" x="1981200" y="3371850"/>
          <p14:tracePt t="16889" x="2000250" y="3371850"/>
          <p14:tracePt t="16905" x="2038350" y="3371850"/>
          <p14:tracePt t="16905" x="2057400" y="3362325"/>
          <p14:tracePt t="16923" x="2085975" y="3352800"/>
          <p14:tracePt t="16939" x="2152650" y="3324225"/>
          <p14:tracePt t="16955" x="2238375" y="3267075"/>
          <p14:tracePt t="16972" x="2305050" y="3238500"/>
          <p14:tracePt t="16989" x="2352675" y="3209925"/>
          <p14:tracePt t="17005" x="2390775" y="3190875"/>
          <p14:tracePt t="17022" x="2409825" y="3181350"/>
          <p14:tracePt t="17039" x="2438400" y="3152775"/>
          <p14:tracePt t="17055" x="2505075" y="3124200"/>
          <p14:tracePt t="17072" x="2552700" y="3095625"/>
          <p14:tracePt t="17089" x="2609850" y="3048000"/>
          <p14:tracePt t="17105" x="2638425" y="3028950"/>
          <p14:tracePt t="17122" x="2647950" y="3019425"/>
          <p14:tracePt t="17139" x="2647950" y="3009900"/>
          <p14:tracePt t="17156" x="2657475" y="3000375"/>
          <p14:tracePt t="17172" x="2667000" y="2990850"/>
          <p14:tracePt t="17189" x="2676525" y="2971800"/>
          <p14:tracePt t="17206" x="2686050" y="2924175"/>
          <p14:tracePt t="17222" x="2695575" y="2895600"/>
          <p14:tracePt t="17239" x="2695575" y="2867025"/>
          <p14:tracePt t="17256" x="2686050" y="2828925"/>
          <p14:tracePt t="17272" x="2667000" y="2800350"/>
          <p14:tracePt t="17289" x="2619375" y="2733675"/>
          <p14:tracePt t="17306" x="2552700" y="2667000"/>
          <p14:tracePt t="17322" x="2486025" y="2619375"/>
          <p14:tracePt t="17339" x="2428875" y="2590800"/>
          <p14:tracePt t="17356" x="2381250" y="2581275"/>
          <p14:tracePt t="17372" x="2314575" y="2571750"/>
          <p14:tracePt t="17389" x="2238375" y="2552700"/>
          <p14:tracePt t="17406" x="2152650" y="2552700"/>
          <p14:tracePt t="17422" x="2066925" y="2543175"/>
          <p14:tracePt t="17439" x="1962150" y="2543175"/>
          <p14:tracePt t="17455" x="1905000" y="2543175"/>
          <p14:tracePt t="17472" x="1828800" y="2552700"/>
          <p14:tracePt t="17489" x="1733550" y="2552700"/>
          <p14:tracePt t="17505" x="1685925" y="2552700"/>
          <p14:tracePt t="17522" x="1619250" y="2562225"/>
          <p14:tracePt t="17538" x="1562100" y="2571750"/>
          <p14:tracePt t="17555" x="1495425" y="2571750"/>
          <p14:tracePt t="17572" x="1447800" y="2581275"/>
          <p14:tracePt t="17588" x="1400175" y="2590800"/>
          <p14:tracePt t="17606" x="1314450" y="2609850"/>
          <p14:tracePt t="17622" x="1266825" y="2619375"/>
          <p14:tracePt t="17639" x="1219200" y="2628900"/>
          <p14:tracePt t="17655" x="1171575" y="2628900"/>
          <p14:tracePt t="17655" x="1162050" y="2628900"/>
          <p14:tracePt t="17672" x="1143000" y="2638425"/>
          <p14:tracePt t="17689" x="1123950" y="2647950"/>
          <p14:tracePt t="17705" x="1095375" y="2657475"/>
          <p14:tracePt t="17745" x="1085850" y="2667000"/>
          <p14:tracePt t="17765" x="1076325" y="2676525"/>
          <p14:tracePt t="17789" x="1066800" y="2686050"/>
          <p14:tracePt t="17801" x="1057275" y="2705100"/>
          <p14:tracePt t="17807" x="1047750" y="2705100"/>
          <p14:tracePt t="17822" x="1047750" y="2714625"/>
          <p14:tracePt t="17823" x="1028700" y="2743200"/>
          <p14:tracePt t="17839" x="1019175" y="2762250"/>
          <p14:tracePt t="17855" x="1009650" y="2781300"/>
          <p14:tracePt t="17872" x="1000125" y="2819400"/>
          <p14:tracePt t="17889" x="1000125" y="2838450"/>
          <p14:tracePt t="17889" x="990600" y="2847975"/>
          <p14:tracePt t="17905" x="990600" y="2857500"/>
          <p14:tracePt t="17922" x="981075" y="2876550"/>
          <p14:tracePt t="17939" x="981075" y="2895600"/>
          <p14:tracePt t="17955" x="971550" y="2924175"/>
          <p14:tracePt t="17972" x="971550" y="2962275"/>
          <p14:tracePt t="17988" x="971550" y="2990850"/>
          <p14:tracePt t="18005" x="971550" y="3028950"/>
          <p14:tracePt t="18021" x="981075" y="3057525"/>
          <p14:tracePt t="18038" x="1000125" y="3086100"/>
          <p14:tracePt t="18055" x="1009650" y="3105150"/>
          <p14:tracePt t="18072" x="1028700" y="3143250"/>
          <p14:tracePt t="18088" x="1047750" y="3152775"/>
          <p14:tracePt t="18105" x="1047750" y="3171825"/>
          <p14:tracePt t="18122" x="1066800" y="3190875"/>
          <p14:tracePt t="18138" x="1076325" y="3209925"/>
          <p14:tracePt t="18155" x="1085850" y="3219450"/>
          <p14:tracePt t="18172" x="1104900" y="3238500"/>
          <p14:tracePt t="18188" x="1123950" y="3248025"/>
          <p14:tracePt t="18206" x="1143000" y="3257550"/>
          <p14:tracePt t="18222" x="1152525" y="3267075"/>
          <p14:tracePt t="18238" x="1171575" y="3267075"/>
          <p14:tracePt t="18255" x="1181100" y="3276600"/>
          <p14:tracePt t="18272" x="1200150" y="3276600"/>
          <p14:tracePt t="18288" x="1209675" y="3286125"/>
          <p14:tracePt t="18305" x="1219200" y="3295650"/>
          <p14:tracePt t="18322" x="1247775" y="3305175"/>
          <p14:tracePt t="18338" x="1266825" y="3314700"/>
          <p14:tracePt t="18355" x="1304925" y="3314700"/>
          <p14:tracePt t="18372" x="1333500" y="3324225"/>
          <p14:tracePt t="18388" x="1352550" y="3324225"/>
          <p14:tracePt t="18405" x="1371600" y="3324225"/>
          <p14:tracePt t="18422" x="1390650" y="3324225"/>
          <p14:tracePt t="18438" x="1438275" y="3324225"/>
          <p14:tracePt t="18455" x="1504950" y="3324225"/>
          <p14:tracePt t="18472" x="1552575" y="3324225"/>
          <p14:tracePt t="18488" x="1638300" y="3324225"/>
          <p14:tracePt t="18505" x="1724025" y="3324225"/>
          <p14:tracePt t="18522" x="1752600" y="3324225"/>
          <p14:tracePt t="18538" x="1876425" y="3314700"/>
          <p14:tracePt t="18555" x="1933575" y="3305175"/>
          <p14:tracePt t="18571" x="2038350" y="3286125"/>
          <p14:tracePt t="18588" x="2095500" y="3276600"/>
          <p14:tracePt t="18605" x="2190750" y="3228975"/>
          <p14:tracePt t="18621" x="2324100" y="3152775"/>
          <p14:tracePt t="18639" x="2371725" y="3143250"/>
          <p14:tracePt t="18655" x="2409825" y="3114675"/>
          <p14:tracePt t="18672" x="2457450" y="3076575"/>
          <p14:tracePt t="18688" x="2505075" y="3028950"/>
          <p14:tracePt t="18705" x="2562225" y="2943225"/>
          <p14:tracePt t="18721" x="2609850" y="2857500"/>
          <p14:tracePt t="18738" x="2628900" y="2828925"/>
          <p14:tracePt t="18755" x="2628900" y="2752725"/>
          <p14:tracePt t="18771" x="2552700" y="2581275"/>
          <p14:tracePt t="18788" x="2352675" y="2352675"/>
          <p14:tracePt t="18805" x="2200275" y="2219325"/>
          <p14:tracePt t="18821" x="1933575" y="2066925"/>
          <p14:tracePt t="18838" x="1647825" y="1990725"/>
          <p14:tracePt t="18855" x="1504950" y="1971675"/>
          <p14:tracePt t="18871" x="1257300" y="1971675"/>
          <p14:tracePt t="18888" x="1104900" y="2009775"/>
          <p14:tracePt t="18905" x="1009650" y="2038350"/>
          <p14:tracePt t="18921" x="885825" y="2095500"/>
          <p14:tracePt t="18938" x="733425" y="2181225"/>
          <p14:tracePt t="18955" x="628650" y="2266950"/>
          <p14:tracePt t="18971" x="523875" y="2343150"/>
          <p14:tracePt t="18988" x="476250" y="2390775"/>
          <p14:tracePt t="19004" x="457200" y="2419350"/>
          <p14:tracePt t="19021" x="428625" y="2505075"/>
          <p14:tracePt t="19038" x="428625" y="2590800"/>
          <p14:tracePt t="19054" x="438150" y="2647950"/>
          <p14:tracePt t="19072" x="466725" y="2733675"/>
          <p14:tracePt t="19088" x="523875" y="2800350"/>
          <p14:tracePt t="19104" x="552450" y="2828925"/>
          <p14:tracePt t="19122" x="619125" y="2867025"/>
          <p14:tracePt t="19138" x="733425" y="2895600"/>
          <p14:tracePt t="19154" x="800100" y="2914650"/>
          <p14:tracePt t="19171" x="933450" y="2933700"/>
          <p14:tracePt t="19188" x="1038225" y="2933700"/>
          <p14:tracePt t="19204" x="1104900" y="2933700"/>
          <p14:tracePt t="19221" x="1152525" y="2914650"/>
          <p14:tracePt t="19238" x="1238250" y="2886075"/>
          <p14:tracePt t="19254" x="1314450" y="2857500"/>
          <p14:tracePt t="19271" x="1400175" y="2809875"/>
          <p14:tracePt t="19288" x="1476375" y="2800350"/>
          <p14:tracePt t="19304" x="1571625" y="2771775"/>
          <p14:tracePt t="19321" x="1628775" y="2724150"/>
          <p14:tracePt t="19338" x="1657350" y="2667000"/>
          <p14:tracePt t="19355" x="1724025" y="2600325"/>
          <p14:tracePt t="19371" x="1771650" y="2505075"/>
          <p14:tracePt t="19388" x="1790700" y="2438400"/>
          <p14:tracePt t="19404" x="1790700" y="2371725"/>
          <p14:tracePt t="19617" x="1781175" y="2371725"/>
          <p14:tracePt t="19624" x="1762125" y="2381250"/>
          <p14:tracePt t="19625" x="1704975" y="2428875"/>
          <p14:tracePt t="19637" x="1581150" y="2552700"/>
          <p14:tracePt t="19655" x="1457325" y="2695575"/>
          <p14:tracePt t="19671" x="1343025" y="2819400"/>
          <p14:tracePt t="19687" x="1314450" y="2886075"/>
          <p14:tracePt t="19704" x="1285875" y="2943225"/>
          <p14:tracePt t="19721" x="1276350" y="3009900"/>
          <p14:tracePt t="19737" x="1276350" y="3124200"/>
          <p14:tracePt t="19754" x="1276350" y="3238500"/>
          <p14:tracePt t="19771" x="1276350" y="3305175"/>
          <p14:tracePt t="19787" x="1304925" y="3371850"/>
          <p14:tracePt t="19804" x="1371600" y="3429000"/>
          <p14:tracePt t="19821" x="1409700" y="3448050"/>
          <p14:tracePt t="19837" x="1447800" y="3457575"/>
          <p14:tracePt t="19854" x="1485900" y="3457575"/>
          <p14:tracePt t="19871" x="1524000" y="3457575"/>
          <p14:tracePt t="19887" x="1619250" y="3457575"/>
          <p14:tracePt t="19904" x="1704975" y="3457575"/>
          <p14:tracePt t="19921" x="1743075" y="3457575"/>
          <p14:tracePt t="19937" x="1857375" y="3429000"/>
          <p14:tracePt t="19954" x="1914525" y="3419475"/>
          <p14:tracePt t="19971" x="1933575" y="3419475"/>
          <p14:tracePt t="19987" x="1943100" y="3419475"/>
          <p14:tracePt t="20004" x="1952625" y="3409950"/>
          <p14:tracePt t="20021" x="1962150" y="3390900"/>
          <p14:tracePt t="20021" x="1962150" y="3381375"/>
          <p14:tracePt t="20038" x="1981200" y="3362325"/>
          <p14:tracePt t="20054" x="1990725" y="3314700"/>
          <p14:tracePt t="20071" x="2000250" y="3209925"/>
          <p14:tracePt t="20087" x="2000250" y="3067050"/>
          <p14:tracePt t="20104" x="1962150" y="2924175"/>
          <p14:tracePt t="20121" x="1876425" y="2743200"/>
          <p14:tracePt t="20138" x="1809750" y="2638425"/>
          <p14:tracePt t="20154" x="1752600" y="2562225"/>
          <p14:tracePt t="20171" x="1666875" y="2495550"/>
          <p14:tracePt t="20187" x="1600200" y="2457450"/>
          <p14:tracePt t="20204" x="1504950" y="2447925"/>
          <p14:tracePt t="20221" x="1428750" y="2447925"/>
          <p14:tracePt t="20237" x="1390650" y="2447925"/>
          <p14:tracePt t="20237" x="1371600" y="2447925"/>
          <p14:tracePt t="20254" x="1333500" y="2447925"/>
          <p14:tracePt t="20270" x="1266825" y="2466975"/>
          <p14:tracePt t="20287" x="1228725" y="2486025"/>
          <p14:tracePt t="20304" x="1219200" y="2486025"/>
          <p14:tracePt t="20321" x="1209675" y="2486025"/>
          <p14:tracePt t="20337" x="1200150" y="2505075"/>
          <p14:tracePt t="20354" x="1200150" y="2524125"/>
          <p14:tracePt t="20370" x="1190625" y="2571750"/>
          <p14:tracePt t="20387" x="1181100" y="2647950"/>
          <p14:tracePt t="20405" x="1181100" y="2714625"/>
          <p14:tracePt t="20421" x="1200150" y="2771775"/>
          <p14:tracePt t="20437" x="1257300" y="2828925"/>
          <p14:tracePt t="20454" x="1314450" y="2876550"/>
          <p14:tracePt t="20471" x="1419225" y="2924175"/>
          <p14:tracePt t="20487" x="1524000" y="2952750"/>
          <p14:tracePt t="20504" x="1619250" y="2971800"/>
          <p14:tracePt t="20537" x="1733550" y="2971800"/>
          <p14:tracePt t="20538" x="1857375" y="2962275"/>
          <p14:tracePt t="20554" x="1924050" y="2952750"/>
          <p14:tracePt t="20571" x="2019300" y="2924175"/>
          <p14:tracePt t="20587" x="2114550" y="2857500"/>
          <p14:tracePt t="20604" x="2171700" y="2819400"/>
          <p14:tracePt t="20621" x="2209800" y="2800350"/>
          <p14:tracePt t="20638" x="2238375" y="2771775"/>
          <p14:tracePt t="20654" x="2266950" y="2743200"/>
          <p14:tracePt t="20671" x="2286000" y="2724150"/>
          <p14:tracePt t="20687" x="2305050" y="2686050"/>
          <p14:tracePt t="20704" x="2305050" y="2647950"/>
          <p14:tracePt t="20721" x="2305050" y="2619375"/>
          <p14:tracePt t="20721" x="2305050" y="2609850"/>
          <p14:tracePt t="20738" x="2305050" y="2581275"/>
          <p14:tracePt t="20754" x="2286000" y="2524125"/>
          <p14:tracePt t="20771" x="2228850" y="2466975"/>
          <p14:tracePt t="20788" x="2171700" y="2428875"/>
          <p14:tracePt t="20804" x="2066925" y="2409825"/>
          <p14:tracePt t="20821" x="1952625" y="2390775"/>
          <p14:tracePt t="20838" x="1895475" y="2390775"/>
          <p14:tracePt t="20854" x="1809750" y="2390775"/>
          <p14:tracePt t="20871" x="1733550" y="2409825"/>
          <p14:tracePt t="20888" x="1676400" y="2428875"/>
          <p14:tracePt t="20904" x="1562100" y="2476500"/>
          <p14:tracePt t="20921" x="1485900" y="2552700"/>
          <p14:tracePt t="20938" x="1447800" y="2581275"/>
          <p14:tracePt t="20954" x="1400175" y="2619375"/>
          <p14:tracePt t="20971" x="1352550" y="2667000"/>
          <p14:tracePt t="20987" x="1323975" y="2695575"/>
          <p14:tracePt t="21004" x="1295400" y="2762250"/>
          <p14:tracePt t="21021" x="1266825" y="2828925"/>
          <p14:tracePt t="21037" x="1247775" y="2857500"/>
          <p14:tracePt t="21054" x="1238250" y="2886075"/>
          <p14:tracePt t="21054" x="1228725" y="2895600"/>
          <p14:tracePt t="21071" x="1219200" y="2933700"/>
          <p14:tracePt t="21087" x="1219200" y="2962275"/>
          <p14:tracePt t="21104" x="1209675" y="2990850"/>
          <p14:tracePt t="21121" x="1209675" y="3000375"/>
          <p14:tracePt t="21137" x="1209675" y="3009900"/>
          <p14:tracePt t="21154" x="1209675" y="3019425"/>
          <p14:tracePt t="21171" x="1209675" y="3028950"/>
          <p14:tracePt t="21205" x="1209675" y="3038475"/>
          <p14:tracePt t="21221" x="1209675" y="3048000"/>
          <p14:tracePt t="21266" x="1209675" y="3057525"/>
          <p14:tracePt t="30601" x="1228725" y="3057525"/>
          <p14:tracePt t="30610" x="1247775" y="3076575"/>
          <p14:tracePt t="30614" x="1304925" y="3095625"/>
          <p14:tracePt t="30618" x="1552575" y="3209925"/>
          <p14:tracePt t="30635" x="1866900" y="3314700"/>
          <p14:tracePt t="30652" x="2066925" y="3400425"/>
          <p14:tracePt t="30668" x="2314575" y="3533775"/>
          <p14:tracePt t="30684" x="2466975" y="3619500"/>
          <p14:tracePt t="30702" x="2543175" y="3638550"/>
          <p14:tracePt t="30718" x="2628900" y="3657600"/>
          <p14:tracePt t="30735" x="2657475" y="3667125"/>
          <p14:tracePt t="31010" x="2667000" y="3667125"/>
          <p14:tracePt t="31016" x="2686050" y="3686175"/>
          <p14:tracePt t="31034" x="2752725" y="3781425"/>
          <p14:tracePt t="31035" x="2886075" y="3971925"/>
          <p14:tracePt t="31051" x="3105150" y="4229100"/>
          <p14:tracePt t="31068" x="3257550" y="4419600"/>
          <p14:tracePt t="31085" x="3286125" y="4448175"/>
          <p14:tracePt t="31101" x="3314700" y="4476750"/>
          <p14:tracePt t="31118" x="3324225" y="4476750"/>
          <p14:tracePt t="32924" x="3333750" y="4476750"/>
          <p14:tracePt t="32928" x="3362325" y="4467225"/>
          <p14:tracePt t="32936" x="3438525" y="4467225"/>
          <p14:tracePt t="32939" x="3676650" y="4467225"/>
          <p14:tracePt t="32950" x="4124325" y="4572000"/>
          <p14:tracePt t="32968" x="4410075" y="4648200"/>
          <p14:tracePt t="32984" x="4781550" y="4705350"/>
          <p14:tracePt t="33001" x="4838700" y="4714875"/>
          <p14:tracePt t="33018" x="4867275" y="4724400"/>
          <p14:tracePt t="33034" x="4886325" y="4724400"/>
          <p14:tracePt t="33292" x="4895850" y="4724400"/>
          <p14:tracePt t="33317" x="4905375" y="4724400"/>
          <p14:tracePt t="33321" x="4914900" y="4724400"/>
          <p14:tracePt t="33324" x="4943475" y="4724400"/>
          <p14:tracePt t="33334" x="4991100" y="4724400"/>
          <p14:tracePt t="33351" x="5105400" y="4724400"/>
          <p14:tracePt t="33367" x="5162550" y="4724400"/>
          <p14:tracePt t="33384" x="5181600" y="4724400"/>
          <p14:tracePt t="33400" x="5191125" y="4724400"/>
          <p14:tracePt t="33453" x="5200650" y="4724400"/>
          <p14:tracePt t="33755" x="5200650" y="4733925"/>
          <p14:tracePt t="3970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Singly Linked List (SLL) :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algn="just"/>
            <a:r>
              <a:rPr lang="en-US" dirty="0" smtClean="0"/>
              <a:t>Used to implement Separate Chaining of hash table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Web index which is array of keywords. For each keyword, a linked list of URLs which contain the keyword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3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33"/>
    </mc:Choice>
    <mc:Fallback xmlns="">
      <p:transition spd="slow" advTm="6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Circularly </a:t>
            </a:r>
            <a:r>
              <a:rPr lang="en-US" dirty="0"/>
              <a:t>Linked List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7"/>
    </mc:Choice>
    <mc:Fallback xmlns="">
      <p:transition spd="slow" advTm="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Circularly Linked 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5992" y="1069294"/>
            <a:ext cx="8229600" cy="4754563"/>
          </a:xfrm>
        </p:spPr>
        <p:txBody>
          <a:bodyPr>
            <a:normAutofit/>
          </a:bodyPr>
          <a:lstStyle/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Singly </a:t>
            </a:r>
            <a:r>
              <a:rPr lang="en-US" dirty="0"/>
              <a:t>Linked </a:t>
            </a:r>
            <a:r>
              <a:rPr lang="en-US" dirty="0" smtClean="0"/>
              <a:t>Lists</a:t>
            </a:r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Circularly </a:t>
            </a:r>
            <a:r>
              <a:rPr lang="en-US" dirty="0"/>
              <a:t>Linked </a:t>
            </a:r>
            <a:r>
              <a:rPr lang="en-US" dirty="0" smtClean="0"/>
              <a:t>Lists</a:t>
            </a:r>
          </a:p>
          <a:p>
            <a:pPr lvl="1">
              <a:buFont typeface="Courier New" pitchFamily="49" charset="0"/>
              <a:buChar char="o"/>
            </a:pPr>
            <a:endParaRPr lang="en-US" dirty="0"/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02756" y="2350574"/>
            <a:ext cx="4839762" cy="468826"/>
            <a:chOff x="914400" y="2889250"/>
            <a:chExt cx="7681913" cy="609600"/>
          </a:xfrm>
        </p:grpSpPr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914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1066800" y="2957966"/>
              <a:ext cx="370614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1524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V="1">
              <a:off x="18288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" name="Rectangle 27"/>
            <p:cNvSpPr>
              <a:spLocks noChangeArrowheads="1"/>
            </p:cNvSpPr>
            <p:nvPr/>
          </p:nvSpPr>
          <p:spPr bwMode="auto">
            <a:xfrm>
              <a:off x="27432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3352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V="1">
              <a:off x="36576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4" name="Rectangle 30"/>
            <p:cNvSpPr>
              <a:spLocks noChangeArrowheads="1"/>
            </p:cNvSpPr>
            <p:nvPr/>
          </p:nvSpPr>
          <p:spPr bwMode="auto">
            <a:xfrm>
              <a:off x="4572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Rectangle 31"/>
            <p:cNvSpPr>
              <a:spLocks noChangeArrowheads="1"/>
            </p:cNvSpPr>
            <p:nvPr/>
          </p:nvSpPr>
          <p:spPr bwMode="auto">
            <a:xfrm>
              <a:off x="51816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 flipV="1">
              <a:off x="54864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6400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Rectangle 34"/>
            <p:cNvSpPr>
              <a:spLocks noChangeArrowheads="1"/>
            </p:cNvSpPr>
            <p:nvPr/>
          </p:nvSpPr>
          <p:spPr bwMode="auto">
            <a:xfrm>
              <a:off x="7010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 flipV="1">
              <a:off x="73152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0" name="Text Box 37"/>
            <p:cNvSpPr txBox="1">
              <a:spLocks noChangeArrowheads="1"/>
            </p:cNvSpPr>
            <p:nvPr/>
          </p:nvSpPr>
          <p:spPr bwMode="auto">
            <a:xfrm>
              <a:off x="2910751" y="2998561"/>
              <a:ext cx="35618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4702176" y="3015343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6553199" y="2971800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8202613" y="2995613"/>
              <a:ext cx="393700" cy="396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ym typeface="Symbol" pitchFamily="18" charset="2"/>
                </a:rPr>
                <a:t></a:t>
              </a:r>
              <a:endParaRPr lang="en-US" sz="2000" b="1" dirty="0"/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12" y="4565984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1"/>
    </mc:Choice>
    <mc:Fallback xmlns="">
      <p:transition spd="slow" advTm="4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715" x="2676525" y="2686050"/>
          <p14:tracePt t="8135" x="2667000" y="2686050"/>
          <p14:tracePt t="8159" x="2657475" y="2686050"/>
          <p14:tracePt t="8170" x="2657475" y="2676525"/>
          <p14:tracePt t="8174" x="2676525" y="2657475"/>
          <p14:tracePt t="8184" x="2771775" y="2609850"/>
          <p14:tracePt t="8185" x="3257550" y="2486025"/>
          <p14:tracePt t="8201" x="3648075" y="2457450"/>
          <p14:tracePt t="8218" x="4305300" y="2476500"/>
          <p14:tracePt t="8235" x="4905375" y="2562225"/>
          <p14:tracePt t="8252" x="5181600" y="2581275"/>
          <p14:tracePt t="8269" x="5467350" y="2590800"/>
          <p14:tracePt t="8269" x="5505450" y="2590800"/>
          <p14:tracePt t="8285" x="5562600" y="2600325"/>
          <p14:tracePt t="8302" x="5619750" y="2600325"/>
          <p14:tracePt t="8318" x="5638800" y="2609850"/>
          <p14:tracePt t="8335" x="5648325" y="2609850"/>
          <p14:tracePt t="8352" x="5657850" y="2609850"/>
          <p14:tracePt t="8368" x="5667375" y="2609850"/>
          <p14:tracePt t="8385" x="5686425" y="2609850"/>
          <p14:tracePt t="8402" x="5715000" y="2609850"/>
          <p14:tracePt t="8418" x="5724525" y="2609850"/>
          <p14:tracePt t="8435" x="5762625" y="2619375"/>
          <p14:tracePt t="8452" x="5829300" y="2628900"/>
          <p14:tracePt t="8468" x="6010275" y="2647950"/>
          <p14:tracePt t="8485" x="6362700" y="2752725"/>
          <p14:tracePt t="8485" x="6486525" y="2809875"/>
          <p14:tracePt t="8502" x="6667500" y="2876550"/>
          <p14:tracePt t="8518" x="6753225" y="2895600"/>
          <p14:tracePt t="8535" x="6791325" y="2895600"/>
          <p14:tracePt t="8535" x="6800850" y="2895600"/>
          <p14:tracePt t="8577" x="6810375" y="2895600"/>
          <p14:tracePt t="8585" x="6810375" y="2886075"/>
          <p14:tracePt t="8692" x="6810375" y="2876550"/>
          <p14:tracePt t="8733" x="6810375" y="2867025"/>
          <p14:tracePt t="8812" x="6810375" y="2857500"/>
          <p14:tracePt t="8821" x="6800850" y="2847975"/>
          <p14:tracePt t="8824" x="6791325" y="2838450"/>
          <p14:tracePt t="8839" x="6781800" y="2838450"/>
          <p14:tracePt t="8841" x="6772275" y="2828925"/>
          <p14:tracePt t="8851" x="6762750" y="2819400"/>
          <p14:tracePt t="8868" x="6743700" y="2809875"/>
          <p14:tracePt t="8885" x="6734175" y="2800350"/>
          <p14:tracePt t="8901" x="6724650" y="2790825"/>
          <p14:tracePt t="8918" x="6705600" y="2781300"/>
          <p14:tracePt t="8935" x="6686550" y="2762250"/>
          <p14:tracePt t="8973" x="6677025" y="2762250"/>
          <p14:tracePt t="9057" x="6667500" y="2762250"/>
          <p14:tracePt t="9069" x="6657975" y="2762250"/>
          <p14:tracePt t="9094" x="6648450" y="2752725"/>
          <p14:tracePt t="9111" x="6629400" y="2752725"/>
          <p14:tracePt t="9123" x="6629400" y="2743200"/>
          <p14:tracePt t="9124" x="6619875" y="2743200"/>
          <p14:tracePt t="9134" x="6591300" y="2743200"/>
          <p14:tracePt t="9151" x="6534150" y="2733675"/>
          <p14:tracePt t="9167" x="6457950" y="2714625"/>
          <p14:tracePt t="9185" x="6353175" y="2695575"/>
          <p14:tracePt t="9201" x="6257925" y="2686050"/>
          <p14:tracePt t="9218" x="6210300" y="2686050"/>
          <p14:tracePt t="9235" x="6181725" y="2676525"/>
          <p14:tracePt t="9251" x="6172200" y="2667000"/>
          <p14:tracePt t="9268" x="6162675" y="2667000"/>
          <p14:tracePt t="9285" x="6153150" y="2667000"/>
          <p14:tracePt t="9330" x="6143625" y="2667000"/>
          <p14:tracePt t="9459" x="6143625" y="2657475"/>
          <p14:tracePt t="10023" x="6134100" y="2657475"/>
          <p14:tracePt t="10039" x="6134100" y="2647950"/>
          <p14:tracePt t="10048" x="6124575" y="2638425"/>
          <p14:tracePt t="10060" x="6115050" y="2628900"/>
          <p14:tracePt t="10073" x="6105525" y="2628900"/>
          <p14:tracePt t="10093" x="6105525" y="2619375"/>
          <p14:tracePt t="10094" x="6105525" y="2609850"/>
          <p14:tracePt t="10101" x="6096000" y="2609850"/>
          <p14:tracePt t="10101" x="6096000" y="2600325"/>
          <p14:tracePt t="10118" x="6096000" y="2590800"/>
          <p14:tracePt t="10134" x="6096000" y="2581275"/>
          <p14:tracePt t="10150" x="6086475" y="2571750"/>
          <p14:tracePt t="10167" x="6086475" y="2562225"/>
          <p14:tracePt t="10204" x="6086475" y="2552700"/>
          <p14:tracePt t="10205" x="6086475" y="2543175"/>
          <p14:tracePt t="10218" x="6086475" y="2533650"/>
          <p14:tracePt t="10234" x="6096000" y="2524125"/>
          <p14:tracePt t="10251" x="6096000" y="2514600"/>
          <p14:tracePt t="10267" x="6105525" y="2505075"/>
          <p14:tracePt t="10284" x="6115050" y="2495550"/>
          <p14:tracePt t="10301" x="6124575" y="2486025"/>
          <p14:tracePt t="10317" x="6153150" y="2476500"/>
          <p14:tracePt t="10334" x="6162675" y="2466975"/>
          <p14:tracePt t="10351" x="6210300" y="2457450"/>
          <p14:tracePt t="10368" x="6238875" y="2457450"/>
          <p14:tracePt t="10384" x="6257925" y="2457450"/>
          <p14:tracePt t="10401" x="6286500" y="2457450"/>
          <p14:tracePt t="10418" x="6305550" y="2466975"/>
          <p14:tracePt t="10434" x="6324600" y="2466975"/>
          <p14:tracePt t="10451" x="6362700" y="2486025"/>
          <p14:tracePt t="10467" x="6391275" y="2505075"/>
          <p14:tracePt t="10484" x="6400800" y="2514600"/>
          <p14:tracePt t="10501" x="6410325" y="2533650"/>
          <p14:tracePt t="10517" x="6419850" y="2552700"/>
          <p14:tracePt t="10534" x="6419850" y="2562225"/>
          <p14:tracePt t="10551" x="6419850" y="2600325"/>
          <p14:tracePt t="10567" x="6419850" y="2628900"/>
          <p14:tracePt t="10584" x="6419850" y="2638425"/>
          <p14:tracePt t="10619" x="6410325" y="2647950"/>
          <p14:tracePt t="10620" x="6410325" y="2657475"/>
          <p14:tracePt t="10652" x="6400800" y="2667000"/>
          <p14:tracePt t="10653" x="6400800" y="2676525"/>
          <p14:tracePt t="10667" x="6391275" y="2695575"/>
          <p14:tracePt t="10706" x="6381750" y="2695575"/>
          <p14:tracePt t="10727" x="6372225" y="2695575"/>
          <p14:tracePt t="10746" x="6372225" y="2705100"/>
          <p14:tracePt t="12070" x="6381750" y="2695575"/>
          <p14:tracePt t="12077" x="6400800" y="2686050"/>
          <p14:tracePt t="12083" x="6419850" y="2676525"/>
          <p14:tracePt t="12084" x="6457950" y="2667000"/>
          <p14:tracePt t="12100" x="6524625" y="2647950"/>
          <p14:tracePt t="12117" x="6581775" y="2628900"/>
          <p14:tracePt t="12117" x="6600825" y="2628900"/>
          <p14:tracePt t="12134" x="6629400" y="2628900"/>
          <p14:tracePt t="12150" x="6677025" y="2628900"/>
          <p14:tracePt t="12167" x="6724650" y="2628900"/>
          <p14:tracePt t="12184" x="6753225" y="2628900"/>
          <p14:tracePt t="12225" x="6762750" y="2628900"/>
          <p14:tracePt t="12236" x="6772275" y="2628900"/>
          <p14:tracePt t="12271" x="6781800" y="2628900"/>
          <p14:tracePt t="12274" x="6791325" y="2628900"/>
          <p14:tracePt t="12288" x="6800850" y="2628900"/>
          <p14:tracePt t="12290" x="6810375" y="2628900"/>
          <p14:tracePt t="12300" x="6819900" y="2628900"/>
          <p14:tracePt t="12317" x="6829425" y="2628900"/>
          <p14:tracePt t="12358" x="6838950" y="2628900"/>
          <p14:tracePt t="12383" x="6848475" y="2628900"/>
          <p14:tracePt t="12450" x="6848475" y="2638425"/>
          <p14:tracePt t="12510" x="6858000" y="2638425"/>
          <p14:tracePt t="13414" x="6858000" y="2647950"/>
          <p14:tracePt t="13467" x="6858000" y="2657475"/>
          <p14:tracePt t="13476" x="6848475" y="2667000"/>
          <p14:tracePt t="13477" x="6838950" y="2686050"/>
          <p14:tracePt t="13483" x="6819900" y="2705100"/>
          <p14:tracePt t="13500" x="6819900" y="2714625"/>
          <p14:tracePt t="13838" x="6810375" y="2714625"/>
          <p14:tracePt t="13843" x="6800850" y="2714625"/>
          <p14:tracePt t="13849" x="6734175" y="2714625"/>
          <p14:tracePt t="13850" x="6353175" y="2705100"/>
          <p14:tracePt t="13866" x="5838825" y="2847975"/>
          <p14:tracePt t="13883" x="5486400" y="2962275"/>
          <p14:tracePt t="13899" x="4848225" y="3305175"/>
          <p14:tracePt t="13916" x="4152900" y="3800475"/>
          <p14:tracePt t="13932" x="3762375" y="4105275"/>
          <p14:tracePt t="13949" x="3371850" y="4400550"/>
          <p14:tracePt t="13966" x="3219450" y="4524375"/>
          <p14:tracePt t="13983" x="3095625" y="4648200"/>
          <p14:tracePt t="13999" x="3076575" y="4657725"/>
          <p14:tracePt t="14016" x="3076575" y="4667250"/>
          <p14:tracePt t="14252" x="3067050" y="4667250"/>
          <p14:tracePt t="14256" x="3048000" y="4676775"/>
          <p14:tracePt t="14256" x="3028950" y="4695825"/>
          <p14:tracePt t="14267" x="2981325" y="4714875"/>
          <p14:tracePt t="14282" x="2962275" y="4724400"/>
          <p14:tracePt t="14299" x="2943225" y="4733925"/>
          <p14:tracePt t="14316" x="2933700" y="4733925"/>
          <p14:tracePt t="14333" x="2924175" y="4733925"/>
          <p14:tracePt t="14375" x="2914650" y="4733925"/>
          <p14:tracePt t="14640" x="2905125" y="4733925"/>
          <p14:tracePt t="14967" x="2914650" y="4733925"/>
          <p14:tracePt t="14974" x="2962275" y="4724400"/>
          <p14:tracePt t="14975" x="3076575" y="4695825"/>
          <p14:tracePt t="14982" x="3800475" y="4514850"/>
          <p14:tracePt t="14999" x="4629150" y="4486275"/>
          <p14:tracePt t="15015" x="6315075" y="4581525"/>
          <p14:tracePt t="15032" x="6848475" y="4657725"/>
          <p14:tracePt t="15049" x="7305675" y="4752975"/>
          <p14:tracePt t="15065" x="7419975" y="4762500"/>
          <p14:tracePt t="15082" x="7439025" y="4762500"/>
          <p14:tracePt t="15328" x="7439025" y="4772025"/>
          <p14:tracePt t="15337" x="7448550" y="4772025"/>
          <p14:tracePt t="15348" x="7467600" y="4791075"/>
          <p14:tracePt t="15349" x="7534275" y="4819650"/>
          <p14:tracePt t="15365" x="7553325" y="4829175"/>
          <p14:tracePt t="15415" x="7553325" y="4838700"/>
          <p14:tracePt t="15424" x="7534275" y="4848225"/>
          <p14:tracePt t="15428" x="7515225" y="4848225"/>
          <p14:tracePt t="15432" x="7448550" y="4867275"/>
          <p14:tracePt t="15449" x="7381875" y="4876800"/>
          <p14:tracePt t="15466" x="7324725" y="4876800"/>
          <p14:tracePt t="15482" x="7277100" y="4876800"/>
          <p14:tracePt t="15498" x="7248525" y="4876800"/>
          <p14:tracePt t="15498" x="7239000" y="4867275"/>
          <p14:tracePt t="15516" x="7219950" y="4848225"/>
          <p14:tracePt t="15532" x="7219950" y="4772025"/>
          <p14:tracePt t="15549" x="7258050" y="4676775"/>
          <p14:tracePt t="15565" x="7305675" y="4600575"/>
          <p14:tracePt t="15582" x="7458075" y="4467225"/>
          <p14:tracePt t="15598" x="7572375" y="4391025"/>
          <p14:tracePt t="15615" x="7686675" y="4371975"/>
          <p14:tracePt t="15632" x="7896225" y="4362450"/>
          <p14:tracePt t="15649" x="8077200" y="4438650"/>
          <p14:tracePt t="15665" x="8220075" y="4514850"/>
          <p14:tracePt t="15682" x="8305800" y="4581525"/>
          <p14:tracePt t="15682" x="8324850" y="4600575"/>
          <p14:tracePt t="15699" x="8353425" y="4676775"/>
          <p14:tracePt t="15715" x="8362950" y="4705350"/>
          <p14:tracePt t="15732" x="8362950" y="4724400"/>
          <p14:tracePt t="15749" x="8353425" y="4743450"/>
          <p14:tracePt t="15765" x="8324850" y="4752975"/>
          <p14:tracePt t="15782" x="8267700" y="4791075"/>
          <p14:tracePt t="15799" x="8124825" y="4848225"/>
          <p14:tracePt t="15815" x="8039100" y="4876800"/>
          <p14:tracePt t="15832" x="7896225" y="4905375"/>
          <p14:tracePt t="15849" x="7829550" y="4914900"/>
          <p14:tracePt t="15865" x="7810500" y="4914900"/>
          <p14:tracePt t="15882" x="7800975" y="4914900"/>
          <p14:tracePt t="15924" x="7800975" y="4905375"/>
          <p14:tracePt t="15932" x="7800975" y="4886325"/>
          <p14:tracePt t="15937" x="7810500" y="4876800"/>
          <p14:tracePt t="15948" x="7820025" y="4857750"/>
          <p14:tracePt t="15965" x="7829550" y="4857750"/>
          <p14:tracePt t="15982" x="7839075" y="4857750"/>
          <p14:tracePt t="16089" x="7829550" y="4857750"/>
          <p14:tracePt t="16118" x="7820025" y="4857750"/>
          <p14:tracePt t="16371" x="7810500" y="4857750"/>
          <p14:tracePt t="16714" x="7791450" y="4857750"/>
          <p14:tracePt t="16720" x="7686675" y="4848225"/>
          <p14:tracePt t="16721" x="7115175" y="4781550"/>
          <p14:tracePt t="16732" x="6400800" y="4705350"/>
          <p14:tracePt t="16748" x="5314950" y="4581525"/>
          <p14:tracePt t="16765" x="4486275" y="4581525"/>
          <p14:tracePt t="16781" x="4000500" y="4648200"/>
          <p14:tracePt t="16798" x="3571875" y="4743450"/>
          <p14:tracePt t="16815" x="3371850" y="4791075"/>
          <p14:tracePt t="16831" x="3314700" y="4810125"/>
          <p14:tracePt t="16848" x="3286125" y="4819650"/>
          <p14:tracePt t="16882" x="3286125" y="4829175"/>
          <p14:tracePt t="17067" x="3276600" y="4838700"/>
          <p14:tracePt t="17078" x="3228975" y="4848225"/>
          <p14:tracePt t="17081" x="3190875" y="4867275"/>
          <p14:tracePt t="17082" x="3143250" y="4886325"/>
          <p14:tracePt t="17098" x="3124200" y="4895850"/>
          <p14:tracePt t="17115" x="3133725" y="4895850"/>
          <p14:tracePt t="17131" x="3381375" y="4857750"/>
          <p14:tracePt t="17148" x="4171950" y="4800600"/>
          <p14:tracePt t="17164" x="5067300" y="4819650"/>
          <p14:tracePt t="17181" x="5781675" y="4886325"/>
          <p14:tracePt t="17198" x="6134100" y="4886325"/>
          <p14:tracePt t="17215" x="6257925" y="4886325"/>
          <p14:tracePt t="17231" x="6276975" y="4886325"/>
          <p14:tracePt t="17414" x="6315075" y="4886325"/>
          <p14:tracePt t="17419" x="6429375" y="4886325"/>
          <p14:tracePt t="17420" x="6686550" y="4886325"/>
          <p14:tracePt t="17431" x="7058025" y="4914900"/>
          <p14:tracePt t="17448" x="7210425" y="4933950"/>
          <p14:tracePt t="17465" x="7277100" y="4943475"/>
          <p14:tracePt t="17481" x="7296150" y="4943475"/>
          <p14:tracePt t="17530" x="7296150" y="4933950"/>
          <p14:tracePt t="17542" x="7277100" y="4924425"/>
          <p14:tracePt t="17555" x="7267575" y="4914900"/>
          <p14:tracePt t="17564" x="7258050" y="4905375"/>
          <p14:tracePt t="17565" x="7248525" y="4905375"/>
          <p14:tracePt t="17581" x="7239000" y="4905375"/>
          <p14:tracePt t="17598" x="7210425" y="4905375"/>
          <p14:tracePt t="17615" x="7143750" y="4905375"/>
          <p14:tracePt t="17631" x="6819900" y="4943475"/>
          <p14:tracePt t="17647" x="6581775" y="4981575"/>
          <p14:tracePt t="17664" x="6362700" y="5000625"/>
          <p14:tracePt t="17681" x="5962650" y="5019675"/>
          <p14:tracePt t="17698" x="5829300" y="5019675"/>
          <p14:tracePt t="17714" x="5734050" y="5019675"/>
          <p14:tracePt t="17731" x="5695950" y="5019675"/>
          <p14:tracePt t="19020" x="5695950" y="5029200"/>
          <p14:tracePt t="19773" x="5695950" y="5048250"/>
          <p14:tracePt t="23147" x="5667375" y="5048250"/>
          <p14:tracePt t="23152" x="5638800" y="5048250"/>
          <p14:tracePt t="23160" x="5581650" y="5048250"/>
          <p14:tracePt t="23164" x="5524500" y="5029200"/>
          <p14:tracePt t="23180" x="5429250" y="5010150"/>
          <p14:tracePt t="23197" x="5124450" y="4953000"/>
          <p14:tracePt t="23214" x="4953000" y="4924425"/>
          <p14:tracePt t="23231" x="4800600" y="4905375"/>
          <p14:tracePt t="23231" x="4743450" y="4905375"/>
          <p14:tracePt t="23247" x="4638675" y="4895850"/>
          <p14:tracePt t="23264" x="4476750" y="4895850"/>
          <p14:tracePt t="23281" x="4419600" y="4895850"/>
          <p14:tracePt t="23297" x="4391025" y="4895850"/>
          <p14:tracePt t="23314" x="4381500" y="4895850"/>
          <p14:tracePt t="23536" x="4371975" y="4895850"/>
          <p14:tracePt t="23544" x="4362450" y="4895850"/>
          <p14:tracePt t="23548" x="4333875" y="4895850"/>
          <p14:tracePt t="23554" x="4114800" y="4895850"/>
          <p14:tracePt t="23563" x="3876675" y="4905375"/>
          <p14:tracePt t="23580" x="3495675" y="4933950"/>
          <p14:tracePt t="23597" x="3171825" y="4972050"/>
          <p14:tracePt t="23614" x="3048000" y="4991100"/>
          <p14:tracePt t="23614" x="3009900" y="4991100"/>
          <p14:tracePt t="23631" x="2952750" y="4991100"/>
          <p14:tracePt t="23647" x="2886075" y="4991100"/>
          <p14:tracePt t="23664" x="2867025" y="4991100"/>
          <p14:tracePt t="23680" x="2857500" y="4991100"/>
          <p14:tracePt t="23726" x="2847975" y="4991100"/>
          <p14:tracePt t="23838" x="2838450" y="4991100"/>
          <p14:tracePt t="23864" x="2828925" y="4981575"/>
          <p14:tracePt t="23876" x="2828925" y="4972050"/>
          <p14:tracePt t="23951" x="2828925" y="4962525"/>
          <p14:tracePt t="23997" x="2828925" y="4953000"/>
          <p14:tracePt t="24002" x="2828925" y="4943475"/>
          <p14:tracePt t="24018" x="2828925" y="4933950"/>
          <p14:tracePt t="24019" x="2857500" y="4914900"/>
          <p14:tracePt t="24030" x="2895600" y="4886325"/>
          <p14:tracePt t="24047" x="2962275" y="4819650"/>
          <p14:tracePt t="24064" x="3124200" y="4714875"/>
          <p14:tracePt t="24080" x="3286125" y="4676775"/>
          <p14:tracePt t="24097" x="3590925" y="4619625"/>
          <p14:tracePt t="24114" x="3952875" y="4600575"/>
          <p14:tracePt t="24130" x="4200525" y="4600575"/>
          <p14:tracePt t="24147" x="4591050" y="4667250"/>
          <p14:tracePt t="24164" x="4953000" y="4752975"/>
          <p14:tracePt t="24180" x="5057775" y="4791075"/>
          <p14:tracePt t="24197" x="5114925" y="4819650"/>
          <p14:tracePt t="24214" x="5133975" y="4838700"/>
          <p14:tracePt t="24523" x="5153025" y="4829175"/>
          <p14:tracePt t="24527" x="5181600" y="4819650"/>
          <p14:tracePt t="24532" x="5229225" y="4791075"/>
          <p14:tracePt t="24536" x="5295900" y="4752975"/>
          <p14:tracePt t="24536" x="5381625" y="4714875"/>
          <p14:tracePt t="24547" x="5657850" y="4676775"/>
          <p14:tracePt t="24563" x="5800725" y="4676775"/>
          <p14:tracePt t="24580" x="5981700" y="4667250"/>
          <p14:tracePt t="24597" x="6086475" y="4667250"/>
          <p14:tracePt t="24613" x="6124575" y="4676775"/>
          <p14:tracePt t="24630" x="6181725" y="4686300"/>
          <p14:tracePt t="24647" x="6210300" y="4695825"/>
          <p14:tracePt t="24663" x="6229350" y="4705350"/>
          <p14:tracePt t="24680" x="6257925" y="4714875"/>
          <p14:tracePt t="24697" x="6267450" y="4724400"/>
          <p14:tracePt t="24789" x="6267450" y="4733925"/>
          <p14:tracePt t="25038" x="6286500" y="4733925"/>
          <p14:tracePt t="25042" x="6315075" y="4733925"/>
          <p14:tracePt t="25054" x="6362700" y="4733925"/>
          <p14:tracePt t="25054" x="6448425" y="4733925"/>
          <p14:tracePt t="25063" x="6743700" y="4772025"/>
          <p14:tracePt t="25079" x="7058025" y="4867275"/>
          <p14:tracePt t="25096" x="7286625" y="4981575"/>
          <p14:tracePt t="25113" x="7391400" y="5048250"/>
          <p14:tracePt t="25130" x="7419975" y="5095875"/>
          <p14:tracePt t="25146" x="7429500" y="5114925"/>
          <p14:tracePt t="25163" x="7324725" y="5200650"/>
          <p14:tracePt t="25180" x="7134225" y="5305425"/>
          <p14:tracePt t="25196" x="6657975" y="5476875"/>
          <p14:tracePt t="25213" x="6048375" y="5648325"/>
          <p14:tracePt t="25230" x="5667375" y="5724525"/>
          <p14:tracePt t="25247" x="5257800" y="5791200"/>
          <p14:tracePt t="25263" x="4914900" y="5829300"/>
          <p14:tracePt t="25280" x="4810125" y="5829300"/>
          <p14:tracePt t="25296" x="4733925" y="5819775"/>
          <p14:tracePt t="25531" x="4714875" y="5819775"/>
          <p14:tracePt t="25538" x="4648200" y="5810250"/>
          <p14:tracePt t="25539" x="4514850" y="5810250"/>
          <p14:tracePt t="25546" x="4162425" y="5753100"/>
          <p14:tracePt t="25563" x="3429000" y="5667375"/>
          <p14:tracePt t="25579" x="2990850" y="5572125"/>
          <p14:tracePt t="25579" x="2800350" y="5514975"/>
          <p14:tracePt t="25596" x="2505075" y="5429250"/>
          <p14:tracePt t="25613" x="2228850" y="5353050"/>
          <p14:tracePt t="25630" x="2133600" y="5295900"/>
          <p14:tracePt t="25646" x="2085975" y="5200650"/>
          <p14:tracePt t="25663" x="2085975" y="5162550"/>
          <p14:tracePt t="25679" x="2105025" y="5114925"/>
          <p14:tracePt t="25696" x="2152650" y="5057775"/>
          <p14:tracePt t="25713" x="2181225" y="5029200"/>
          <p14:tracePt t="25730" x="2219325" y="5000625"/>
          <p14:tracePt t="25746" x="2276475" y="4972050"/>
          <p14:tracePt t="25763" x="2324100" y="4943475"/>
          <p14:tracePt t="25779" x="2390775" y="4933950"/>
          <p14:tracePt t="25796" x="2514600" y="4933950"/>
          <p14:tracePt t="25813" x="2581275" y="4953000"/>
          <p14:tracePt t="25830" x="2638425" y="5010150"/>
          <p14:tracePt t="25846" x="2647950" y="5048250"/>
          <p14:tracePt t="25863" x="2647950" y="5057775"/>
          <p14:tracePt t="25879" x="2647950" y="5086350"/>
          <p14:tracePt t="25896" x="2619375" y="5105400"/>
          <p14:tracePt t="25913" x="2600325" y="5114925"/>
          <p14:tracePt t="25930" x="2590800" y="5124450"/>
          <p14:tracePt t="25946" x="2552700" y="5124450"/>
          <p14:tracePt t="25963" x="2533650" y="5114925"/>
          <p14:tracePt t="25979" x="2505075" y="5086350"/>
          <p14:tracePt t="25997" x="2486025" y="5010150"/>
          <p14:tracePt t="26013" x="2486025" y="4981575"/>
          <p14:tracePt t="26030" x="2505075" y="4943475"/>
          <p14:tracePt t="26046" x="2533650" y="4933950"/>
          <p14:tracePt t="26604" x="2524125" y="4933950"/>
          <p14:tracePt t="26614" x="2514600" y="4933950"/>
          <p14:tracePt t="26751" x="2524125" y="4933950"/>
          <p14:tracePt t="26796" x="2533650" y="4933950"/>
          <p14:tracePt t="27558" x="2524125" y="4933950"/>
          <p14:tracePt t="27819" x="2514600" y="4933950"/>
          <p14:tracePt t="27835" x="2514600" y="4924425"/>
          <p14:tracePt t="27845" x="2514600" y="4914900"/>
          <p14:tracePt t="27846" x="2505075" y="4905375"/>
          <p14:tracePt t="27862" x="2505075" y="4886325"/>
          <p14:tracePt t="27878" x="2505075" y="4857750"/>
          <p14:tracePt t="27895" x="2505075" y="4838700"/>
          <p14:tracePt t="27912" x="2524125" y="4810125"/>
          <p14:tracePt t="27929" x="2581275" y="4762500"/>
          <p14:tracePt t="27945" x="2686050" y="4714875"/>
          <p14:tracePt t="27962" x="2857500" y="4676775"/>
          <p14:tracePt t="27979" x="3162300" y="4667250"/>
          <p14:tracePt t="27995" x="3514725" y="4686300"/>
          <p14:tracePt t="28012" x="3857625" y="4752975"/>
          <p14:tracePt t="28029" x="4133850" y="4848225"/>
          <p14:tracePt t="28045" x="4276725" y="4895850"/>
          <p14:tracePt t="28062" x="4371975" y="4924425"/>
          <p14:tracePt t="28079" x="4457700" y="4962525"/>
          <p14:tracePt t="28095" x="4486275" y="4981575"/>
          <p14:tracePt t="28112" x="4533900" y="5000625"/>
          <p14:tracePt t="28129" x="4543425" y="5010150"/>
          <p14:tracePt t="28145" x="4552950" y="5019675"/>
          <p14:tracePt t="28186" x="4562475" y="5019675"/>
          <p14:tracePt t="28249" x="4572000" y="5019675"/>
          <p14:tracePt t="28547" x="4572000" y="5029200"/>
          <p14:tracePt t="28684" x="4562475" y="5029200"/>
          <p14:tracePt t="28688" x="4543425" y="5029200"/>
          <p14:tracePt t="28696" x="4505325" y="5029200"/>
          <p14:tracePt t="28700" x="4305300" y="5010150"/>
          <p14:tracePt t="28711" x="4029075" y="4972050"/>
          <p14:tracePt t="28728" x="3581400" y="4924425"/>
          <p14:tracePt t="28745" x="3219450" y="4905375"/>
          <p14:tracePt t="28762" x="3048000" y="4905375"/>
          <p14:tracePt t="28762" x="3000375" y="4905375"/>
          <p14:tracePt t="28779" x="2943225" y="4905375"/>
          <p14:tracePt t="28795" x="2924175" y="4905375"/>
          <p14:tracePt t="28812" x="2914650" y="4905375"/>
          <p14:tracePt t="28853" x="2924175" y="4895850"/>
          <p14:tracePt t="28861" x="2933700" y="4895850"/>
          <p14:tracePt t="28878" x="2943225" y="4895850"/>
          <p14:tracePt t="29116" x="2943225" y="4886325"/>
          <p14:tracePt t="29119" x="2952750" y="4876800"/>
          <p14:tracePt t="29129" x="2971800" y="4867275"/>
          <p14:tracePt t="29132" x="3143250" y="4781550"/>
          <p14:tracePt t="29145" x="3371850" y="4714875"/>
          <p14:tracePt t="29161" x="3733800" y="4695825"/>
          <p14:tracePt t="29178" x="4152900" y="4705350"/>
          <p14:tracePt t="29195" x="4362450" y="4733925"/>
          <p14:tracePt t="29212" x="4514850" y="4752975"/>
          <p14:tracePt t="29228" x="4543425" y="4762500"/>
          <p14:tracePt t="29265" x="4552950" y="4762500"/>
          <p14:tracePt t="29392" x="4552950" y="4772025"/>
          <p14:tracePt t="29407" x="4543425" y="4772025"/>
          <p14:tracePt t="29413" x="4533900" y="4781550"/>
          <p14:tracePt t="29417" x="4524375" y="4781550"/>
          <p14:tracePt t="29428" x="4495800" y="4800600"/>
          <p14:tracePt t="29444" x="4495800" y="4810125"/>
          <p14:tracePt t="29461" x="4476750" y="4810125"/>
          <p14:tracePt t="29537" x="4476750" y="4791075"/>
          <p14:tracePt t="29541" x="4495800" y="4781550"/>
          <p14:tracePt t="29550" x="4514850" y="4752975"/>
          <p14:tracePt t="29560" x="4543425" y="4733925"/>
          <p14:tracePt t="29561" x="4791075" y="4638675"/>
          <p14:tracePt t="29578" x="5219700" y="4619625"/>
          <p14:tracePt t="29594" x="5524500" y="4667250"/>
          <p14:tracePt t="29611" x="5915025" y="4810125"/>
          <p14:tracePt t="29611" x="5981700" y="4848225"/>
          <p14:tracePt t="29628" x="6057900" y="4895850"/>
          <p14:tracePt t="29645" x="6076950" y="4905375"/>
          <p14:tracePt t="29661" x="6096000" y="4905375"/>
          <p14:tracePt t="29703" x="6096000" y="4914900"/>
          <p14:tracePt t="30448" x="0" y="0"/>
        </p14:tracePtLst>
        <p14:tracePtLst>
          <p14:tracePt t="30835" x="6096000" y="4914900"/>
          <p14:tracePt t="31141" x="6086475" y="4914900"/>
          <p14:tracePt t="31228" x="6086475" y="4905375"/>
          <p14:tracePt t="31244" x="6105525" y="4895850"/>
          <p14:tracePt t="31249" x="6124575" y="4886325"/>
          <p14:tracePt t="31253" x="6162675" y="4867275"/>
          <p14:tracePt t="31262" x="6353175" y="4800600"/>
          <p14:tracePt t="31277" x="6677025" y="4752975"/>
          <p14:tracePt t="31294" x="6915150" y="4743450"/>
          <p14:tracePt t="31310" x="7372350" y="4800600"/>
          <p14:tracePt t="31327" x="7572375" y="4838700"/>
          <p14:tracePt t="31344" x="7724775" y="4876800"/>
          <p14:tracePt t="31361" x="7829550" y="4905375"/>
          <p14:tracePt t="31377" x="7839075" y="4914900"/>
          <p14:tracePt t="31411" x="7848600" y="4914900"/>
          <p14:tracePt t="31874" x="0" y="0"/>
        </p14:tracePtLst>
        <p14:tracePtLst>
          <p14:tracePt t="32212" x="7848600" y="4924425"/>
          <p14:tracePt t="32752" x="7839075" y="4924425"/>
          <p14:tracePt t="32823" x="7829550" y="4924425"/>
          <p14:tracePt t="32871" x="7829550" y="4914900"/>
          <p14:tracePt t="32925" x="7829550" y="4905375"/>
          <p14:tracePt t="33162" x="7829550" y="4895850"/>
          <p14:tracePt t="33169" x="7839075" y="4895850"/>
          <p14:tracePt t="33177" x="7848600" y="4886325"/>
          <p14:tracePt t="33178" x="7886700" y="4876800"/>
          <p14:tracePt t="33193" x="7943850" y="4838700"/>
          <p14:tracePt t="33210" x="8077200" y="4819650"/>
          <p14:tracePt t="33227" x="8267700" y="4810125"/>
          <p14:tracePt t="33243" x="8553450" y="4867275"/>
          <p14:tracePt t="33260" x="8791575" y="4991100"/>
          <p14:tracePt t="33277" x="8877300" y="5057775"/>
          <p14:tracePt t="33293" x="8972550" y="5172075"/>
          <p14:tracePt t="33310" x="9039225" y="5314950"/>
          <p14:tracePt t="33326" x="9039225" y="5391150"/>
          <p14:tracePt t="33343" x="9010650" y="5486400"/>
          <p14:tracePt t="33359" x="8915400" y="5591175"/>
          <p14:tracePt t="33376" x="8753475" y="5686425"/>
          <p14:tracePt t="33376" x="8629650" y="5724525"/>
          <p14:tracePt t="33393" x="8248650" y="5886450"/>
          <p14:tracePt t="33409" x="7600950" y="6086475"/>
          <p14:tracePt t="33427" x="7172325" y="6219825"/>
          <p14:tracePt t="33443" x="6572250" y="6334125"/>
          <p14:tracePt t="33460" x="6362700" y="6353175"/>
          <p14:tracePt t="33476" x="6115050" y="6372225"/>
          <p14:tracePt t="33493" x="6057900" y="6372225"/>
          <p14:tracePt t="33509" x="6038850" y="6362700"/>
          <p14:tracePt t="33526" x="6029325" y="6353175"/>
          <p14:tracePt t="33543" x="6029325" y="6334125"/>
          <p14:tracePt t="33718" x="6019800" y="6334125"/>
          <p14:tracePt t="33721" x="5905500" y="6305550"/>
          <p14:tracePt t="33731" x="5715000" y="6257925"/>
          <p14:tracePt t="33743" x="5210175" y="6105525"/>
          <p14:tracePt t="33744" x="4057650" y="5838825"/>
          <p14:tracePt t="33759" x="3314700" y="5610225"/>
          <p14:tracePt t="33776" x="2562225" y="5372100"/>
          <p14:tracePt t="33793" x="2295525" y="5295900"/>
          <p14:tracePt t="33809" x="2209800" y="5267325"/>
          <p14:tracePt t="33826" x="2162175" y="5238750"/>
          <p14:tracePt t="33843" x="2152650" y="5238750"/>
          <p14:tracePt t="33931" x="2143125" y="5238750"/>
          <p14:tracePt t="34038" x="2133600" y="5238750"/>
          <p14:tracePt t="34043" x="2124075" y="5238750"/>
          <p14:tracePt t="34048" x="2105025" y="5229225"/>
          <p14:tracePt t="34059" x="2095500" y="5219700"/>
          <p14:tracePt t="34076" x="2076450" y="5200650"/>
          <p14:tracePt t="34093" x="2076450" y="5172075"/>
          <p14:tracePt t="34109" x="2076450" y="5143500"/>
          <p14:tracePt t="34126" x="2095500" y="5095875"/>
          <p14:tracePt t="34143" x="2143125" y="5067300"/>
          <p14:tracePt t="34159" x="2162175" y="5057775"/>
          <p14:tracePt t="34290" x="2171700" y="5057775"/>
          <p14:tracePt t="34302" x="2171700" y="5048250"/>
          <p14:tracePt t="34306" x="2181225" y="5048250"/>
          <p14:tracePt t="34309" x="2200275" y="5029200"/>
          <p14:tracePt t="34326" x="2247900" y="4981575"/>
          <p14:tracePt t="34343" x="2295525" y="4943475"/>
          <p14:tracePt t="34359" x="2343150" y="4924425"/>
          <p14:tracePt t="34376" x="2390775" y="4914900"/>
          <p14:tracePt t="34393" x="2400300" y="4914900"/>
          <p14:tracePt t="34568" x="2400300" y="4905375"/>
          <p14:tracePt t="35355" x="2390775" y="4895850"/>
          <p14:tracePt t="35363" x="2381250" y="4895850"/>
          <p14:tracePt t="35367" x="2381250" y="4886325"/>
          <p14:tracePt t="35375" x="2381250" y="4876800"/>
          <p14:tracePt t="35426" x="2381250" y="4867275"/>
          <p14:tracePt t="35497" x="2390775" y="4867275"/>
          <p14:tracePt t="35515" x="2409825" y="4867275"/>
          <p14:tracePt t="35528" x="2419350" y="4867275"/>
          <p14:tracePt t="35547" x="2428875" y="4867275"/>
          <p14:tracePt t="35548" x="2438400" y="4867275"/>
          <p14:tracePt t="35582" x="2447925" y="4867275"/>
          <p14:tracePt t="35793" x="2447925" y="4857750"/>
          <p14:tracePt t="35802" x="2447925" y="4848225"/>
          <p14:tracePt t="35813" x="2428875" y="4829175"/>
          <p14:tracePt t="35814" x="2419350" y="4829175"/>
          <p14:tracePt t="35825" x="2409825" y="4800600"/>
          <p14:tracePt t="35842" x="2390775" y="4762500"/>
          <p14:tracePt t="35859" x="2390775" y="4743450"/>
          <p14:tracePt t="35875" x="2438400" y="4676775"/>
          <p14:tracePt t="35892" x="2590800" y="4552950"/>
          <p14:tracePt t="35909" x="2781300" y="4429125"/>
          <p14:tracePt t="35925" x="3190875" y="4210050"/>
          <p14:tracePt t="35925" x="3324225" y="4162425"/>
          <p14:tracePt t="35942" x="3705225" y="4038600"/>
          <p14:tracePt t="35959" x="4191000" y="3962400"/>
          <p14:tracePt t="35975" x="5086350" y="4029075"/>
          <p14:tracePt t="35992" x="5543550" y="4171950"/>
          <p14:tracePt t="36008" x="5934075" y="4419600"/>
          <p14:tracePt t="36025" x="6343650" y="4667250"/>
          <p14:tracePt t="36041" x="6419850" y="4743450"/>
          <p14:tracePt t="36058" x="6448425" y="4800600"/>
          <p14:tracePt t="36075" x="6448425" y="4810125"/>
          <p14:tracePt t="36092" x="6429375" y="4810125"/>
          <p14:tracePt t="36307" x="6429375" y="4819650"/>
          <p14:tracePt t="36311" x="6448425" y="4819650"/>
          <p14:tracePt t="36315" x="6705600" y="4819650"/>
          <p14:tracePt t="36325" x="7077075" y="4819650"/>
          <p14:tracePt t="36342" x="7924800" y="4886325"/>
          <p14:tracePt t="36358" x="8448675" y="4991100"/>
          <p14:tracePt t="36375" x="8572500" y="5019675"/>
          <p14:tracePt t="36392" x="8620125" y="5019675"/>
          <p14:tracePt t="36784" x="8610600" y="5019675"/>
          <p14:tracePt t="36835" x="8601075" y="5029200"/>
          <p14:tracePt t="36842" x="8572500" y="5029200"/>
          <p14:tracePt t="36847" x="8410575" y="5105400"/>
          <p14:tracePt t="36859" x="7610475" y="5314950"/>
          <p14:tracePt t="36876" x="6915150" y="5524500"/>
          <p14:tracePt t="36892" x="5953125" y="5848350"/>
          <p14:tracePt t="36909" x="5286375" y="6048375"/>
          <p14:tracePt t="36926" x="5029200" y="6134100"/>
          <p14:tracePt t="36942" x="4819650" y="6229350"/>
          <p14:tracePt t="36959" x="4743450" y="6267450"/>
          <p14:tracePt t="36976" x="4733925" y="6267450"/>
          <p14:tracePt t="37181" x="4724400" y="6267450"/>
          <p14:tracePt t="37190" x="4705350" y="6267450"/>
          <p14:tracePt t="37191" x="4533900" y="6267450"/>
          <p14:tracePt t="37209" x="3886200" y="6219825"/>
          <p14:tracePt t="37210" x="3114675" y="6115050"/>
          <p14:tracePt t="37225" x="2228850" y="5905500"/>
          <p14:tracePt t="37243" x="1752600" y="5705475"/>
          <p14:tracePt t="37259" x="1428750" y="5476875"/>
          <p14:tracePt t="37275" x="1285875" y="5286375"/>
          <p14:tracePt t="37292" x="1181100" y="4981575"/>
          <p14:tracePt t="37309" x="1181100" y="4838700"/>
          <p14:tracePt t="37325" x="1247775" y="4695825"/>
          <p14:tracePt t="37342" x="1466850" y="4391025"/>
          <p14:tracePt t="37359" x="1762125" y="4124325"/>
          <p14:tracePt t="37375" x="1962150" y="3981450"/>
          <p14:tracePt t="37392" x="2295525" y="3819525"/>
          <p14:tracePt t="37409" x="2647950" y="3676650"/>
          <p14:tracePt t="37425" x="2895600" y="3600450"/>
          <p14:tracePt t="37442" x="3324225" y="3533775"/>
          <p14:tracePt t="37459" x="3619500" y="3524250"/>
          <p14:tracePt t="37476" x="4257675" y="3562350"/>
          <p14:tracePt t="37492" x="4886325" y="3800475"/>
          <p14:tracePt t="37509" x="5276850" y="4029075"/>
          <p14:tracePt t="37525" x="5591175" y="4276725"/>
          <p14:tracePt t="37542" x="5753100" y="4495800"/>
          <p14:tracePt t="37542" x="5772150" y="4552950"/>
          <p14:tracePt t="37559" x="5800725" y="4619625"/>
          <p14:tracePt t="37576" x="5819775" y="4724400"/>
          <p14:tracePt t="37592" x="5829300" y="4791075"/>
          <p14:tracePt t="37609" x="5829300" y="4829175"/>
          <p14:tracePt t="37626" x="5819775" y="4848225"/>
          <p14:tracePt t="37642" x="5791200" y="4886325"/>
          <p14:tracePt t="37844" x="5781675" y="4886325"/>
          <p14:tracePt t="37856" x="5772150" y="4876800"/>
          <p14:tracePt t="37862" x="5772150" y="4848225"/>
          <p14:tracePt t="37875" x="5981700" y="4591050"/>
          <p14:tracePt t="37892" x="6486525" y="4248150"/>
          <p14:tracePt t="37909" x="6962775" y="4057650"/>
          <p14:tracePt t="37925" x="7800975" y="3848100"/>
          <p14:tracePt t="37942" x="8639175" y="3838575"/>
          <p14:tracePt t="37959" x="9134475" y="3895725"/>
          <p14:tracePt t="37975" x="9134475" y="4019550"/>
          <p14:tracePt t="37992" x="9134475" y="4124325"/>
          <p14:tracePt t="38009" x="9134475" y="4191000"/>
          <p14:tracePt t="38025" x="9134475" y="4248150"/>
          <p14:tracePt t="38042" x="9134475" y="4286250"/>
          <p14:tracePt t="38059" x="9020175" y="4457700"/>
          <p14:tracePt t="38075" x="8705850" y="4657725"/>
          <p14:tracePt t="38092" x="8410575" y="4781550"/>
          <p14:tracePt t="38109" x="7600950" y="5000625"/>
          <p14:tracePt t="38125" x="6905625" y="5133975"/>
          <p14:tracePt t="38142" x="6477000" y="5181600"/>
          <p14:tracePt t="38159" x="6010275" y="5200650"/>
          <p14:tracePt t="38175" x="5791200" y="5200650"/>
          <p14:tracePt t="38175" x="5715000" y="5172075"/>
          <p14:tracePt t="38193" x="5562600" y="5124450"/>
          <p14:tracePt t="38209" x="5457825" y="5048250"/>
          <p14:tracePt t="38225" x="5400675" y="4972050"/>
          <p14:tracePt t="38242" x="5391150" y="4848225"/>
          <p14:tracePt t="38259" x="5448300" y="4695825"/>
          <p14:tracePt t="38275" x="5629275" y="4438650"/>
          <p14:tracePt t="38292" x="5857875" y="4248150"/>
          <p14:tracePt t="38309" x="6076950" y="4133850"/>
          <p14:tracePt t="38325" x="6457950" y="4038600"/>
          <p14:tracePt t="38342" x="6924675" y="4038600"/>
          <p14:tracePt t="38359" x="7258050" y="4114800"/>
          <p14:tracePt t="38375" x="7686675" y="4314825"/>
          <p14:tracePt t="38392" x="7867650" y="4495800"/>
          <p14:tracePt t="38408" x="7915275" y="4591050"/>
          <p14:tracePt t="38425" x="7924800" y="4676775"/>
          <p14:tracePt t="38442" x="7839075" y="4791075"/>
          <p14:tracePt t="38458" x="7477125" y="4962525"/>
          <p14:tracePt t="38475" x="7086600" y="5038725"/>
          <p14:tracePt t="38492" x="6381750" y="5124450"/>
          <p14:tracePt t="38508" x="5943600" y="5143500"/>
          <p14:tracePt t="38525" x="5695950" y="5114925"/>
          <p14:tracePt t="38542" x="5457825" y="4981575"/>
          <p14:tracePt t="38558" x="5372100" y="4867275"/>
          <p14:tracePt t="38574" x="5362575" y="4733925"/>
          <p14:tracePt t="38592" x="5543550" y="4410075"/>
          <p14:tracePt t="38608" x="5715000" y="4219575"/>
          <p14:tracePt t="38625" x="6057900" y="4029075"/>
          <p14:tracePt t="38625" x="6172200" y="4000500"/>
          <p14:tracePt t="38642" x="6400800" y="3971925"/>
          <p14:tracePt t="38658" x="6810375" y="4095750"/>
          <p14:tracePt t="38675" x="7105650" y="4295775"/>
          <p14:tracePt t="38692" x="7239000" y="4467225"/>
          <p14:tracePt t="38708" x="7353300" y="4743450"/>
          <p14:tracePt t="38725" x="7372350" y="4933950"/>
          <p14:tracePt t="38742" x="7305675" y="5105400"/>
          <p14:tracePt t="38758" x="7105650" y="5324475"/>
          <p14:tracePt t="38775" x="6791325" y="5457825"/>
          <p14:tracePt t="38792" x="6524625" y="5486400"/>
          <p14:tracePt t="38792" x="6391275" y="5486400"/>
          <p14:tracePt t="38809" x="6048375" y="5429250"/>
          <p14:tracePt t="38825" x="5905500" y="5372100"/>
          <p14:tracePt t="38842" x="5829300" y="5305425"/>
          <p14:tracePt t="38858" x="5743575" y="5143500"/>
          <p14:tracePt t="38875" x="5715000" y="4943475"/>
          <p14:tracePt t="38892" x="5734050" y="4848225"/>
          <p14:tracePt t="38908" x="5810250" y="4733925"/>
          <p14:tracePt t="38925" x="5934075" y="4657725"/>
          <p14:tracePt t="38941" x="6029325" y="4648200"/>
          <p14:tracePt t="38958" x="6276975" y="4667250"/>
          <p14:tracePt t="38975" x="6553200" y="4800600"/>
          <p14:tracePt t="38992" x="6705600" y="4905375"/>
          <p14:tracePt t="39008" x="6734175" y="4943475"/>
          <p14:tracePt t="39025" x="6753225" y="4962525"/>
          <p14:tracePt t="39041" x="6753225" y="4981575"/>
          <p14:tracePt t="39058" x="6753225" y="4991100"/>
          <p14:tracePt t="39075" x="6734175" y="5010150"/>
          <p14:tracePt t="39091" x="6715125" y="5019675"/>
          <p14:tracePt t="39108" x="6705600" y="5019675"/>
          <p14:tracePt t="39536" x="6705600" y="5029200"/>
          <p14:tracePt t="39546" x="6705600" y="5038725"/>
          <p14:tracePt t="39561" x="6724650" y="5038725"/>
          <p14:tracePt t="39562" x="6724650" y="5048250"/>
          <p14:tracePt t="39574" x="6734175" y="5048250"/>
          <p14:tracePt t="39591" x="6772275" y="5067300"/>
          <p14:tracePt t="39608" x="6810375" y="5095875"/>
          <p14:tracePt t="39624" x="6829425" y="5105400"/>
          <p14:tracePt t="39641" x="6838950" y="5114925"/>
          <p14:tracePt t="39658" x="6848475" y="5114925"/>
          <p14:tracePt t="39674" x="6848475" y="5124450"/>
          <p14:tracePt t="3982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186" y="152400"/>
            <a:ext cx="5368214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SLL: Traverse and 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5340742" cy="25146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while</a:t>
            </a:r>
            <a:r>
              <a:rPr lang="en-US" dirty="0" smtClean="0"/>
              <a:t> (temp is not NULL) </a:t>
            </a:r>
            <a:r>
              <a:rPr lang="en-US" b="1" i="1" dirty="0" smtClean="0"/>
              <a:t>do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	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65022" y="4648200"/>
            <a:ext cx="5545378" cy="762000"/>
            <a:chOff x="914400" y="2889250"/>
            <a:chExt cx="7681913" cy="609600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914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066800" y="2957966"/>
              <a:ext cx="370614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1524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V="1">
              <a:off x="18288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27432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3352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Line 29"/>
            <p:cNvSpPr>
              <a:spLocks noChangeShapeType="1"/>
            </p:cNvSpPr>
            <p:nvPr/>
          </p:nvSpPr>
          <p:spPr bwMode="auto">
            <a:xfrm flipV="1">
              <a:off x="36576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5" name="Rectangle 30"/>
            <p:cNvSpPr>
              <a:spLocks noChangeArrowheads="1"/>
            </p:cNvSpPr>
            <p:nvPr/>
          </p:nvSpPr>
          <p:spPr bwMode="auto">
            <a:xfrm>
              <a:off x="4572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51816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 flipV="1">
              <a:off x="54864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6400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7010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73152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1" name="Text Box 37"/>
            <p:cNvSpPr txBox="1">
              <a:spLocks noChangeArrowheads="1"/>
            </p:cNvSpPr>
            <p:nvPr/>
          </p:nvSpPr>
          <p:spPr bwMode="auto">
            <a:xfrm>
              <a:off x="2910751" y="2998561"/>
              <a:ext cx="35618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4702176" y="3015343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3" name="Text Box 41"/>
            <p:cNvSpPr txBox="1">
              <a:spLocks noChangeArrowheads="1"/>
            </p:cNvSpPr>
            <p:nvPr/>
          </p:nvSpPr>
          <p:spPr bwMode="auto">
            <a:xfrm>
              <a:off x="6553199" y="2971800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4" name="Text Box 43"/>
            <p:cNvSpPr txBox="1">
              <a:spLocks noChangeArrowheads="1"/>
            </p:cNvSpPr>
            <p:nvPr/>
          </p:nvSpPr>
          <p:spPr bwMode="auto">
            <a:xfrm>
              <a:off x="8202613" y="2995613"/>
              <a:ext cx="393700" cy="396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ym typeface="Symbol" pitchFamily="18" charset="2"/>
                </a:rPr>
                <a:t></a:t>
              </a:r>
              <a:endParaRPr lang="en-US" sz="2000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240895" y="59436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 flipV="1">
            <a:off x="1695981" y="5305954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1794701" y="39624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7983" y="36576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47614" y="5528101"/>
            <a:ext cx="2061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   B   C   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70"/>
    </mc:Choice>
    <mc:Fallback xmlns="">
      <p:transition spd="slow" advTm="50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55" x="6848475" y="5124450"/>
          <p14:tracePt t="4139" x="6838950" y="5114925"/>
          <p14:tracePt t="4148" x="6829425" y="5095875"/>
          <p14:tracePt t="4152" x="6781800" y="5048250"/>
          <p14:tracePt t="4160" x="6334125" y="4733925"/>
          <p14:tracePt t="4177" x="6000750" y="4562475"/>
          <p14:tracePt t="4194" x="5734050" y="4438650"/>
          <p14:tracePt t="4194" x="5610225" y="4381500"/>
          <p14:tracePt t="4211" x="5410200" y="4305300"/>
          <p14:tracePt t="4227" x="5229225" y="4238625"/>
          <p14:tracePt t="4244" x="5162550" y="4229100"/>
          <p14:tracePt t="4261" x="5105400" y="4219575"/>
          <p14:tracePt t="4277" x="5086350" y="4219575"/>
          <p14:tracePt t="4328" x="5086350" y="4210050"/>
          <p14:tracePt t="4522" x="5076825" y="4210050"/>
          <p14:tracePt t="4526" x="5067300" y="4210050"/>
          <p14:tracePt t="4532" x="5010150" y="4181475"/>
          <p14:tracePt t="4533" x="4886325" y="4114800"/>
          <p14:tracePt t="4544" x="4352925" y="3743325"/>
          <p14:tracePt t="4560" x="3895725" y="3324225"/>
          <p14:tracePt t="4577" x="3762375" y="3086100"/>
          <p14:tracePt t="4594" x="3695700" y="2676525"/>
          <p14:tracePt t="4610" x="3762375" y="2305050"/>
          <p14:tracePt t="4627" x="3876675" y="2105025"/>
          <p14:tracePt t="4644" x="4029075" y="1895475"/>
          <p14:tracePt t="4660" x="4171950" y="1809750"/>
          <p14:tracePt t="4677" x="4210050" y="1790700"/>
          <p14:tracePt t="4895" x="4210050" y="1781175"/>
          <p14:tracePt t="4908" x="4219575" y="1743075"/>
          <p14:tracePt t="4915" x="4219575" y="1619250"/>
          <p14:tracePt t="4917" x="4200525" y="1504950"/>
          <p14:tracePt t="4927" x="4133850" y="1228725"/>
          <p14:tracePt t="4943" x="4086225" y="1085850"/>
          <p14:tracePt t="4960" x="4048125" y="1028700"/>
          <p14:tracePt t="4977" x="4029075" y="1000125"/>
          <p14:tracePt t="4993" x="4019550" y="990600"/>
          <p14:tracePt t="5058" x="4010025" y="990600"/>
          <p14:tracePt t="5290" x="4019550" y="990600"/>
          <p14:tracePt t="5315" x="4019550" y="981075"/>
          <p14:tracePt t="5332" x="4029075" y="981075"/>
          <p14:tracePt t="5467" x="4019550" y="981075"/>
          <p14:tracePt t="5483" x="4010025" y="981075"/>
          <p14:tracePt t="5496" x="4000500" y="981075"/>
          <p14:tracePt t="5556" x="3990975" y="981075"/>
          <p14:tracePt t="6757" x="4010025" y="981075"/>
          <p14:tracePt t="6761" x="4019550" y="981075"/>
          <p14:tracePt t="6776" x="4048125" y="981075"/>
          <p14:tracePt t="6777" x="4076700" y="971550"/>
          <p14:tracePt t="6793" x="4181475" y="962025"/>
          <p14:tracePt t="6810" x="4343400" y="942975"/>
          <p14:tracePt t="6827" x="4419600" y="923925"/>
          <p14:tracePt t="6844" x="4524375" y="904875"/>
          <p14:tracePt t="6860" x="4562475" y="895350"/>
          <p14:tracePt t="6877" x="4591050" y="895350"/>
          <p14:tracePt t="6894" x="4610100" y="895350"/>
          <p14:tracePt t="6947" x="4619625" y="895350"/>
          <p14:tracePt t="7362" x="4619625" y="885825"/>
          <p14:tracePt t="7374" x="4638675" y="876300"/>
          <p14:tracePt t="7381" x="4676775" y="876300"/>
          <p14:tracePt t="7383" x="4895850" y="819150"/>
          <p14:tracePt t="7393" x="5372100" y="800100"/>
          <p14:tracePt t="7410" x="5934075" y="838200"/>
          <p14:tracePt t="7427" x="6286500" y="904875"/>
          <p14:tracePt t="7443" x="6600825" y="952500"/>
          <p14:tracePt t="7460" x="6743700" y="962025"/>
          <p14:tracePt t="7477" x="6791325" y="962025"/>
          <p14:tracePt t="7493" x="6819900" y="962025"/>
          <p14:tracePt t="8378" x="6810375" y="981075"/>
          <p14:tracePt t="8382" x="6800850" y="1000125"/>
          <p14:tracePt t="8387" x="6800850" y="1019175"/>
          <p14:tracePt t="8392" x="6762750" y="1133475"/>
          <p14:tracePt t="8409" x="6696075" y="1381125"/>
          <p14:tracePt t="8426" x="6581775" y="1676400"/>
          <p14:tracePt t="8443" x="6486525" y="1866900"/>
          <p14:tracePt t="8460" x="6343650" y="2181225"/>
          <p14:tracePt t="8476" x="6276975" y="2362200"/>
          <p14:tracePt t="8493" x="6267450" y="2419350"/>
          <p14:tracePt t="8510" x="6248400" y="2447925"/>
          <p14:tracePt t="8611" x="6257925" y="2447925"/>
          <p14:tracePt t="8739" x="6267450" y="2447925"/>
          <p14:tracePt t="15730" x="6267450" y="2438400"/>
          <p14:tracePt t="15737" x="6248400" y="2428875"/>
          <p14:tracePt t="15743" x="6143625" y="2381250"/>
          <p14:tracePt t="15747" x="5838825" y="2314575"/>
          <p14:tracePt t="15759" x="4962525" y="2381250"/>
          <p14:tracePt t="15773" x="4257675" y="2552700"/>
          <p14:tracePt t="15790" x="3562350" y="2762250"/>
          <p14:tracePt t="15807" x="2609850" y="3190875"/>
          <p14:tracePt t="15823" x="2352675" y="3314700"/>
          <p14:tracePt t="15839" x="2228850" y="3381375"/>
          <p14:tracePt t="15856" x="2181225" y="3419475"/>
          <p14:tracePt t="16089" x="2171700" y="3419475"/>
          <p14:tracePt t="16093" x="2105025" y="3419475"/>
          <p14:tracePt t="16106" x="1752600" y="3390900"/>
          <p14:tracePt t="16107" x="1343025" y="3295650"/>
          <p14:tracePt t="16123" x="895350" y="3095625"/>
          <p14:tracePt t="16139" x="447675" y="2838450"/>
          <p14:tracePt t="16157" x="266700" y="2581275"/>
          <p14:tracePt t="16173" x="228600" y="2371725"/>
          <p14:tracePt t="16190" x="247650" y="2066925"/>
          <p14:tracePt t="16206" x="295275" y="1943100"/>
          <p14:tracePt t="16223" x="504825" y="1733550"/>
          <p14:tracePt t="16239" x="819150" y="1524000"/>
          <p14:tracePt t="16256" x="1171575" y="1409700"/>
          <p14:tracePt t="16273" x="1371600" y="1390650"/>
          <p14:tracePt t="16290" x="1543050" y="1390650"/>
          <p14:tracePt t="16306" x="1628775" y="1428750"/>
          <p14:tracePt t="16323" x="1638300" y="1476375"/>
          <p14:tracePt t="16339" x="1638300" y="1504950"/>
          <p14:tracePt t="16356" x="1619250" y="1533525"/>
          <p14:tracePt t="16567" x="1619250" y="1543050"/>
          <p14:tracePt t="16576" x="1619250" y="1562100"/>
          <p14:tracePt t="16589" x="1628775" y="1609725"/>
          <p14:tracePt t="16590" x="1657350" y="1704975"/>
          <p14:tracePt t="16606" x="1704975" y="1990725"/>
          <p14:tracePt t="16623" x="1752600" y="2305050"/>
          <p14:tracePt t="16640" x="1781175" y="2514600"/>
          <p14:tracePt t="16656" x="1781175" y="2676525"/>
          <p14:tracePt t="16673" x="1771650" y="2752725"/>
          <p14:tracePt t="16689" x="1771650" y="2781300"/>
          <p14:tracePt t="16706" x="1762125" y="2790825"/>
          <p14:tracePt t="16787" x="1752600" y="2790825"/>
          <p14:tracePt t="16815" x="1752600" y="2781300"/>
          <p14:tracePt t="16828" x="1752600" y="2762250"/>
          <p14:tracePt t="16829" x="1752600" y="2752725"/>
          <p14:tracePt t="16839" x="1752600" y="2638425"/>
          <p14:tracePt t="16856" x="1790700" y="2428875"/>
          <p14:tracePt t="16873" x="1838325" y="2266950"/>
          <p14:tracePt t="16889" x="1847850" y="2238375"/>
          <p14:tracePt t="16906" x="1857375" y="2228850"/>
          <p14:tracePt t="16947" x="1866900" y="2228850"/>
          <p14:tracePt t="16951" x="1866900" y="2238375"/>
          <p14:tracePt t="16959" x="1885950" y="2438400"/>
          <p14:tracePt t="16972" x="1905000" y="2724150"/>
          <p14:tracePt t="16989" x="1905000" y="2838450"/>
          <p14:tracePt t="17005" x="1905000" y="2981325"/>
          <p14:tracePt t="17023" x="1905000" y="3028950"/>
          <p14:tracePt t="17039" x="1905000" y="3038475"/>
          <p14:tracePt t="17099" x="1905000" y="3028950"/>
          <p14:tracePt t="17108" x="1905000" y="3009900"/>
          <p14:tracePt t="17122" x="1914525" y="2943225"/>
          <p14:tracePt t="17123" x="1952625" y="2857500"/>
          <p14:tracePt t="17139" x="2000250" y="2638425"/>
          <p14:tracePt t="17156" x="2057400" y="2447925"/>
          <p14:tracePt t="17173" x="2085975" y="2362200"/>
          <p14:tracePt t="17189" x="2095500" y="2286000"/>
          <p14:tracePt t="17206" x="2105025" y="2257425"/>
          <p14:tracePt t="17259" x="2114550" y="2257425"/>
          <p14:tracePt t="17274" x="2114550" y="2266950"/>
          <p14:tracePt t="17284" x="2124075" y="2276475"/>
          <p14:tracePt t="17289" x="2124075" y="2295525"/>
          <p14:tracePt t="17290" x="2133600" y="2324100"/>
          <p14:tracePt t="17306" x="2133600" y="2400300"/>
          <p14:tracePt t="17322" x="2124075" y="2495550"/>
          <p14:tracePt t="17339" x="2114550" y="2562225"/>
          <p14:tracePt t="17356" x="2105025" y="2590800"/>
          <p14:tracePt t="17372" x="2095500" y="2600325"/>
          <p14:tracePt t="17411" x="2095500" y="2609850"/>
          <p14:tracePt t="17447" x="2095500" y="2600325"/>
          <p14:tracePt t="17460" x="2095500" y="2590800"/>
          <p14:tracePt t="17468" x="2095500" y="2571750"/>
          <p14:tracePt t="17472" x="2095500" y="2552700"/>
          <p14:tracePt t="17478" x="2095500" y="2505075"/>
          <p14:tracePt t="17489" x="2162175" y="2381250"/>
          <p14:tracePt t="17506" x="2190750" y="2343150"/>
          <p14:tracePt t="17522" x="2238375" y="2305050"/>
          <p14:tracePt t="17539" x="2266950" y="2295525"/>
          <p14:tracePt t="17556" x="2286000" y="2295525"/>
          <p14:tracePt t="17572" x="2314575" y="2295525"/>
          <p14:tracePt t="17589" x="2352675" y="2333625"/>
          <p14:tracePt t="17606" x="2371725" y="2362200"/>
          <p14:tracePt t="17622" x="2381250" y="2409825"/>
          <p14:tracePt t="17639" x="2371725" y="2447925"/>
          <p14:tracePt t="17656" x="2333625" y="2466975"/>
          <p14:tracePt t="17672" x="2266950" y="2466975"/>
          <p14:tracePt t="17689" x="2200275" y="2466975"/>
          <p14:tracePt t="17706" x="2162175" y="2428875"/>
          <p14:tracePt t="17723" x="2143125" y="2409825"/>
          <p14:tracePt t="17739" x="2133600" y="2390775"/>
          <p14:tracePt t="17755" x="2133600" y="2381250"/>
          <p14:tracePt t="17773" x="2133600" y="2371725"/>
          <p14:tracePt t="17789" x="2143125" y="2371725"/>
          <p14:tracePt t="17806" x="2171700" y="2371725"/>
          <p14:tracePt t="17822" x="2200275" y="2371725"/>
          <p14:tracePt t="17839" x="2219325" y="2371725"/>
          <p14:tracePt t="17855" x="2228850" y="2371725"/>
          <p14:tracePt t="18125" x="2219325" y="2371725"/>
          <p14:tracePt t="18132" x="2162175" y="2381250"/>
          <p14:tracePt t="18133" x="2047875" y="2381250"/>
          <p14:tracePt t="18138" x="1838325" y="2371725"/>
          <p14:tracePt t="18155" x="1695450" y="2362200"/>
          <p14:tracePt t="18172" x="1647825" y="2362200"/>
          <p14:tracePt t="18189" x="1628775" y="2362200"/>
          <p14:tracePt t="18226" x="1628775" y="2352675"/>
          <p14:tracePt t="18227" x="1628775" y="2343150"/>
          <p14:tracePt t="18239" x="1666875" y="2314575"/>
          <p14:tracePt t="18255" x="1704975" y="2276475"/>
          <p14:tracePt t="18272" x="1838325" y="2209800"/>
          <p14:tracePt t="18289" x="1981200" y="2162175"/>
          <p14:tracePt t="18305" x="2009775" y="2162175"/>
          <p14:tracePt t="18322" x="2047875" y="2162175"/>
          <p14:tracePt t="18338" x="2057400" y="2162175"/>
          <p14:tracePt t="18379" x="2047875" y="2162175"/>
          <p14:tracePt t="18380" x="2038350" y="2171700"/>
          <p14:tracePt t="18393" x="1962150" y="2190750"/>
          <p14:tracePt t="18405" x="1914525" y="2200275"/>
          <p14:tracePt t="18422" x="1857375" y="2228850"/>
          <p14:tracePt t="18439" x="1809750" y="2257425"/>
          <p14:tracePt t="18455" x="1800225" y="2266950"/>
          <p14:tracePt t="18472" x="1800225" y="2286000"/>
          <p14:tracePt t="18488" x="1809750" y="2295525"/>
          <p14:tracePt t="18505" x="1876425" y="2305050"/>
          <p14:tracePt t="18522" x="1895475" y="2314575"/>
          <p14:tracePt t="18539" x="1914525" y="2314575"/>
          <p14:tracePt t="18777" x="1914525" y="2324100"/>
          <p14:tracePt t="18785" x="1895475" y="2333625"/>
          <p14:tracePt t="18789" x="1876425" y="2362200"/>
          <p14:tracePt t="18790" x="1781175" y="2514600"/>
          <p14:tracePt t="18806" x="1685925" y="2733675"/>
          <p14:tracePt t="18821" x="1543050" y="3248025"/>
          <p14:tracePt t="18839" x="1495425" y="3514725"/>
          <p14:tracePt t="18855" x="1476375" y="3876675"/>
          <p14:tracePt t="18872" x="1476375" y="3971925"/>
          <p14:tracePt t="18888" x="1476375" y="3981450"/>
          <p14:tracePt t="18905" x="1476375" y="3990975"/>
          <p14:tracePt t="18922" x="1485900" y="3971925"/>
          <p14:tracePt t="18938" x="1514475" y="3924300"/>
          <p14:tracePt t="18955" x="1552575" y="3876675"/>
          <p14:tracePt t="18971" x="1590675" y="3876675"/>
          <p14:tracePt t="18988" x="1609725" y="3876675"/>
          <p14:tracePt t="19005" x="1647825" y="3905250"/>
          <p14:tracePt t="19022" x="1809750" y="4171950"/>
          <p14:tracePt t="19038" x="1895475" y="4333875"/>
          <p14:tracePt t="19055" x="1971675" y="4457700"/>
          <p14:tracePt t="19055" x="1990725" y="4495800"/>
          <p14:tracePt t="19072" x="2047875" y="4552950"/>
          <p14:tracePt t="19088" x="2066925" y="4562475"/>
          <p14:tracePt t="19273" x="2066925" y="4581525"/>
          <p14:tracePt t="19281" x="2038350" y="4629150"/>
          <p14:tracePt t="19287" x="1914525" y="4838700"/>
          <p14:tracePt t="19305" x="1800225" y="5067300"/>
          <p14:tracePt t="19306" x="1704975" y="5343525"/>
          <p14:tracePt t="19322" x="1647825" y="5657850"/>
          <p14:tracePt t="19338" x="1638300" y="5800725"/>
          <p14:tracePt t="19355" x="1638300" y="5905500"/>
          <p14:tracePt t="19511" x="1647825" y="5905500"/>
          <p14:tracePt t="19516" x="1647825" y="5895975"/>
          <p14:tracePt t="19520" x="1647825" y="5886450"/>
          <p14:tracePt t="19538" x="1647825" y="5867400"/>
          <p14:tracePt t="19539" x="1647825" y="5848350"/>
          <p14:tracePt t="19555" x="1638300" y="5819775"/>
          <p14:tracePt t="19571" x="1619250" y="5791200"/>
          <p14:tracePt t="19588" x="1590675" y="5753100"/>
          <p14:tracePt t="19605" x="1533525" y="5705475"/>
          <p14:tracePt t="19621" x="1495425" y="5676900"/>
          <p14:tracePt t="19638" x="1438275" y="5648325"/>
          <p14:tracePt t="19655" x="1400175" y="5619750"/>
          <p14:tracePt t="19671" x="1390650" y="5610225"/>
          <p14:tracePt t="19688" x="1381125" y="5600700"/>
          <p14:tracePt t="19705" x="1390650" y="5572125"/>
          <p14:tracePt t="19721" x="1495425" y="5543550"/>
          <p14:tracePt t="19738" x="1781175" y="5486400"/>
          <p14:tracePt t="19755" x="2038350" y="5486400"/>
          <p14:tracePt t="19772" x="2457450" y="5486400"/>
          <p14:tracePt t="19788" x="2743200" y="5514975"/>
          <p14:tracePt t="19805" x="2800350" y="5514975"/>
          <p14:tracePt t="19805" x="2828925" y="5524500"/>
          <p14:tracePt t="19822" x="2847975" y="5524500"/>
          <p14:tracePt t="20072" x="2857500" y="5505450"/>
          <p14:tracePt t="20081" x="2952750" y="5438775"/>
          <p14:tracePt t="20088" x="3124200" y="5353050"/>
          <p14:tracePt t="20089" x="3648075" y="5210175"/>
          <p14:tracePt t="20104" x="4714875" y="5181600"/>
          <p14:tracePt t="20122" x="5857875" y="5276850"/>
          <p14:tracePt t="20138" x="6391275" y="5353050"/>
          <p14:tracePt t="20154" x="6743700" y="5419725"/>
          <p14:tracePt t="20154" x="6762750" y="5429250"/>
          <p14:tracePt t="20171" x="6791325" y="5429250"/>
          <p14:tracePt t="20219" x="6781800" y="5410200"/>
          <p14:tracePt t="20395" x="6791325" y="5410200"/>
          <p14:tracePt t="20403" x="6829425" y="5419725"/>
          <p14:tracePt t="20410" x="6915150" y="5438775"/>
          <p14:tracePt t="20411" x="7058025" y="5467350"/>
          <p14:tracePt t="20421" x="7124700" y="5486400"/>
          <p14:tracePt t="20438" x="7162800" y="5495925"/>
          <p14:tracePt t="20455" x="7172325" y="5495925"/>
          <p14:tracePt t="20846" x="7172325" y="5505450"/>
          <p14:tracePt t="20870" x="7172325" y="5514975"/>
          <p14:tracePt t="21232" x="7058025" y="5467350"/>
          <p14:tracePt t="21239" x="6848475" y="5410200"/>
          <p14:tracePt t="21244" x="6343650" y="5353050"/>
          <p14:tracePt t="21254" x="5781675" y="5362575"/>
          <p14:tracePt t="21271" x="4981575" y="5534025"/>
          <p14:tracePt t="21288" x="4324350" y="5762625"/>
          <p14:tracePt t="21304" x="4019550" y="5876925"/>
          <p14:tracePt t="21321" x="3790950" y="5972175"/>
          <p14:tracePt t="21337" x="3733800" y="6010275"/>
          <p14:tracePt t="21354" x="3724275" y="6029325"/>
          <p14:tracePt t="21371" x="3724275" y="6038850"/>
          <p14:tracePt t="21579" x="3714750" y="6038850"/>
          <p14:tracePt t="21588" x="3638550" y="6029325"/>
          <p14:tracePt t="21592" x="3295650" y="5953125"/>
          <p14:tracePt t="21594" x="2647950" y="5810250"/>
          <p14:tracePt t="21604" x="2066925" y="5648325"/>
          <p14:tracePt t="21621" x="1495425" y="5524500"/>
          <p14:tracePt t="21637" x="1266825" y="5486400"/>
          <p14:tracePt t="21654" x="1228725" y="5486400"/>
          <p14:tracePt t="21671" x="1219200" y="5486400"/>
          <p14:tracePt t="21976" x="1219200" y="5495925"/>
          <p14:tracePt t="21998" x="1238250" y="5495925"/>
          <p14:tracePt t="22004" x="1247775" y="5476875"/>
          <p14:tracePt t="22006" x="1295400" y="5400675"/>
          <p14:tracePt t="22021" x="1381125" y="5257800"/>
          <p14:tracePt t="22037" x="1428750" y="5172075"/>
          <p14:tracePt t="22054" x="1514475" y="5086350"/>
          <p14:tracePt t="22071" x="1581150" y="5057775"/>
          <p14:tracePt t="22088" x="1619250" y="5057775"/>
          <p14:tracePt t="22105" x="1666875" y="5086350"/>
          <p14:tracePt t="22122" x="1695450" y="5124450"/>
          <p14:tracePt t="22138" x="1695450" y="5143500"/>
          <p14:tracePt t="22155" x="1695450" y="5172075"/>
          <p14:tracePt t="22172" x="1685925" y="5191125"/>
          <p14:tracePt t="22188" x="1676400" y="5200650"/>
          <p14:tracePt t="22269" x="1676400" y="5191125"/>
          <p14:tracePt t="22283" x="1685925" y="5181600"/>
          <p14:tracePt t="22287" x="1695450" y="5181600"/>
          <p14:tracePt t="22289" x="1704975" y="5162550"/>
          <p14:tracePt t="22304" x="1704975" y="5143500"/>
          <p14:tracePt t="22322" x="1724025" y="5133975"/>
          <p14:tracePt t="22603" x="1724025" y="5143500"/>
          <p14:tracePt t="22652" x="1724025" y="5133975"/>
          <p14:tracePt t="22659" x="1743075" y="5076825"/>
          <p14:tracePt t="22661" x="1809750" y="4962525"/>
          <p14:tracePt t="22671" x="1924050" y="4810125"/>
          <p14:tracePt t="22688" x="2085975" y="4572000"/>
          <p14:tracePt t="22704" x="2143125" y="4476750"/>
          <p14:tracePt t="22721" x="2190750" y="4410075"/>
          <p14:tracePt t="22738" x="2219325" y="4362450"/>
          <p14:tracePt t="22755" x="2228850" y="4352925"/>
          <p14:tracePt t="22964" x="2228850" y="4333875"/>
          <p14:tracePt t="22967" x="2228850" y="4324350"/>
          <p14:tracePt t="22978" x="2228850" y="4305300"/>
          <p14:tracePt t="22987" x="2228850" y="4286250"/>
          <p14:tracePt t="22988" x="2247900" y="4229100"/>
          <p14:tracePt t="23004" x="2257425" y="4210050"/>
          <p14:tracePt t="23020" x="2266950" y="4181475"/>
          <p14:tracePt t="23037" x="2266950" y="4171950"/>
          <p14:tracePt t="23099" x="2266950" y="4162425"/>
          <p14:tracePt t="23211" x="2266950" y="4152900"/>
          <p14:tracePt t="24667" x="2266950" y="4133850"/>
          <p14:tracePt t="24671" x="2247900" y="4076700"/>
          <p14:tracePt t="24686" x="2200275" y="3771900"/>
          <p14:tracePt t="24687" x="2124075" y="3267075"/>
          <p14:tracePt t="24703" x="1971675" y="2486025"/>
          <p14:tracePt t="24720" x="1876425" y="1876425"/>
          <p14:tracePt t="24737" x="1857375" y="1676400"/>
          <p14:tracePt t="24754" x="1847850" y="1590675"/>
          <p14:tracePt t="24770" x="1838325" y="1552575"/>
          <p14:tracePt t="25031" x="1828800" y="1552575"/>
          <p14:tracePt t="25129" x="1838325" y="1552575"/>
          <p14:tracePt t="25141" x="1847850" y="1552575"/>
          <p14:tracePt t="25142" x="1866900" y="1552575"/>
          <p14:tracePt t="25153" x="1895475" y="1552575"/>
          <p14:tracePt t="25170" x="1914525" y="1552575"/>
          <p14:tracePt t="25187" x="1933575" y="1552575"/>
          <p14:tracePt t="25203" x="1943100" y="1552575"/>
          <p14:tracePt t="25366" x="1943100" y="1562100"/>
          <p14:tracePt t="25706" x="1943100" y="1571625"/>
          <p14:tracePt t="25714" x="1924050" y="1609725"/>
          <p14:tracePt t="25721" x="1905000" y="1685925"/>
          <p14:tracePt t="25722" x="1847850" y="1876425"/>
          <p14:tracePt t="25736" x="1771650" y="2257425"/>
          <p14:tracePt t="25753" x="1733550" y="2581275"/>
          <p14:tracePt t="25753" x="1724025" y="2762250"/>
          <p14:tracePt t="25770" x="1676400" y="3181350"/>
          <p14:tracePt t="25786" x="1628775" y="3686175"/>
          <p14:tracePt t="25803" x="1600200" y="4086225"/>
          <p14:tracePt t="25820" x="1571625" y="4267200"/>
          <p14:tracePt t="25836" x="1533525" y="4419600"/>
          <p14:tracePt t="25853" x="1524000" y="4448175"/>
          <p14:tracePt t="26085" x="1524000" y="4467225"/>
          <p14:tracePt t="26093" x="1524000" y="4495800"/>
          <p14:tracePt t="26098" x="1524000" y="4543425"/>
          <p14:tracePt t="26103" x="1524000" y="4638675"/>
          <p14:tracePt t="26119" x="1562100" y="4705350"/>
          <p14:tracePt t="26136" x="1600200" y="4752975"/>
          <p14:tracePt t="26153" x="1666875" y="4810125"/>
          <p14:tracePt t="26169" x="1724025" y="4829175"/>
          <p14:tracePt t="26186" x="1771650" y="4838700"/>
          <p14:tracePt t="26203" x="1828800" y="4857750"/>
          <p14:tracePt t="26220" x="1857375" y="4867275"/>
          <p14:tracePt t="26237" x="1866900" y="4867275"/>
          <p14:tracePt t="26279" x="1876425" y="4867275"/>
          <p14:tracePt t="26812" x="1866900" y="4857750"/>
          <p14:tracePt t="26825" x="1866900" y="4848225"/>
          <p14:tracePt t="26838" x="1876425" y="4829175"/>
          <p14:tracePt t="26841" x="1895475" y="4819650"/>
          <p14:tracePt t="26850" x="1914525" y="4800600"/>
          <p14:tracePt t="26853" x="2057400" y="4752975"/>
          <p14:tracePt t="26869" x="2181225" y="4714875"/>
          <p14:tracePt t="26886" x="2362200" y="4686300"/>
          <p14:tracePt t="26903" x="2600325" y="4705350"/>
          <p14:tracePt t="26919" x="2762250" y="4762500"/>
          <p14:tracePt t="26937" x="2819400" y="4800600"/>
          <p14:tracePt t="26953" x="2867025" y="4838700"/>
          <p14:tracePt t="26969" x="2905125" y="4905375"/>
          <p14:tracePt t="26986" x="2924175" y="4933950"/>
          <p14:tracePt t="27003" x="2952750" y="4981575"/>
          <p14:tracePt t="27019" x="2962275" y="5010150"/>
          <p14:tracePt t="27064" x="2962275" y="5019675"/>
          <p14:tracePt t="27152" x="2962275" y="5010150"/>
          <p14:tracePt t="27172" x="2962275" y="5000625"/>
          <p14:tracePt t="27185" x="2962275" y="4991100"/>
          <p14:tracePt t="27190" x="2971800" y="4991100"/>
          <p14:tracePt t="27192" x="2981325" y="4991100"/>
          <p14:tracePt t="27202" x="3000375" y="4991100"/>
          <p14:tracePt t="27219" x="3067050" y="4991100"/>
          <p14:tracePt t="27236" x="3133725" y="5029200"/>
          <p14:tracePt t="27252" x="3171825" y="5057775"/>
          <p14:tracePt t="27269" x="3200400" y="5076825"/>
          <p14:tracePt t="27286" x="3200400" y="5095875"/>
          <p14:tracePt t="27302" x="3209925" y="5095875"/>
          <p14:tracePt t="27573" x="3219450" y="5095875"/>
          <p14:tracePt t="27581" x="3295650" y="5067300"/>
          <p14:tracePt t="27586" x="3409950" y="5038725"/>
          <p14:tracePt t="27588" x="3705225" y="5000625"/>
          <p14:tracePt t="27602" x="4410075" y="5029200"/>
          <p14:tracePt t="27619" x="5181600" y="5181600"/>
          <p14:tracePt t="27636" x="5514975" y="5238750"/>
          <p14:tracePt t="27652" x="5800725" y="5276850"/>
          <p14:tracePt t="27669" x="5857875" y="5286375"/>
          <p14:tracePt t="27686" x="5867400" y="5286375"/>
          <p14:tracePt t="27879" x="5876925" y="5295900"/>
          <p14:tracePt t="27883" x="5886450" y="5295900"/>
          <p14:tracePt t="27902" x="5943600" y="5305425"/>
          <p14:tracePt t="27903" x="5972175" y="5305425"/>
          <p14:tracePt t="27919" x="5981700" y="5305425"/>
          <p14:tracePt t="27936" x="6000750" y="5295900"/>
          <p14:tracePt t="27952" x="6000750" y="5286375"/>
          <p14:tracePt t="27969" x="6010275" y="5248275"/>
          <p14:tracePt t="27985" x="6010275" y="5229225"/>
          <p14:tracePt t="28739" x="6010275" y="5219700"/>
          <p14:tracePt t="28744" x="6000750" y="5219700"/>
          <p14:tracePt t="28744" x="5991225" y="5210175"/>
          <p14:tracePt t="28751" x="5953125" y="5191125"/>
          <p14:tracePt t="28768" x="5934075" y="5181600"/>
          <p14:tracePt t="28785" x="5905500" y="5181600"/>
          <p14:tracePt t="28802" x="5886450" y="5172075"/>
          <p14:tracePt t="28837" x="5876925" y="5172075"/>
          <p14:tracePt t="28852" x="5867400" y="5162550"/>
          <p14:tracePt t="28853" x="5857875" y="5153025"/>
          <p14:tracePt t="28868" x="5848350" y="5143500"/>
          <p14:tracePt t="28885" x="5810250" y="5086350"/>
          <p14:tracePt t="28902" x="5791200" y="5057775"/>
          <p14:tracePt t="28918" x="5781675" y="5029200"/>
          <p14:tracePt t="28918" x="5772150" y="5029200"/>
          <p14:tracePt t="28936" x="5762625" y="5010150"/>
          <p14:tracePt t="28952" x="5753100" y="4972050"/>
          <p14:tracePt t="28969" x="5753100" y="4943475"/>
          <p14:tracePt t="28985" x="5753100" y="4905375"/>
          <p14:tracePt t="29002" x="5743575" y="4867275"/>
          <p14:tracePt t="29019" x="5743575" y="4848225"/>
          <p14:tracePt t="29035" x="5753100" y="4819650"/>
          <p14:tracePt t="29051" x="5781675" y="4772025"/>
          <p14:tracePt t="29068" x="5810250" y="4743450"/>
          <p14:tracePt t="29085" x="5829300" y="4724400"/>
          <p14:tracePt t="29085" x="5848350" y="4714875"/>
          <p14:tracePt t="29102" x="5857875" y="4705350"/>
          <p14:tracePt t="29118" x="5867400" y="4695825"/>
          <p14:tracePt t="29135" x="5886450" y="4686300"/>
          <p14:tracePt t="29152" x="5915025" y="4686300"/>
          <p14:tracePt t="29168" x="5934075" y="4686300"/>
          <p14:tracePt t="29185" x="5962650" y="4686300"/>
          <p14:tracePt t="29202" x="6019800" y="4705350"/>
          <p14:tracePt t="29218" x="6057900" y="4714875"/>
          <p14:tracePt t="29235" x="6086475" y="4733925"/>
          <p14:tracePt t="29252" x="6105525" y="4752975"/>
          <p14:tracePt t="29268" x="6134100" y="4781550"/>
          <p14:tracePt t="29285" x="6162675" y="4838700"/>
          <p14:tracePt t="29302" x="6181725" y="4905375"/>
          <p14:tracePt t="29318" x="6210300" y="4981575"/>
          <p14:tracePt t="29335" x="6210300" y="5029200"/>
          <p14:tracePt t="29352" x="6210300" y="5057775"/>
          <p14:tracePt t="29368" x="6210300" y="5095875"/>
          <p14:tracePt t="29385" x="6191250" y="5143500"/>
          <p14:tracePt t="29402" x="6172200" y="5172075"/>
          <p14:tracePt t="29418" x="6124575" y="5210175"/>
          <p14:tracePt t="29435" x="6048375" y="5238750"/>
          <p14:tracePt t="29452" x="6000750" y="5248275"/>
          <p14:tracePt t="29469" x="5943600" y="5257800"/>
          <p14:tracePt t="29485" x="5886450" y="5257800"/>
          <p14:tracePt t="29502" x="5857875" y="5248275"/>
          <p14:tracePt t="29518" x="5800725" y="5219700"/>
          <p14:tracePt t="29535" x="5753100" y="5153025"/>
          <p14:tracePt t="29551" x="5715000" y="5086350"/>
          <p14:tracePt t="29568" x="5715000" y="5029200"/>
          <p14:tracePt t="29585" x="5705475" y="4886325"/>
          <p14:tracePt t="29601" x="5724525" y="4819650"/>
          <p14:tracePt t="29618" x="5753100" y="4752975"/>
          <p14:tracePt t="29635" x="5781675" y="4705350"/>
          <p14:tracePt t="29651" x="5800725" y="4676775"/>
          <p14:tracePt t="29668" x="5848350" y="4638675"/>
          <p14:tracePt t="29685" x="5886450" y="4619625"/>
          <p14:tracePt t="29701" x="5905500" y="4619625"/>
          <p14:tracePt t="29718" x="5972175" y="4629150"/>
          <p14:tracePt t="29718" x="6010275" y="4648200"/>
          <p14:tracePt t="29735" x="6067425" y="4686300"/>
          <p14:tracePt t="29751" x="6124575" y="4743450"/>
          <p14:tracePt t="29768" x="6172200" y="4829175"/>
          <p14:tracePt t="29785" x="6191250" y="4895850"/>
          <p14:tracePt t="29801" x="6200775" y="4991100"/>
          <p14:tracePt t="29818" x="6200775" y="5086350"/>
          <p14:tracePt t="29835" x="6181725" y="5153025"/>
          <p14:tracePt t="29851" x="6143625" y="5210175"/>
          <p14:tracePt t="29868" x="6067425" y="5267325"/>
          <p14:tracePt t="29885" x="6010275" y="5276850"/>
          <p14:tracePt t="29902" x="5943600" y="5276850"/>
          <p14:tracePt t="29918" x="5876925" y="5276850"/>
          <p14:tracePt t="29935" x="5848350" y="5257800"/>
          <p14:tracePt t="29952" x="5810250" y="5210175"/>
          <p14:tracePt t="29968" x="5791200" y="5124450"/>
          <p14:tracePt t="29985" x="5791200" y="5076825"/>
          <p14:tracePt t="30001" x="5791200" y="5029200"/>
          <p14:tracePt t="30018" x="5791200" y="4981575"/>
          <p14:tracePt t="30035" x="5800725" y="4962525"/>
          <p14:tracePt t="30051" x="5810250" y="4953000"/>
          <p14:tracePt t="30068" x="5838825" y="4953000"/>
          <p14:tracePt t="30084" x="5848350" y="4972050"/>
          <p14:tracePt t="30101" x="5857875" y="5000625"/>
          <p14:tracePt t="31233" x="5876925" y="5000625"/>
          <p14:tracePt t="31242" x="5895975" y="5000625"/>
          <p14:tracePt t="31256" x="5915025" y="5010150"/>
          <p14:tracePt t="31257" x="6076950" y="5038725"/>
          <p14:tracePt t="31268" x="6153150" y="5048250"/>
          <p14:tracePt t="31285" x="6210300" y="5067300"/>
          <p14:tracePt t="31302" x="6296025" y="5086350"/>
          <p14:tracePt t="31318" x="6324600" y="5105400"/>
          <p14:tracePt t="31335" x="6343650" y="5105400"/>
          <p14:tracePt t="31352" x="6353175" y="5095875"/>
          <p14:tracePt t="31368" x="6353175" y="5076825"/>
          <p14:tracePt t="31385" x="6305550" y="4991100"/>
          <p14:tracePt t="31402" x="6191250" y="4838700"/>
          <p14:tracePt t="31418" x="6057900" y="4686300"/>
          <p14:tracePt t="31435" x="5876925" y="4533900"/>
          <p14:tracePt t="31452" x="5791200" y="4457700"/>
          <p14:tracePt t="31468" x="5762625" y="4429125"/>
          <p14:tracePt t="31485" x="5743575" y="4419600"/>
          <p14:tracePt t="31753" x="5734050" y="4419600"/>
          <p14:tracePt t="31762" x="5724525" y="4400550"/>
          <p14:tracePt t="31768" x="5619750" y="4324350"/>
          <p14:tracePt t="31769" x="5200650" y="3933825"/>
          <p14:tracePt t="31784" x="4200525" y="3190875"/>
          <p14:tracePt t="31801" x="3848100" y="2943225"/>
          <p14:tracePt t="31818" x="3381375" y="2647950"/>
          <p14:tracePt t="31835" x="3086100" y="2562225"/>
          <p14:tracePt t="31851" x="2962275" y="2552700"/>
          <p14:tracePt t="31868" x="2914650" y="2552700"/>
          <p14:tracePt t="31885" x="2886075" y="2562225"/>
          <p14:tracePt t="31902" x="2876550" y="2571750"/>
          <p14:tracePt t="32105" x="2857500" y="2571750"/>
          <p14:tracePt t="32109" x="2762250" y="2514600"/>
          <p14:tracePt t="32117" x="2638425" y="2428875"/>
          <p14:tracePt t="32124" x="2409825" y="2305050"/>
          <p14:tracePt t="32134" x="2371725" y="2286000"/>
          <p14:tracePt t="32151" x="2352675" y="2276475"/>
          <p14:tracePt t="32168" x="2343150" y="2276475"/>
          <p14:tracePt t="32204" x="2343150" y="2286000"/>
          <p14:tracePt t="32205" x="2352675" y="2314575"/>
          <p14:tracePt t="32218" x="2362200" y="2343150"/>
          <p14:tracePt t="32551" x="2362200" y="2333625"/>
          <p14:tracePt t="32563" x="2352675" y="2333625"/>
          <p14:tracePt t="32576" x="2352675" y="2324100"/>
          <p14:tracePt t="32587" x="2343150" y="2324100"/>
          <p14:tracePt t="32600" x="2343150" y="2314575"/>
          <p14:tracePt t="32632" x="2343150" y="2305050"/>
          <p14:tracePt t="32642" x="2352675" y="2305050"/>
          <p14:tracePt t="32657" x="2362200" y="2295525"/>
          <p14:tracePt t="32658" x="2371725" y="2295525"/>
          <p14:tracePt t="32687" x="2381250" y="2295525"/>
          <p14:tracePt t="32965" x="2390775" y="2295525"/>
          <p14:tracePt t="32985" x="2400300" y="2295525"/>
          <p14:tracePt t="32989" x="2409825" y="2295525"/>
          <p14:tracePt t="33003" x="2419350" y="2295525"/>
          <p14:tracePt t="33024" x="2419350" y="2305050"/>
          <p14:tracePt t="33034" x="2428875" y="2305050"/>
          <p14:tracePt t="33102" x="2438400" y="2305050"/>
          <p14:tracePt t="33201" x="2438400" y="2314575"/>
          <p14:tracePt t="33236" x="2447925" y="2314575"/>
          <p14:tracePt t="33247" x="2466975" y="2314575"/>
          <p14:tracePt t="33251" x="2476500" y="2314575"/>
          <p14:tracePt t="33267" x="2505075" y="2314575"/>
          <p14:tracePt t="33267" x="2533650" y="2324100"/>
          <p14:tracePt t="33284" x="2571750" y="2324100"/>
          <p14:tracePt t="33301" x="2600325" y="2333625"/>
          <p14:tracePt t="33410" x="2609850" y="2333625"/>
          <p14:tracePt t="33434" x="2619375" y="2333625"/>
          <p14:tracePt t="33439" x="2628900" y="2333625"/>
          <p14:tracePt t="33450" x="2638425" y="2333625"/>
          <p14:tracePt t="33452" x="2676525" y="2333625"/>
          <p14:tracePt t="33467" x="2714625" y="2333625"/>
          <p14:tracePt t="33484" x="2724150" y="2333625"/>
          <p14:tracePt t="33501" x="2762250" y="2333625"/>
          <p14:tracePt t="33735" x="2771775" y="2333625"/>
          <p14:tracePt t="33739" x="2800350" y="2333625"/>
          <p14:tracePt t="33750" x="2867025" y="2324100"/>
          <p14:tracePt t="33751" x="2990850" y="2314575"/>
          <p14:tracePt t="33767" x="3181350" y="2295525"/>
          <p14:tracePt t="33784" x="3390900" y="2276475"/>
          <p14:tracePt t="33801" x="3438525" y="2276475"/>
          <p14:tracePt t="33817" x="3467100" y="2276475"/>
          <p14:tracePt t="33860" x="3476625" y="2276475"/>
          <p14:tracePt t="34470" x="3486150" y="2276475"/>
          <p14:tracePt t="34511" x="3486150" y="2286000"/>
          <p14:tracePt t="34536" x="3495675" y="2286000"/>
          <p14:tracePt t="34593" x="3505200" y="2286000"/>
          <p14:tracePt t="34627" x="3505200" y="2295525"/>
          <p14:tracePt t="34954" x="3505200" y="2305050"/>
          <p14:tracePt t="35347" x="3495675" y="2305050"/>
          <p14:tracePt t="35354" x="3457575" y="2305050"/>
          <p14:tracePt t="35358" x="3324225" y="2257425"/>
          <p14:tracePt t="35367" x="3038475" y="2200275"/>
          <p14:tracePt t="35383" x="2857500" y="2171700"/>
          <p14:tracePt t="35400" x="2695575" y="2162175"/>
          <p14:tracePt t="35417" x="2628900" y="2162175"/>
          <p14:tracePt t="35434" x="2533650" y="2190750"/>
          <p14:tracePt t="35450" x="2466975" y="2200275"/>
          <p14:tracePt t="35467" x="2457450" y="2209800"/>
          <p14:tracePt t="35483" x="2419350" y="2209800"/>
          <p14:tracePt t="35500" x="2390775" y="2219325"/>
          <p14:tracePt t="35517" x="2371725" y="2219325"/>
          <p14:tracePt t="35534" x="2352675" y="2219325"/>
          <p14:tracePt t="35550" x="2333625" y="2219325"/>
          <p14:tracePt t="35567" x="2314575" y="2219325"/>
          <p14:tracePt t="35583" x="2295525" y="2219325"/>
          <p14:tracePt t="35600" x="2257425" y="2219325"/>
          <p14:tracePt t="35616" x="2228850" y="2219325"/>
          <p14:tracePt t="35633" x="2209800" y="2219325"/>
          <p14:tracePt t="35650" x="2190750" y="2219325"/>
          <p14:tracePt t="35666" x="2181225" y="2219325"/>
          <p14:tracePt t="35703" x="2171700" y="2219325"/>
          <p14:tracePt t="35704" x="2162175" y="2219325"/>
          <p14:tracePt t="35878" x="2171700" y="2219325"/>
          <p14:tracePt t="35889" x="2181225" y="2219325"/>
          <p14:tracePt t="35902" x="2190750" y="2219325"/>
          <p14:tracePt t="35903" x="2200275" y="2219325"/>
          <p14:tracePt t="35917" x="2219325" y="2219325"/>
          <p14:tracePt t="35933" x="2238375" y="2219325"/>
          <p14:tracePt t="35933" x="2247900" y="2219325"/>
          <p14:tracePt t="35950" x="2305050" y="2219325"/>
          <p14:tracePt t="35966" x="2524125" y="2228850"/>
          <p14:tracePt t="35983" x="2686050" y="2238375"/>
          <p14:tracePt t="36000" x="2924175" y="2266950"/>
          <p14:tracePt t="36017" x="3067050" y="2286000"/>
          <p14:tracePt t="36033" x="3143250" y="2295525"/>
          <p14:tracePt t="36050" x="3171825" y="2305050"/>
          <p14:tracePt t="36066" x="3190875" y="2305050"/>
          <p14:tracePt t="36342" x="3200400" y="2305050"/>
          <p14:tracePt t="36354" x="3228975" y="2305050"/>
          <p14:tracePt t="36355" x="3333750" y="2305050"/>
          <p14:tracePt t="36366" x="3638550" y="2295525"/>
          <p14:tracePt t="36382" x="3848100" y="2305050"/>
          <p14:tracePt t="36399" x="3962400" y="2295525"/>
          <p14:tracePt t="36416" x="4000500" y="2295525"/>
          <p14:tracePt t="36432" x="4010025" y="2295525"/>
          <p14:tracePt t="36487" x="4019550" y="2295525"/>
          <p14:tracePt t="36968" x="4029075" y="2295525"/>
          <p14:tracePt t="36982" x="4029075" y="2305050"/>
          <p14:tracePt t="36992" x="4038600" y="2305050"/>
          <p14:tracePt t="37005" x="4038600" y="2314575"/>
          <p14:tracePt t="37238" x="4038600" y="2324100"/>
          <p14:tracePt t="37271" x="4038600" y="2333625"/>
          <p14:tracePt t="37275" x="4029075" y="2343150"/>
          <p14:tracePt t="37283" x="4029075" y="2352675"/>
          <p14:tracePt t="37287" x="4038600" y="2457450"/>
          <p14:tracePt t="37298" x="4200525" y="2828925"/>
          <p14:tracePt t="37314" x="4438650" y="3200400"/>
          <p14:tracePt t="37331" x="4819650" y="3752850"/>
          <p14:tracePt t="37348" x="4914900" y="3914775"/>
          <p14:tracePt t="37365" x="4962525" y="4029075"/>
          <p14:tracePt t="37381" x="4981575" y="4067175"/>
          <p14:tracePt t="37398" x="4991100" y="4067175"/>
          <p14:tracePt t="37415" x="4991100" y="4076700"/>
          <p14:tracePt t="37602" x="4991100" y="4086225"/>
          <p14:tracePt t="37609" x="4991100" y="4095750"/>
          <p14:tracePt t="37614" x="4991100" y="4114800"/>
          <p14:tracePt t="37616" x="5095875" y="4286250"/>
          <p14:tracePt t="37631" x="5248275" y="4495800"/>
          <p14:tracePt t="37648" x="5486400" y="4848225"/>
          <p14:tracePt t="37665" x="5657850" y="5048250"/>
          <p14:tracePt t="37682" x="5705475" y="5076825"/>
          <p14:tracePt t="37698" x="5724525" y="5086350"/>
          <p14:tracePt t="37715" x="5724525" y="5095875"/>
          <p14:tracePt t="37755" x="5734050" y="5095875"/>
          <p14:tracePt t="37798" x="5743575" y="5095875"/>
          <p14:tracePt t="37811" x="5743575" y="5086350"/>
          <p14:tracePt t="37963" x="5724525" y="5086350"/>
          <p14:tracePt t="37972" x="5705475" y="5076825"/>
          <p14:tracePt t="37980" x="5667375" y="5067300"/>
          <p14:tracePt t="37981" x="5581650" y="5029200"/>
          <p14:tracePt t="37997" x="5514975" y="4972050"/>
          <p14:tracePt t="38014" x="5476875" y="4933950"/>
          <p14:tracePt t="38031" x="5438775" y="4848225"/>
          <p14:tracePt t="38048" x="5438775" y="4752975"/>
          <p14:tracePt t="38064" x="5438775" y="4657725"/>
          <p14:tracePt t="38082" x="5495925" y="4495800"/>
          <p14:tracePt t="38098" x="5562600" y="4391025"/>
          <p14:tracePt t="38114" x="5610225" y="4343400"/>
          <p14:tracePt t="38131" x="5762625" y="4267200"/>
          <p14:tracePt t="38148" x="5886450" y="4238625"/>
          <p14:tracePt t="38165" x="5991225" y="4238625"/>
          <p14:tracePt t="38181" x="6172200" y="4276725"/>
          <p14:tracePt t="38198" x="6353175" y="4438650"/>
          <p14:tracePt t="38215" x="6448425" y="4543425"/>
          <p14:tracePt t="38231" x="6638925" y="4886325"/>
          <p14:tracePt t="38248" x="6667500" y="5010150"/>
          <p14:tracePt t="38265" x="6677025" y="5200650"/>
          <p14:tracePt t="38281" x="6657975" y="5286375"/>
          <p14:tracePt t="38281" x="6638925" y="5305425"/>
          <p14:tracePt t="38298" x="6610350" y="5353050"/>
          <p14:tracePt t="38315" x="6419850" y="5448300"/>
          <p14:tracePt t="38331" x="6162675" y="5543550"/>
          <p14:tracePt t="38348" x="6000750" y="5572125"/>
          <p14:tracePt t="38364" x="5781675" y="5572125"/>
          <p14:tracePt t="38381" x="5391150" y="5486400"/>
          <p14:tracePt t="38397" x="5219700" y="5391150"/>
          <p14:tracePt t="38414" x="5124450" y="5305425"/>
          <p14:tracePt t="38431" x="5010150" y="5029200"/>
          <p14:tracePt t="38448" x="4991100" y="4867275"/>
          <p14:tracePt t="38464" x="5000625" y="4724400"/>
          <p14:tracePt t="38481" x="5095875" y="4505325"/>
          <p14:tracePt t="38498" x="5153025" y="4410075"/>
          <p14:tracePt t="38514" x="5248275" y="4324350"/>
          <p14:tracePt t="38531" x="5334000" y="4257675"/>
          <p14:tracePt t="38547" x="5391150" y="4238625"/>
          <p14:tracePt t="38564" x="5505450" y="4219575"/>
          <p14:tracePt t="38581" x="5629275" y="4238625"/>
          <p14:tracePt t="38598" x="5791200" y="4314825"/>
          <p14:tracePt t="38614" x="6019800" y="4505325"/>
          <p14:tracePt t="38631" x="6210300" y="4838700"/>
          <p14:tracePt t="38648" x="6296025" y="5057775"/>
          <p14:tracePt t="38664" x="6315075" y="5334000"/>
          <p14:tracePt t="38681" x="6267450" y="5553075"/>
          <p14:tracePt t="38698" x="6172200" y="5676900"/>
          <p14:tracePt t="38714" x="5972175" y="5886450"/>
          <p14:tracePt t="38714" x="5895975" y="5953125"/>
          <p14:tracePt t="38731" x="5715000" y="6038850"/>
          <p14:tracePt t="38748" x="5543550" y="6086475"/>
          <p14:tracePt t="38764" x="5257800" y="6096000"/>
          <p14:tracePt t="38764" x="5200650" y="6096000"/>
          <p14:tracePt t="38781" x="5095875" y="6038850"/>
          <p14:tracePt t="38798" x="4972050" y="5905500"/>
          <p14:tracePt t="38814" x="4848225" y="5514975"/>
          <p14:tracePt t="38831" x="4848225" y="5276850"/>
          <p14:tracePt t="38847" x="4895850" y="5048250"/>
          <p14:tracePt t="38864" x="5067300" y="4619625"/>
          <p14:tracePt t="38881" x="5143500" y="4476750"/>
          <p14:tracePt t="38897" x="5200650" y="4400550"/>
          <p14:tracePt t="38914" x="5324475" y="4295775"/>
          <p14:tracePt t="38931" x="5400675" y="4267200"/>
          <p14:tracePt t="38947" x="5514975" y="4267200"/>
          <p14:tracePt t="38964" x="5753100" y="4381500"/>
          <p14:tracePt t="38981" x="5915025" y="4533900"/>
          <p14:tracePt t="38997" x="6115050" y="4781550"/>
          <p14:tracePt t="39014" x="6200775" y="5029200"/>
          <p14:tracePt t="39031" x="6200775" y="5105400"/>
          <p14:tracePt t="39047" x="6172200" y="5200650"/>
          <p14:tracePt t="39064" x="6134100" y="5238750"/>
          <p14:tracePt t="39081" x="6076950" y="5286375"/>
          <p14:tracePt t="39098" x="6019800" y="5324475"/>
          <p14:tracePt t="39114" x="6000750" y="5324475"/>
          <p14:tracePt t="39131" x="5991225" y="5334000"/>
          <p14:tracePt t="39166" x="5981700" y="5334000"/>
          <p14:tracePt t="39188" x="5972175" y="5334000"/>
          <p14:tracePt t="39291" x="5962650" y="5334000"/>
          <p14:tracePt t="39362" x="5953125" y="5334000"/>
          <p14:tracePt t="39375" x="5953125" y="5324475"/>
          <p14:tracePt t="39387" x="5943600" y="5324475"/>
          <p14:tracePt t="39404" x="5934075" y="5324475"/>
          <p14:tracePt t="39437" x="5924550" y="5314950"/>
          <p14:tracePt t="39453" x="5924550" y="5305425"/>
          <p14:tracePt t="39461" x="5915025" y="5305425"/>
          <p14:tracePt t="39465" x="5895975" y="5295900"/>
          <p14:tracePt t="39480" x="5876925" y="5276850"/>
          <p14:tracePt t="39497" x="5857875" y="5257800"/>
          <p14:tracePt t="39513" x="5838825" y="5191125"/>
          <p14:tracePt t="39530" x="5810250" y="5133975"/>
          <p14:tracePt t="39547" x="5791200" y="5029200"/>
          <p14:tracePt t="39564" x="5791200" y="4953000"/>
          <p14:tracePt t="39581" x="5800725" y="4933950"/>
          <p14:tracePt t="39597" x="5819775" y="4905375"/>
          <p14:tracePt t="39614" x="5829300" y="4895850"/>
          <p14:tracePt t="39630" x="5848350" y="4886325"/>
          <p14:tracePt t="39668" x="5857875" y="4886325"/>
          <p14:tracePt t="40709" x="5857875" y="4895850"/>
          <p14:tracePt t="40722" x="5857875" y="4905375"/>
          <p14:tracePt t="40742" x="5857875" y="4914900"/>
          <p14:tracePt t="40783" x="5857875" y="4924425"/>
          <p14:tracePt t="41149" x="5848350" y="4924425"/>
          <p14:tracePt t="41153" x="5829300" y="4914900"/>
          <p14:tracePt t="41160" x="5781675" y="4895850"/>
          <p14:tracePt t="41163" x="5448300" y="4638675"/>
          <p14:tracePt t="41180" x="5191125" y="4438650"/>
          <p14:tracePt t="41196" x="4819650" y="4057650"/>
          <p14:tracePt t="41213" x="4638675" y="3752850"/>
          <p14:tracePt t="41230" x="4581525" y="3629025"/>
          <p14:tracePt t="41246" x="4533900" y="3505200"/>
          <p14:tracePt t="41264" x="4505325" y="3429000"/>
          <p14:tracePt t="41280" x="4505325" y="3409950"/>
          <p14:tracePt t="41296" x="4505325" y="3400425"/>
          <p14:tracePt t="41537" x="4495800" y="3400425"/>
          <p14:tracePt t="41551" x="4486275" y="3390900"/>
          <p14:tracePt t="41552" x="4191000" y="3171825"/>
          <p14:tracePt t="41563" x="3981450" y="3048000"/>
          <p14:tracePt t="41580" x="3810000" y="2943225"/>
          <p14:tracePt t="41596" x="3695700" y="2886075"/>
          <p14:tracePt t="41613" x="3638550" y="2857500"/>
          <p14:tracePt t="41630" x="3619500" y="2838450"/>
          <p14:tracePt t="41672" x="3609975" y="2838450"/>
          <p14:tracePt t="43023" x="3609975" y="2857500"/>
          <p14:tracePt t="43027" x="3609975" y="2886075"/>
          <p14:tracePt t="43034" x="3609975" y="2914650"/>
          <p14:tracePt t="43037" x="3600450" y="2943225"/>
          <p14:tracePt t="43045" x="3619500" y="3209925"/>
          <p14:tracePt t="43062" x="3705225" y="3419475"/>
          <p14:tracePt t="43079" x="3819525" y="3686175"/>
          <p14:tracePt t="43095" x="3990975" y="4124325"/>
          <p14:tracePt t="43112" x="4057650" y="4324350"/>
          <p14:tracePt t="43129" x="4095750" y="4581525"/>
          <p14:tracePt t="43146" x="4124325" y="4781550"/>
          <p14:tracePt t="43162" x="4124325" y="4848225"/>
          <p14:tracePt t="43179" x="4114800" y="4924425"/>
          <p14:tracePt t="43196" x="4095750" y="4972050"/>
          <p14:tracePt t="43212" x="4086225" y="4991100"/>
          <p14:tracePt t="43229" x="4086225" y="5000625"/>
          <p14:tracePt t="43245" x="4086225" y="5010150"/>
          <p14:tracePt t="43262" x="4086225" y="5019675"/>
          <p14:tracePt t="43567" x="4076700" y="5019675"/>
          <p14:tracePt t="43993" x="4086225" y="5038725"/>
          <p14:tracePt t="43998" x="4133850" y="5067300"/>
          <p14:tracePt t="44002" x="4219575" y="5124450"/>
          <p14:tracePt t="44012" x="4724400" y="5448300"/>
          <p14:tracePt t="44028" x="4914900" y="5572125"/>
          <p14:tracePt t="44046" x="5181600" y="5753100"/>
          <p14:tracePt t="44062" x="5286375" y="5819775"/>
          <p14:tracePt t="44078" x="5295900" y="5829300"/>
          <p14:tracePt t="44095" x="5295900" y="5838825"/>
          <p14:tracePt t="44383" x="5314950" y="5838825"/>
          <p14:tracePt t="44391" x="5343525" y="5848350"/>
          <p14:tracePt t="44395" x="5438775" y="5857875"/>
          <p14:tracePt t="44400" x="5657850" y="5905500"/>
          <p14:tracePt t="44411" x="6000750" y="6029325"/>
          <p14:tracePt t="44429" x="6219825" y="6086475"/>
          <p14:tracePt t="44445" x="6429375" y="6124575"/>
          <p14:tracePt t="44462" x="6486525" y="6134100"/>
          <p14:tracePt t="44479" x="6505575" y="6134100"/>
          <p14:tracePt t="44495" x="6515100" y="6134100"/>
          <p14:tracePt t="44789" x="6515100" y="6143625"/>
          <p14:tracePt t="44817" x="6524625" y="6143625"/>
          <p14:tracePt t="44842" x="6534150" y="6153150"/>
          <p14:tracePt t="44850" x="6543675" y="6153150"/>
          <p14:tracePt t="44863" x="6553200" y="6153150"/>
          <p14:tracePt t="44900" x="6562725" y="6153150"/>
          <p14:tracePt t="45140" x="6572250" y="6153150"/>
          <p14:tracePt t="45155" x="6581775" y="6153150"/>
          <p14:tracePt t="45165" x="6600825" y="6153150"/>
          <p14:tracePt t="45178" x="6629400" y="6162675"/>
          <p14:tracePt t="45179" x="6677025" y="6162675"/>
          <p14:tracePt t="45195" x="6715125" y="6172200"/>
          <p14:tracePt t="45211" x="6743700" y="6172200"/>
          <p14:tracePt t="45228" x="6762750" y="6172200"/>
          <p14:tracePt t="45351" x="6762750" y="6181725"/>
          <p14:tracePt t="45392" x="6772275" y="6181725"/>
          <p14:tracePt t="45425" x="6781800" y="6181725"/>
          <p14:tracePt t="45433" x="6791325" y="6181725"/>
          <p14:tracePt t="45446" x="6800850" y="6181725"/>
          <p14:tracePt t="45447" x="6819900" y="6181725"/>
          <p14:tracePt t="45461" x="6858000" y="6181725"/>
          <p14:tracePt t="45478" x="6886575" y="6181725"/>
          <p14:tracePt t="45495" x="6924675" y="6181725"/>
          <p14:tracePt t="45511" x="6943725" y="6172200"/>
          <p14:tracePt t="45549" x="6953250" y="6172200"/>
          <p14:tracePt t="45564" x="6953250" y="6162675"/>
          <p14:tracePt t="45673" x="6962775" y="6162675"/>
          <p14:tracePt t="45855" x="6972300" y="6162675"/>
          <p14:tracePt t="45859" x="7000875" y="6162675"/>
          <p14:tracePt t="45868" x="7124700" y="6172200"/>
          <p14:tracePt t="45877" x="7286625" y="6172200"/>
          <p14:tracePt t="45894" x="7362825" y="6181725"/>
          <p14:tracePt t="45911" x="7391400" y="6181725"/>
          <p14:tracePt t="45928" x="7410450" y="6181725"/>
          <p14:tracePt t="46096" x="7419975" y="6181725"/>
          <p14:tracePt t="46108" x="7429500" y="6181725"/>
          <p14:tracePt t="46117" x="7439025" y="6181725"/>
          <p14:tracePt t="46119" x="7458075" y="6191250"/>
          <p14:tracePt t="46127" x="7524750" y="6200775"/>
          <p14:tracePt t="46145" x="7581900" y="6229350"/>
          <p14:tracePt t="46161" x="7610475" y="6229350"/>
          <p14:tracePt t="46204" x="7620000" y="6229350"/>
          <p14:tracePt t="46700" x="7629525" y="6229350"/>
          <p14:tracePt t="46706" x="7639050" y="6229350"/>
          <p14:tracePt t="46722" x="7648575" y="6229350"/>
          <p14:tracePt t="46731" x="7658100" y="6229350"/>
          <p14:tracePt t="46744" x="7658100" y="6219825"/>
          <p14:tracePt t="46745" x="7686675" y="6219825"/>
          <p14:tracePt t="46760" x="7715250" y="6210300"/>
          <p14:tracePt t="46778" x="7743825" y="6200775"/>
          <p14:tracePt t="46794" x="7753350" y="6200775"/>
          <p14:tracePt t="46904" x="7753350" y="6191250"/>
          <p14:tracePt t="47232" x="7724775" y="6172200"/>
          <p14:tracePt t="47239" x="7629525" y="6096000"/>
          <p14:tracePt t="47243" x="7477125" y="5972175"/>
          <p14:tracePt t="47260" x="7067550" y="5648325"/>
          <p14:tracePt t="47261" x="6419850" y="5067300"/>
          <p14:tracePt t="47277" x="5867400" y="4524375"/>
          <p14:tracePt t="47294" x="5534025" y="4200525"/>
          <p14:tracePt t="47310" x="5238750" y="3905250"/>
          <p14:tracePt t="47327" x="5067300" y="3714750"/>
          <p14:tracePt t="47344" x="5029200" y="3667125"/>
          <p14:tracePt t="47360" x="5010150" y="3638550"/>
          <p14:tracePt t="47398" x="5010150" y="3629025"/>
          <p14:tracePt t="47414" x="5057775" y="3629025"/>
          <p14:tracePt t="47593" x="5048250" y="3629025"/>
          <p14:tracePt t="47599" x="4962525" y="3562350"/>
          <p14:tracePt t="47600" x="4657725" y="3257550"/>
          <p14:tracePt t="47611" x="4381500" y="2943225"/>
          <p14:tracePt t="47627" x="4133850" y="2657475"/>
          <p14:tracePt t="47644" x="3895725" y="2343150"/>
          <p14:tracePt t="47660" x="3762375" y="2162175"/>
          <p14:tracePt t="47677" x="3714750" y="2124075"/>
          <p14:tracePt t="47695" x="3676650" y="2095500"/>
          <p14:tracePt t="47710" x="3657600" y="2085975"/>
          <p14:tracePt t="47727" x="3648075" y="2085975"/>
          <p14:tracePt t="47774" x="3638550" y="2085975"/>
          <p14:tracePt t="47945" x="3629025" y="2085975"/>
          <p14:tracePt t="48011" x="3638550" y="2124075"/>
          <p14:tracePt t="48020" x="3657600" y="2190750"/>
          <p14:tracePt t="48027" x="3676650" y="2286000"/>
          <p14:tracePt t="48029" x="3771900" y="2571750"/>
          <p14:tracePt t="48045" x="3848100" y="2828925"/>
          <p14:tracePt t="48061" x="3867150" y="2933700"/>
          <p14:tracePt t="48078" x="3886200" y="3000375"/>
          <p14:tracePt t="48094" x="3886200" y="3048000"/>
          <p14:tracePt t="48406" x="3886200" y="3057525"/>
          <p14:tracePt t="4916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4.2|28|1.8|24.3|13.9|13.6|2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6.9|13.3|9.2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7|48.5|45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24.8|13.6|2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7|24.5|1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2931</TotalTime>
  <Words>2601</Words>
  <Application>Microsoft Office PowerPoint</Application>
  <PresentationFormat>On-screen Show (4:3)</PresentationFormat>
  <Paragraphs>744</Paragraphs>
  <Slides>58</Slides>
  <Notes>3</Notes>
  <HiddenSlides>0</HiddenSlides>
  <MMClips>58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Singly Linked List : Applications Circularly Linked List : Operations and Applications</vt:lpstr>
      <vt:lpstr>Contents</vt:lpstr>
      <vt:lpstr>Singly Linked Lists : Applications</vt:lpstr>
      <vt:lpstr>Stack using Singly Linked List</vt:lpstr>
      <vt:lpstr>Queue using Singly Linked List</vt:lpstr>
      <vt:lpstr>Singly Linked List (SLL) : Applications</vt:lpstr>
      <vt:lpstr>Circularly Linked List</vt:lpstr>
      <vt:lpstr>Circularly Linked List</vt:lpstr>
      <vt:lpstr>SLL: Traverse and Print</vt:lpstr>
      <vt:lpstr>Traverse and Print of SLL for CLL</vt:lpstr>
      <vt:lpstr>Traverse and Print : Circularly Linked List with head</vt:lpstr>
      <vt:lpstr>Traverse and Print : Circularly Linked List with both head and tail</vt:lpstr>
      <vt:lpstr>Traverse and Print : Circularly Linked List with tail</vt:lpstr>
      <vt:lpstr>Traverse and Print : Circularly Linked List with tail</vt:lpstr>
      <vt:lpstr>Update: Circularly Linked List with tail</vt:lpstr>
      <vt:lpstr>Insert First: Circularly Linked List with tail</vt:lpstr>
      <vt:lpstr>Insert Last: Circularly Linked List with tail</vt:lpstr>
      <vt:lpstr>Circularly Linked List</vt:lpstr>
      <vt:lpstr>Circularly Linked List : Applications</vt:lpstr>
      <vt:lpstr>Load balancing with round-robin</vt:lpstr>
      <vt:lpstr>Load balancing with round-robin</vt:lpstr>
      <vt:lpstr>Load balancing with round-robin</vt:lpstr>
      <vt:lpstr>Load balancing with round-robin</vt:lpstr>
      <vt:lpstr>Load balancing with round-robin</vt:lpstr>
      <vt:lpstr>Load balancing with round-robin</vt:lpstr>
      <vt:lpstr>Load balancing with round-robin</vt:lpstr>
      <vt:lpstr>FIFO (First In First Out) Process Scheduling using Queue implemented by SLL</vt:lpstr>
      <vt:lpstr>Round-robin Process Scheduling using Queue implemented by SLL</vt:lpstr>
      <vt:lpstr>Round-robin Process Scheduling using using Circularly LL</vt:lpstr>
      <vt:lpstr>Round-robin Process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 Robin Scheduling</vt:lpstr>
      <vt:lpstr>Round-robin Process Scheduling</vt:lpstr>
      <vt:lpstr>Queue using Circularly Linked List</vt:lpstr>
      <vt:lpstr>Queue using Circularly Linked List</vt:lpstr>
      <vt:lpstr>Queue using Circularly Linked List</vt:lpstr>
      <vt:lpstr>Problems</vt:lpstr>
      <vt:lpstr>Problems</vt:lpstr>
      <vt:lpstr>Text Book Reference</vt:lpstr>
      <vt:lpstr>Other References </vt:lpstr>
      <vt:lpstr>Online Meet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LENOVO</cp:lastModifiedBy>
  <cp:revision>1062</cp:revision>
  <dcterms:created xsi:type="dcterms:W3CDTF">2006-08-16T00:00:00Z</dcterms:created>
  <dcterms:modified xsi:type="dcterms:W3CDTF">2020-04-17T12:31:56Z</dcterms:modified>
  <cp:contentStatus/>
</cp:coreProperties>
</file>